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D35"/>
    <a:srgbClr val="252E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154 0 4737,'-23'6'-592,"-38"12"104,-8 4-3169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3084 0 7274,'-35'24'936,"-48"37"1280,-48 43-2384,-41 43-520,-30 37-296,-22 30 296,-15 22 216,-8 14 384,-6 7 336,-2 0-88,-1-3-336,-1-6-1113,0-6-631,-1-6 904,43-45-2329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2501 7881 2353,'54'-26'736,"88"-51"680,94-62 40,95-71-480,84-66-167,74-62-305,58-53-168,46-41-224,35-28-40,24-15-96,15-3 0,7 10 40,0 16-16,-7 21 24,-12 24 16,-24 25-80,-29 25-104,-41 26-296,-46 27-144,-59 29-89,-63 30 97,-75 31 272,-78 32 168,-83 28-40,-81 26 16,-84 27 240,-81 24 96,-79 27 408,-75 29 137,-73 33-49,-65 32 24,-60 34 80,-55 31-104,-46 30-96,-39 26-88,-35 29-280,-28 27-48,-28 31-88,-24 31-152,-22 37-344,-20 40-80,-14 44-400,-8 39-256,6 35-865,17 25-215,34 16 648,45 2 663,62-11 1649,72-27 417,85-42-985,86-51 176,105-93-4257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136 0 2777,'-16'5'480,"-2"2"528,-2 2-648,1 5-176,1 2-120,3 1-24,5 1-152,2-1-160,2-2-272,3 0-112,0-4-240,3-1 479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126 1 6713,'-32'39'393,"4"-8"695,12-1-3169,1-5-119,4-7 527,-1-3 1273,2-9 3809,8-12-3889,11-1 32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 0 6673,'-21'24'433,"-6"-7"375,0 2-816,5 2-312,-4-2-80,-2-1 79,-1-3 41,0-3 168,2-3-288,7-1 264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 5 4161,'-34'-3'-752,"11"2"536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0 9906,'-28'23'-1000,"8"0"704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152 28 8306,'-39'7'-32,"6"5"-1369,6 3-215,8-4 280,2-3 528,7-3 1872,4-5 352,12-5-32,7-2-423,17-8-1041,12-1-504,12-5-1457,6 0 1185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 0 7274,'-21'8'88,"6"1"-1273,0 1 849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239 1 1832,'-47'22'488,"0"4"585,5-4-249,5 1-144,10-4-416,6-4-416,11-4-1120,2-4 672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403 0 3273,'-19'13'-144,"2"-2"-480,5-4 311</inkml:trace>
  <inkml:trace contextRef="#ctx0" brushRef="#br0" timeOffset="1">86 90 8626,'-13'7'-216,"2"-2"-632,8-1-1065,0 1-15,-1-4 487,-4 2 1033,-1-3 1577,-1 0 343,1 2 40,0-1-439,4 4-1041,4-1-457,1 1-991,0 1 760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388 0 80,'-53'49'16,"-2"10"216,1 0 64,0 4 384,8-3 320,8-11 121,9-7 31,8-13-240,4-7-336,8-8-336,2-4-152,4-5-416,1-1-168,2-2-64,0-1 24,3 8 200,3-4-104,0 1 312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802 6355 5537,'93'-56'632,"124"-75"449,124-74-489,104-63-160,79-47 24,53-34 0,31-22-120,14-15-96,-3-8-152,-14-5 8,-22-3-8,-28 3-16,-37 8-32,-39 16-32,-48 23-72,-48 26-256,-57 32-344,-58 32 8,-67 38 296,-70 41 224,-78 46 512,-78 46 112,-86 47 32,-82 44 96,-85 45-80,-78 43 0,-75 42 8,-67 37-47,-63 37-73,-51 34-80,-45 37-224,-35 36-48,-26 42-48,-19 44-176,-8 49-592,0 47-537,13 44-1759,21 39 1679,133-79-5112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 1 7642,'-32'28'120,"18"-4"-704,8-2-417,9-7 561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3105,'13'11'-296,"23"-11"208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26 110 3761,'-8'-8'488,"1"4"280,1 1-224,3 0-376,1-1-80,2-1 56,0-1 128,2-1 208,1 1 57,-2 0-97,1 0-128,2 0-312,2-3-192,5-3-737,3 0-695,4 0 848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6161,'6'13'800,"-3"-7"921,1-1-1961,8-1-1961,3-2 1353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0 9858,'-25'15'160,"7"-7"-1216,8-1-1489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25 2505,'-15'9'-241,"9"-4"-191,4-4 32,4-2 296,2-2 368,4-3 200,-1-2-7,2 1-393,0 0-425,-1-1 129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46 206 2168,'-9'11'432,"4"-6"-201,1 0-1,0 0 1,0 0 0,0 1 0,1-1 0,0 1-1,0 0 1,-3 10 0,47-37 529,11-4-889,1 3-1,61-18 1,17-6 996,-131 46-882,1 0 1,-1 0-1,1 0 1,-1 0-1,1 0 1,-1 0-1,0 0 1,1 0-1,-1 0 1,1 0-1,-1-1 1,1 1-1,-1 0 1,0 0-1,1 0 1,-1-1-1,1 1 1,-1 0-1,0 0 1,1-1-1,-1 1 1,0 0-1,0-1 0,1 1 1,-1-1-1,0 1 1,0 0-1,1-1 1,-1 1-1,0-1 1,0 1-1,0 0 1,0-1-1,0 1 1,0-1-1,1 1 1,-1-1-1,0 1 1,0-1-1,0 1 1,-1 0-1,1-1 1,0 1-1,0-1 1,0 1-1,0-1 1,0 1-1,0 0 0,-1-1 1,1 1-1,0-1 1,0 1-1,-1 0 1,1-1-1,-1 0 1,-1-6-1138,17 2 1190,-7 3-48,0-1 1,0 0-1,-1 0 0,1-1 1,-1 0-1,1 0 0,-1-1 1,0 1-1,-1-2 0,12-11 1,7-4-404,-4 5 192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22 3113,'9'0'800,"-2"0"704,4 0-736,-1 1-288,2 4-296,0-2-32,-4-2 129,1 1 2919,-9-4-3344,-6-7-232,4 2-536,1-1-472,-1 1 760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147 1 4361,'-27'30'728,"3"-3"488,0-3-207,4-5-489,1-3-184,6-4-184,1-1-32,6-5-176,4-5-200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141 1 6665,'-24'7'889,"3"5"1399,9-4-2384,3-1-352,2-2-824,-7-4-193,-1 1 177,2-2 280,1-2 608,3 1-32,5-2 320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240 0 5817,'-35'54'1136,"-35"60"1265,-6 36-2121,22 6-968,50-23-664,64-46-985,76-68 1265,14-36-3113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95 0 3105,'-5'3'2264,"1"0"-1560,0 0-216,-5 3-216,-3 0-71,-3 2-121,0-1-56,3-1-569,1 0-871,4-3 832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 7394,'9'5'-24,"6"-5"-128,9-8-257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52 4569,'-2'-5'392,"2"1"264,3-4-592,2 1-192,-1 1-176,-1 0-152,0 0-352,-1 1-392,-1 1 607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9298,'-3'6'368,"-3"0"144,6 0-1624,1 0-1105,4-3 1177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 3113,'19'-3'56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0 7378,'-13'12'384,"7"-5"864,15-7-1840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11 8082,'-13'-2'440,"2"-2"512,11-1-1288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120 0 7306,'-14'17'488,"-6"7"104,4 3-296,1-2-688,0-2-152,1-7-56,1-4-185,1-9 601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152 0 12419,'-9'17'-376,"1"5"-977,4 13-1519,1-1 1407,-9-3-1103,-6-2 671,-9-5 2530,-8-5-377,-1-2 312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 0 9882,'-26'12'128,"4"-4"552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4601 4105,'97'-79'832,"133"-106"736,137-104-927,116-86-241,92-62-344,66-39-56,40-18-56,23-3-280,2 10-937,-7 16-607,-23 22 864,-126 87-2025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 8362,'-3'15'328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 1 1424,'-1'1'-112,"-4"1"-48,2-2-40,-1 0-224,-2 0 1176,-2 0 425,-2 3-377,-1 0 576,1 2-552,1 0-568,4-1-256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88 4769,'-15'1'104,"21"-1"-176,6-3-272,10-3-400,5-4 40,6-5 472,3-3 232,4 0 56,2 0 216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0 10738,'-9'18'-120,"12"-7"-1960,8-2 1184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47 10162,'-6'-4'-16,"16"1"-832,11 0-336,15-2-313,3-1-311,7-6 168,2-1 695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1 10466,'-28'6'-200,"2"0"40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4 544,'1'-3'8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6921,'17'0'-576,"7"0"216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4 2681,'0'-3'-224,"-1"3"160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 0 4569,'-17'12'664,"0"3"640,4 2-1168,2-2-544,4-2-720,1-2-32,12-22 72,6-2 912,4-7 88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11740 154 4049,'-3'-16'704,"-10"-18"736,-33-7-712,-44 2-207,-63 16 247,-69 25 168,-74 35 176,-75 38 8,-71 43-71,-64 44-105,-57 44-392,-45 40-192,-37 42-264,-26 38-64,-17 40-40,-10 38-96,0 38-440,7 33-224,17 28-256,25 21-121,37 10 241,45 1 64,62-13 424,68-26 280,81-41 184,85-54 88,93-67-576,92-68-296,94-73-1233,87-71 1073,27-56-3769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350 1 1256,'-27'19'32,"-4"-1"-96,-1-1-40,-2-7 40,-4-4 104,1-4 424,-2-2 112,2-2 17,5-2-113,10-1-1048,1 1 424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6649,'3'6'593,"9"-3"919,9 2-2024,3-1-352,5 2-385,-2-3 177,1-1 560,3-2 368,7-6-48,5 0-704,7-5 448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0 5537,'-10'18'96,"-2"-12"464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0 128 4145,'15'-9'184,"11"-4"32,-1-2-128,0-5-88,1 2-8,-4-1-64,4 1-256,-7 3 216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19 5225,'-1'-3'-432,"13"-12"160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183 1 2873,'-19'10'504,"1"1"680,1 1-1064,2-1-336,0 0-576,0-1-232,-1-2 31,-1-2 209,1-5 536,-1-1 248,7-3 96,3-1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2921,'11'-3'360,"1"3"216,-1 0-192,0 5-384,-2-1-384,-5 1-632,-1-2 584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229 0 4161,'-19'5'776,"-7"2"728,4 1-807,-1-1-481,3 2-392,0-1-537,-1-1-143,-1 1-168,-4-1-80,-4 1 744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0 5241,'-10'11'384,"5"-2"120,4 0-176,1-5-712,4 1-200,7-5-520,1-5 456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0 168 8746,'9'1'-195,"0"1"1,-1-2 0,1 1-1,0-1 1,0 0-1,-1-1 1,1 0-1,0-1 1,-1 0-1,1 0 1,-1 0 0,0-1-1,0-1 1,10-5-1,30-20-178,-33 18-8,2 0 0,-1 1 0,2 1 1,-1 0-1,1 1 0,0 1 0,1 1 0,38-8 0,-56 14 312,0 0 0,1 0 0,-1 0 0,0 0 0,1 0-1,-1 0 1,0 0 0,1 0 0,-1 0 0,0 0-1,1 1 1,-1-1 0,0 1 0,0-1 0,1 1 0,-1-1-1,0 1 1,0 0 0,2 1 0,-3-1 99,1-1-1,-1 1 1,0 0 0,1 0-1,-1 0 1,0 0 0,0-1-1,0 1 1,1 0 0,-1 0 0,0 0-1,0 0 1,0 0 0,0 0-1,0-1 1,-1 1 0,1 0-1,0 0 1,0 0 0,-1 0 0,0 1-1,-1 2 274,0 0-1,0 0 1,0-1-1,-1 1 1,0-1 0,1 1-1,-1-1 1,-1 0-1,1 0 1,-5 4-1,-7 4 485,12-7-654,0-1 0,0-1 1,-1 1-1,1 0 1,-1-1-1,0 1 1,0-1-1,-5 2 0,33-34-547,-8 18 80,1 2 1,0 0-1,0 0 1,24-8 0,11-6-782,-9 0 627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2655 2216,'99'-78'385,"135"-105"543,133-102-776,113-82-56,85-56-216,57-34-496,28-10 392,-97 73-2593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3185,'-1'10'192,"5"-11"-320,8-4-216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85 1 3777,'-28'26'312,"0"-6"-280,-1-1-176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86 1 5353,'-33'12'448,"9"1"272,6 0-1280,8-1 272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102 0 6601,'-6'9'280,"-2"8"-39,-3 2-137,-2 1-417,-2-1-111,0-2-128,-2-5-264,1-5 552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 1 4641,'-31'15'-656,"2"0"416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204 1 3553,'-65'38'192,"-5"3"-584,1 4 152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75 23 1336,'28'-14'352,"-8"8"361,-4 3 63,-11 8 88,-7 2-48,-10 8-168,-4 1-144,-10 2-472,-1 2-168,-2-5-776,-3 0 584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156 0 7322,'-50'48'96,"6"-1"-280,11-9-1713,5 0 1201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42 1224,'10'-6'336,"4"-8"304,5-8-391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1 2080,'-39'27'64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9985 679 360,'42'-35'120,"41"-40"184,25-31 112,-2-12 136,-22 1 0,-47 16 609,-57 25 71,-68 33 280,-71 35 193,-74 39-265,-69 36-48,-63 39-95,-58 34-169,-50 35-424,-45 32-176,-38 33-360,-34 30-88,-29 32-80,-21 33-48,-15 39-480,-8 42-568,3 44-865,14 42-551,32 32-57,46 18 673,65-3 1040,79-23 784,96-47 304,100-60-584,106-75 272,74-96-2833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1 330 2032,'28'-20'80,"-5"1"32,-2-2 0,-2-2 1,1-7-9,1-1-40,1-5-32,3-3-24,4 0-8,2 2-224,2 3 160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1:36.4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1 297 3057,'9'3'197,"0"-1"1,0 0 0,0-1-1,1 0 1,-1 0 0,0-1 0,15-1-1,-5 1-3,36-3 670,-1-3 0,61-13 0,11-1-2,576-9-235,-404 28-202,1773-50 864,-657 14-1327,1579-19 269,-2755 53-202,1766 0 619,378 35 154,-708-12-578,-822-6-13,1710 8 164,-1751-21-239,869-22 59,-1211-4 13,799-30 228,-833 43-327,1274-3 975,-937-3-886,-535 7-231,-189 11-20,-33 1-180,0-1 0,0 0 1,0-2-1,0 1 0,20-6 0,-34 7 109,0 0-1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2:14.32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5126 360 1768,'-14'3'196,"19"-1"-7,24-5 4,43-17-43,1 3 0,111-11 1,662-5 161,-207 12 1256,-526 15-1371,69-5-310,259 18 1,-398-2-299,-30 0-40,-27 1 126,-250 27 1122,173-25-394,-584 39 2150,-182 20-375,790-60-2436,0 3 0,-95 27 0,158-36 124,0 1 1,0-1-1,0 1 0,0-1 1,0 1-1,1 0 0,-1 0 0,-6 6 1,10-8 107,-1 1 0,1-1 1,0 0-1,0 1 0,0-1 1,-1 0-1,1 1 0,0-1 1,0 1-1,0-1 0,0 0 1,0 1-1,0-1 0,0 1 1,0-1-1,0 1 0,0-1 1,0 0-1,0 1 1,0-1-1,0 1 0,0-1 1,0 0-1,0 1 0,0-1 1,1 1-1,-1-1 0,0 0 1,0 1-1,1-1 0,-1 0 1,0 1-1,0-1 0,1 0 1,-1 1-1,0-1 0,1 0 1,-1 0-1,0 1 0,1-1 1,-1 0-1,1 0 0,-1 0 1,0 0-1,1 1 0,9 2-86,-1 0-1,1 0 0,0-1 1,0 0-1,0-1 0,14 1 0,413 3 679,-161-5-782,1364-6-727,22 0 3290,-1266 14-4382,-1176-9 4323,120 3-1659,-895-86 357,-51 0 2469,1553 84-3445,-58-3-649,0 6 1,-155 23 0,225-16-1180,140 7-2318,425-19 5406,-108-1-89,1955 59-567,-1556-31-341,1397 15 1323,-1909-39-1423,507-9 159,-778 7-309,-7 1 46,0 0-1,0-2 1,0-1 0,0-1 0,25-9-1,-49 13-63,-1 0 1,1 0-1,-1 0 0,1 0 0,-1 0 0,1 0 1,-1 0-1,0-1 0,1 1 0,-1 0 0,1 0 1,-1-1-1,0 1 0,1 0 0,-1-1 0,0 1 1,1 0-1,-1-1 0,0 1 0,1-1 0,-1 1 1,0 0-1,0-1 0,0 1 0,1-1 0,-1 1 1,0-1-1,0 1 0,0 0 0,0-1 0,0 1 1,0-1-1,0 1 0,0-1 0,0 1 0,0-1 1,0 1-1,0-1 0,0 1 0,0-1 0,0 1 1,-1 0-1,1-1 0,0 1 0,0-1 0,0 1 1,-1-1-1,1 1 0,0 0 0,-1-1 0,1 1 1,0 0-1,-1-1 0,1 1 0,0 0 1,-1 0-1,1-1 0,-1 1 0,0 0 0,-5-4 28,0 0 1,0 1-1,0 0 0,0 0 0,-1 1 0,1 0 1,-8-2-1,-82-18 74,-165-19 0,-121 13-89,274 22 35,-1268-43 438,-6 40-264,1216 8-198,-1217 18 367,1 101-5488,1295-103 3163,73-9 596,20-2 888,30 0 243,540-17 2643,-353 3-1972,3788 4 2244,-3662 16-2446,-173-11-174,243 5 66,-309 1-125,242 21 56,-245-9-66,76 7 66,-127-21 115,-51-3-55,-7 0 11,-33-3 142,-494-31 1336,-491-39-500,248 1-1102,-310-26-42,8 39-20,780 54-749,0 13-1,-305 48 1,584-54 683,-15 2-240,0 1 0,0 1 0,1 1 0,-47 19 0,76-26 326,-1 0 0,0 0 0,1 0 1,-1 0-1,1 0 0,-1 0 0,1 0 0,-1 1 0,0-1 0,1 0 0,-1 0 0,1 1 1,-1-1-1,1 0 0,0 1 0,-1-1 0,1 1 0,-1-1 0,1 1 0,0-1 1,-1 1-1,1-1 0,0 1 0,-1-1 0,1 1 0,0-1 0,0 1 0,-1-1 1,1 1-1,0-1 0,0 1 0,0 0 0,0-1 0,0 1 0,0-1 0,0 1 0,0 0 1,0-1-1,0 1 0,0-1 0,0 1 0,1-1 0,-1 1 0,0 0 0,0-1 1,0 1-1,1-1 0,-1 1 0,0-1 0,1 1 0,-1-1 0,1 0 0,-1 1 1,0-1-1,1 1 0,0 0 0,37 15 127,49 0 249,0-4 1,167 3-1,-190-13-315,1267 4 273,1-47-130,-31 1 465,-1067 35-521,1142-14 282,-6 53-218,-856 10 159,-446-31-79,-48-6-47,-20-7-237,0 1 0,1-1 0,-1 0 0,0 0 1,0 0-1,0 0 0,0 0 0,0 0 1,0 1-1,0-1 0,0 0 0,0 0 1,0 0-1,0 0 0,0 0 0,0 1 0,0-1 1,0 0-1,0 0 0,0 0 0,0 0 1,0 0-1,0 1 0,0-1 0,0 0 0,0 0 1,0 0-1,0 0 0,0 0 0,0 1 1,0-1-1,-1 0 0,1 0 0,0 0 1,0 0-1,0 0 0,0 0 0,0 0 0,0 0 1,0 1-1,-1-1 0,1 0 0,0 0 1,0 0-1,0 0 0,0 0 0,0 0 0,0 0 1,-1 0-1,1 0 0,0 0 0,0 0 1,0 0-1,0 0 0,-1 0 0,-40 7 272,41-7-274,-212 16 48,-236-13 1,418-4-65,-1357-53-846,-128-2 773,-691 155-75,2110-90 99,-149 9-457,388-48-408,728-74 1400,16 54-494,-813 47 22,3802-21 157,-3697 32-70,-156-9-10,-52-3-20,-593-34 433,427 32-350,-1184-18 35,-3 40-755,320 15 386,10 71-22,1026-98 184,-159 31-422,182-34 429,1-1 0,-1 1 1,1-1-1,-1 1 0,1 0 1,-1 0-1,1 0 0,-1 0 0,1 0 1,0 1-1,0-1 0,0 1 1,-4 3-1,15 1-158,24-3 121,352-25 234,-205 5-138,4213-102 55,-2688 192 105,-373-13 58,-1294-59-218,-10 1 124,50-4 0,-75 0-40,-14-2-10,-51-7-52,-1 2 1,-65 0-1,40 4-102,-1771-70-160,-2 149 374,198 117-153,1572-178 296,87-13-286,1 1 1,0-1 0,0 1-1,0 0 1,0 0 0,0 0-1,0 0 1,0 0 0,-4 3-1,8-3-18,0 0 0,0 0-1,1 0 1,-1 0 0,0 0-1,1-1 1,-1 1 0,1 0-1,-1-1 1,1 1 0,-1-1-1,1 0 1,-1 0 0,1 1-1,0-1 1,-1 0 0,1 0-1,-1 0 1,3-1 0,137 7-16,250-23 1,-257 8 22,1136-77 361,625-38-113,-5 58-146,-899 80 57,-608-5 232,-363-9-28,-50 0-75,-743 19-56,501-7-288,-1497 94-304,134-5-541,1132-92 930,198-7 141,525-6-181,1517-71-132,-138 4 188,2025 80 226,-3505-7 128,-454-25-722,183 16 124,-745-55-187,-597-22 387,-797 203 285,2109-98-342,-336 20 43,547-42 66,45-8 1,5-2-16,988-65 570,16 37-526,-790 31-97,-205 5 5,1419-34 54,2 54-32,-1064 15-158,-568-38-8,-1842-74 248,-6 124-492,1136 15 166,-208 11 212,922-67-251,207-7 252,2267-83 97,-691 58 30,-1614 27-95,-41-1-21,-10 0-5,-18-2-4,-107-7-18,-134 7 0,160 4 33,-2611 45 297,2233-31-171,-335 20 62,57-1-270,718-31-48,47-1-41,68-3 0,779-28 216,896-56 86,-1703 83-130,140-18 58,-169 17-39,-25 0-11,-39 0-12,-573 12 19,401 1 13,-968 45 76,14 83-108,1163-135-11,-31 5-48,-1 2-1,-73 25 0,113-33 46,0 0-1,0 0 0,0 1 0,0-1 0,0 0 0,0 0 1,1 1-1,-1-1 0,0 0 0,0 1 0,0-1 0,0 1 0,1-1 1,-1 1-1,0 0 0,1-1 0,-1 1 0,0 0 0,1-1 1,-1 1-1,1 0 0,-1 0 0,1-1 0,-1 1 0,1 0 1,0 0-1,-1 0 0,1 0 0,0 0 0,0 0 0,0-1 0,-1 1 1,1 2-1,2-2-6,-1 1 0,1-1 0,-1 1 0,1-1 0,0 0 0,0 0 1,-1 0-1,1 0 0,0 0 0,0 0 0,0 0 0,0-1 0,0 1 0,0-1 1,2 1-1,48 8-89,1-3 0,79 1 0,1074-18-77,-648-3 172,2718-11 21,-2370 21 9,739 35 296,-1474-19-219,-161-8 54,-28 1-94,-35 1-18,-859 5-431,409-14 360,-870 52-1,636-16 110,488-27 186,1036-48 30,1489-43-222,-1891 70-64,-370 14-9,1694-95 157,-1649 92-148,-34 3-9,0-1 1,0-1-1,0-2 0,37-11 0,-53 10-66,-14 1-9,-24-2-110,-80-8-361,-210-1-1,225 14 507,-1408 42 796,1015 9-704,-681 55 425,1128-100-278,38-2-105,8 0-11,78 3 37,1378-39-909,-625 1 801,221 18 0,-127 3 47,-869 9-12,-45 0-32,-31-2-36,-79-5-149,-172 2-1,150 8 105,84-1 47,-1744-2 395,5 114 467,1364-71-1001,1054-65 321,-564 24-161,1360-25 21,-4-49 9,-1397 72-35,779-55 13,-9 31-59,-770 26-24,-88-1 23,-1271-8-198,840 5 289,-1091 26 228,20 118 4,1525-136-269,-215 39 79,213-34-75,20-1-4,5-6-4,0 1-1,1-1 1,-1 0-1,1 0 1,0-1-1,-1 1 1,1 0-1,0-1 1,-1 0-1,1 1 1,3-1-1,148 4-7,244-24 0,-205 6-11,2241-3-526,-1254 135 117,-1112-107 770,-52-6 5,-22-1-151,-35 1 44,31-5-172,-582 21 517,-10-33-632,484 8 81,-771-23-20,-1375-33 170,2 68 147,-2030 256 204,4215-256-550,-784 70-412,828-75 245,29-3 102,6 0 7,52-3-170,592-55-204,515-38 185,778 27 96,0 62 359,-1374 7-97,-493 1-64,-35 0 46,66-6-1,-97 1-18,-19 0-5,-24-3-11,-1 2 0,-67 0 0,26 2-14,-1394-10 368,1385 14-366,-495 8 127,-2561 135 300,1 123-429,2562-205-18,-937 146-209,1382-182-415,130-25 517,0 0 0,0 1-1,1-1 1,-1 1 0,1 0 0,-1 1 0,-5 3 0,11-6 84,0 0 1,0 0 0,0 1 0,0-1 0,0 0 0,0 1-1,0-1 1,0 0 0,0 0 0,0 0 0,0 1 0,1-1-1,-1 0 1,0 0 0,0 1 0,0-1 0,0 0-1,1 0 1,-1 0 0,0 1 0,0-1 0,0 0 0,1 0-1,-1 0 1,0 0 0,0 0 0,1 0 0,-1 1 0,0-1-1,0 0 1,1 0 0,-1 0 0,0 0 0,0 0-1,1 0 1,-1 0 0,0 0 0,0 0 0,1 0 0,-1 0-1,0 0 1,1 0 0,34 3-454,81-2 125,0-5 0,154-26 0,-166 17 280,401-51 31,1229-134 25,3278 40 1135,-4987 159-1137,29 1 672,-52-2-441,-8 1-10,-37-1 118,-1675-18 577,425 1-801,-1098 13 119,11 64-132,1246 31-1360,1074-81 1053,50-7 103,11 0 8,77-1-91,1348-57-788,-657 22 882,2216-22 724,-2579 52-403,-352 3-200,587-14 265,-533 7-81,-105 7-172,0 0 0,0-1 0,1 1 0,-1-1-1,0 0 1,0 0 0,0 0 0,0 0 0,4-2 0,-10-4 208,-21-1 27,-251-23 465,-1129-32-534,969 49-167,295 9-45,-1876-45 332,6 120-64,1634-36-321,239-21-1,-329 26-696,424-35 344,32-1 111,18-1-376,53 3 533,1-3 0,64-6-1,-36 1 203,7 0 22,1370-26 120,297 25-345,-5-56 497,-1706 57-323,180-15 228,-188 8 10,-44 6-97,-11-1 5,-92-12 296,-533-27 108,-12 39-410,467 4-118,-3509 218 240,3258-157-184,419-58-103,-173 26-5,-204 60-1,360-80-96,-1 2 0,1 1 0,-31 17 0,57-27 68,0 1 0,-1 0 0,1 1 1,0-1-1,0 0 0,0 1 0,0 0 0,1-1 1,-1 1-1,1 0 0,-1 1 0,1-1 1,0 0-1,1 1 0,-1-1 0,0 1 0,-1 4 1,3-5 6,0 0 1,0-1-1,1 1 0,-1-1 1,0 1-1,1-1 1,-1 1-1,1-1 1,0 1-1,0-1 0,0 1 1,0-1-1,1 0 1,-1 0-1,0 0 0,1 1 1,0-1-1,-1-1 1,1 1-1,0 0 1,0 0-1,0-1 0,0 1 1,0-1-1,4 3 1,13 6-66,0-1 1,0 0 0,1-1-1,-1-1 1,32 7 0,136 17-94,114-11 215,82-19 94,513-32 38,-208 5-154,2189-10-135,3 62 407,-2203-17-154,-196-4-45,1447 27 316,-1853-28-358,-46-2 23,0-1 0,56-5 0,-74 0 0,-18 0-22,-37-5-67,-1 3-1,-63-2 1,71 6 4,-977-32-299,-9 36 379,-1492 93-57,15 99-9,-45 94 86,2139-222-77,302-49-24,-10 2-402,-124 38 0,196-41-201,42-16 619,0 0 0,1 0 0,-1 0-1,0 0 1,0 0 0,0 0 0,1 0 0,-1 0-1,0 0 1,0 0 0,0 0 0,1 0 0,-1 0-1,0 0 1,0 0 0,0 0 0,1 0 0,-1 0-1,0 1 1,0-1 0,0 0 0,0 0 0,1 0-1,-1 0 1,0 0 0,0 0 0,0 1 0,0-1-1,0 0 1,1 0 0,-1 0 0,0 0 0,0 1 0,0-1-1,0 0 1,0 0 0,0 0 0,0 1 0,0-1-1,0 0 1,0 0 0,0 0 0,0 1 0,0-1-1,0 0 1,0 0 0,0 0 0,0 1 0,0-1-1,0 0 1,0 0 0,0 0 0,0 1 0,0-1-1,0 0 1,-1 0 0,1 0 0,0 0 0,0 1-1,0-1 1,0 0 0,0 0 0,0 0 0,-1 0-1,1 0 1,0 1 0,0-1 0,0 0 0,-1 0 0,82 4-810,597-55-364,-465 28 1107,3458-253 122,2527 161 1087,-4541 159-691,-19 59 83,-1492-89-346,-101-9 78,-88-5 49,-360-26 104,37 2-331,-88-5 2,-99-5 53,-75-1 0,-2267-58 287,-4 156-154,2051-10-218,69 7 10,72 4-61,87 7-196,73 3-197,102-2-111,86-8-38,113-14-137,94-12-73,119-22 338,32-16 399,1 1 1,-1-1-1,1 0 0,-1 1 1,1-1-1,-1 1 1,1-1-1,-1 0 0,1 1 1,0-1-1,-1 1 0,1-1 1,0 1-1,-1-1 1,1 1-1,0-1 0,0 1 1,0 0-1,-1-1 1,1 1-1,0-1 0,0 1 1,0-1-1,0 1 0,0 0 1,0-1-1,0 2 1,2 0-26,0 0 0,1 0 0,-1-1 1,1 1-1,-1 0 0,1-1 1,-1 1-1,1-1 0,0 0 0,0 0 1,-1 0-1,1 0 0,0 0 0,0-1 1,0 1-1,6-1 0,154 14-282,98-8 279,111-10 138,85-5 2,184-7-64,1976-18 38,2845 350 698,-4991-268-702,574 86 508,-1241-158 590,-59-5-870,-107-9-88,-79-3-39,-92-2-29,-73-2 34,-4385-116 386,2591 242-169,22 176-433,2319-248-8,-358 68-940,398-73 698,1 1 0,-35 15 0,52-20 281,1 0-1,-1 0 0,1 0 1,0 0-1,-1 0 0,1 1 1,-1-1-1,1 0 1,0 0-1,-1 1 0,1-1 1,0 0-1,-1 0 1,1 1-1,0-1 0,0 0 1,-1 1-1,1-1 1,0 1-1,0-1 0,0 0 1,-1 1-1,1-1 1,0 0-1,0 1 0,0-1 1,0 1-1,0-1 0,0 1 1,0-1-1,0 0 1,0 1-1,14 8-363,-1-5 264,-1-2 1,1 1 0,-1-2-1,24 1 1,415-25 77,-87-16 196,80-11-34,2273-186-25,22 90 142,53 89 568,5 89-206,-2267-27-362,-390-10 19,-137 5-236,0 0-1,0 0 1,0 0-1,0 0 1,0-1-1,0 0 0,0 0 1,0 1-1,0-2 1,0 1-1,0 0 1,0-1-1,4-2 1,-7 4-22,0-1 0,0 1 1,0 0-1,0-1 1,0 1-1,0 0 1,0-1-1,0 1 1,-1-1-1,1 1 1,0 0-1,0-1 0,0 1 1,0 0-1,0-1 1,-1 1-1,1 0 1,0-1-1,0 1 1,0 0-1,-1-1 1,1 1-1,0 0 0,-1 0 1,1-1-1,0 1 1,-1 0-1,1 0 1,0 0-1,-1-1 1,1 1-1,0 0 0,-1 0 1,-31-12 212,-83-12 51,-159-12 0,-85 2-224,-89 1-24,-100 0 52,-75 2-4,-1670-9-357,-2540 283 0,4194-175-73,98-1-249,80-5-104,113-11 59,-38 5-403,347-50 774,35-5 181,7-1 22,64-9-102,1013-152 742,175-25-365,2221-162 616,700 259-268,-2252 153-273,-1800-57-136,-103-8 101,-28-2-134,-45-6 28,-379-28 143,58 15-308,-88-2 29,-93 0 41,-74 2 14,-2004 4 18,-1 162-198,1980-77 131,97 1 0,89-4-37,112-7-203,308-49 184,-319 66-862,358-72 833,0-1 0,1 1 0,-1 1 0,1 0 0,0 0 0,-7 4 0,26-3-146,31-5 70,147-16 158,198-43 0,-202 27 70,261-42 37,75-10-66,2404-301 95,20 120 92,-859 151-83,-6 129 98,-1608 12 179,-366-24 189,-1444-76 25,1203 70-583,-5839 133 174,5363-83-543,78 3 242,73-3 64,-475 68-666,901-111 425,69-7 187,283-26 429,2490-180 117,2689 129-17,-5458 81-299,-37-2-35,-25-1 90,-281-16 137,-3822-42-382,2141 110 42,28 154 163,1571-129-169,321-61-22,-19 3-197,0 4-1,-135 51 1,208-67 119,1 0 0,-1 0 0,1 1 0,0 0-1,-10 9 1,18-13 78,0-1-1,1 1 0,-1-1 1,0 1-1,1 0 0,-1 0 1,1-1-1,-1 1 0,1 0 1,-1 0-1,1-1 0,0 1 1,0 0-1,-1 0 0,1 0 0,0 0 1,0 0-1,0 0 0,0-1 1,0 1-1,0 0 0,0 0 1,0 0-1,0 2 0,1-2-17,0 1-1,1 0 0,-1 0 0,0 0 1,1-1-1,-1 1 0,1-1 0,0 1 1,-1-1-1,1 0 0,0 0 0,0 1 1,0-1-1,3 1 0,9 4-54,-1-1 1,1-1-1,0 0 0,0-1 1,24 2-1,114 6 168,201-13-1,752-51 239,-216 8-187,1995-11 107,-6 82 29,-2722-23-246,445-5 114,-498-7-45,-84 0-15,-18 9-75,-1-1 1,0 1-1,0 0 0,0-1 0,0 1 0,0 0 0,0-1 1,0 1-1,0 0 0,0-1 0,-1 1 0,1 0 0,0-1 1,0 1-1,0 0 0,0-1 0,0 1 0,-1 0 0,1-1 1,0 1-1,0 0 0,0 0 0,-1-1 0,1 1 0,0 0 0,0 0 1,-1 0-1,1-1 0,0 1 0,-1 0 0,1 0 0,0 0 1,-1-1-1,-42-14 34,-102-9-86,-248-9 0,324 29 38,-1432 0-22,-1 97 212,1331-81-149,-2043 207 260,1816-156-374,317-43-167,82-20 246,-1 0 1,0 0-1,0 0 1,1 1-1,-1-1 0,0 0 1,0 0-1,0 0 1,1 0-1,-1 1 0,0-1 1,0 0-1,0 0 1,0 1-1,0-1 0,1 0 1,-1 0-1,0 1 1,0-1-1,0 0 1,0 0-1,0 1 0,0-1 1,0 0-1,0 0 1,0 1-1,0-1 0,0 0 1,0 1-1,0-1 1,0 0-1,0 0 0,0 1 1,0-1-1,-1 0 1,1 0-1,0 1 1,0-1-1,0 0 0,0 0 1,0 1-1,-1-1 1,1 0-1,0 0 0,0 0 1,0 0-1,-1 1 1,1-1-1,0 0 0,63 3-286,248-27 240,-269 20 77,3529-299 528,-1217 166-536,-1175 98 61,-1179 39-77,39 0-10,-36 0-1,-6 0-7,-24-2-48,-291-7-314,-1119-37 65,-320-10 361,5 34 104,1736 22-149,-444 8-26,368-1-213,85-6 98,13-2 3,52-5-64,357-44 253,256-26 421,3012-124-55,-716 280-320,-2906-75-55,-121-6-21,6-1-31,-1374-13-254,850 13 197,-1367 2 57,-3 51 315,1735-36-363,478-40 33,4181-261 244,-3911 271-351,1888-28 712,-2355 41-591,-55 0-4,-1 2 0,1 0-1,20 2 1,-52-4-20,1 0 0,-1 1 0,-33 4-1,1-1 3,-1336 60 29,1010-41 54,-1518 128 73,1838-139-217,52-9 34,9 0-1,33-4-34,384-46 83,172-15 122,602-8-121,5 32-50,-946 33 37,261-9-102,1192-27-194,-1670 42 129,-90 1 22,-305 10-44,-523 6-501,-191-35 399,41 1 440,890 14 16,200-9 213,1549-71 93,-514 110-760,-7 50-606,-1059-74 887,27 2 2,240 12 192,-267-18 63,-21-4 78,-9 5-278,0-1 0,0 1-1,0-1 1,0 1 0,0-1-1,0 1 1,-1 0 0,1 0 0,0 0-1,0 1 1,-1-1 0,-2 0 0,-87-21 50,-1 4 0,-117-8 0,149 20-72,-491-46-11,-2 24 0,-783 61 1,1233-24 14,-712 80 178,791-85-147,0 0-1,-43 15 0,67-19-36,1 0-1,0 0 1,0 0 0,-1 0 0,1 0-1,0 0 1,0 0 0,-1 0-1,1 0 1,0 0 0,0 0 0,-1 0-1,1 0 1,0 1 0,0-1-1,-1 0 1,1 0 0,0 0 0,0 0-1,0 0 1,-1 0 0,1 1-1,0-1 1,0 0 0,0 0-1,-1 0 1,1 1 0,0-1 0,0 0-1,0 0 1,0 0 0,0 1-1,0-1 1,0 0 0,-1 0 0,1 1-1,0-1 1,0 0 0,0 0-1,0 1 1,0-1 0,0 0 0,0 0-1,0 1 1,0-1 0,0 0-1,0 0 1,0 0 0,0 1-1,1-1 1,-1 0 0,0 0 0,0 1-1,0-1 1,0 0 0,0 0-1,0 0 1,1 1 0,-1-1 0,0 0-1,0 0 1,0 0 0,1 1-1,-1-1 1,0 0 0,0 0 0,0 0-1,1 0 1,-1 0 0,21 6 89,66 1 27,1-3 0,112-11-1,-109 2-102,-27 2-15,1800-57-112,-1429 56 154,297-5 7,-7-32-38,-205-34-215,-474 68 28,-194 18-1036,52-6 1148,-563 29 79,-130 9 55,-93 41-64,607-55 31,247-28-25,22-1-4,0 0 0,0 1 0,0 0 0,0 0 0,0 0 0,0 0 0,-9 5 0,52 1 64,263-15 1,-124 0-58,780-2-10,421-15 24,-1291 19-19,-8 1-42,146 7 0,-344 10-379,-739-17 609,409-5 11,-1247 46-115,1 64-60,1669-98-32,-488 28 44,-354 26 109,828-52-144,9-2 6,0 1 1,-47 11-1,69-8-4,14-1 7,42 5 49,153 1 31,223-16 0,-281 0-93,1460-28-124,-2 57-489,-1116 10 560,-440-27 41,-43-7 5,0 0 1,0 0 0,0 0-1,0 1 1,0-1 0,-1 0-1,1 0 1,0 0 0,0 0-1,0 0 1,0 0 0,0 0-1,0 0 1,0 0-1,-1 1 1,1-1 0,0 0-1,0 0 1,0 0 0,0 0-1,0 0 1,0 1 0,0-1-1,0 0 1,0 0 0,0 0-1,0 0 1,0 0 0,0 1-1,0-1 1,0 0 0,0 0-1,0 0 1,0 0 0,0 0-1,0 1 1,0-1 0,0 0-1,0 0 1,0 0 0,0 0-1,0 0 1,0 1 0,0-1-1,1 0 1,-1 0 0,0 0-1,0 0 1,0 0 0,0 0-1,-85 10 96,-1052 60 105,-372 26-232,-1819 247 86,188 124 140,2595-358-114,508-99-179,-54 22 0,56-14-55,35-18 147,-1 1 1,1-1 0,-1 0-1,1 0 1,-1 1-1,1-1 1,0 0 0,-1 0-1,1 1 1,-1-1 0,1 1-1,0-1 1,-1 0 0,1 1-1,0-1 1,0 1 0,-1-1-1,1 1 1,0-1 0,0 0-1,0 1 1,0-1-1,0 1 1,0-1 0,-1 1-1,1-1 1,0 1 0,0-1-1,0 1 1,1 0 0,2 1-20,1 0 0,-1-1 0,1 1 0,-1-1 0,1 0 0,0 0 0,0 0 0,0 0 0,0-1 0,-1 1 1,1-1-1,0 0 0,5-1 0,73 0-290,145-21 1,-170 15 231,416-54-537,886-91-19,-22 112 576,0 81 1023,-1004-16 160,-282-17-774,-37-3-96,-21 0 321,-35 2-269,-84 2-1,52-6-223,-818 35-194,384-19-110,-4700 343-173,5163-358 399,-1261 146-53,1167-126-140,133-24 159,-1 2 1,1-1-1,-1 1 1,1 0 0,0 0-1,-10 6 1,15-2-102,15 0 2,20-1-20,59 1 1,796-15 109,-448-2 51,1828 33 140,-1 141 407,-1106 2-160,-1257-170 212,-1187-73-401,-1959 27 100,-1288 341-117,4166-244-261,268-33 16,-258 45-743,340-56 649,1 1 0,-1 1 0,1 0-1,-24 12 1,35-16 140,1 1 0,-1-1 0,1 0-1,0 0 1,-1 1 0,1-1-1,0 0 1,-1 0 0,1 1 0,0-1-1,-1 0 1,1 1 0,0-1 0,0 0-1,-1 1 1,1-1 0,0 1 0,0-1-1,0 0 1,0 1 0,0-1 0,-1 1-1,1-1 1,0 0 0,0 1-1,0-1 1,0 1 0,0-1 0,0 1-1,0-1 1,0 0 0,0 1 0,1-1-1,-1 1 1,17 11-304,-1-8 236,0 1 1,0-2 0,0 0-1,18 0 1,174 8 130,92-7 214,802-28 168,-765 13-411,3565-55 573,-3670 66-513,1224 9 297,-4 44-268,-1003-18-8,-378-26 0,-56-5 4,-35-3 160,-338-11 167,12-1-375,-129-2-43,-96-1 46,-101 0 60,-75 4 36,-4794 107 417,2902 99-509,1918-117 7,143-10 6,126-20-62,149-20-420,36-5-1314,339-35 471,-14-1 1111,2570-380 409,614 97-179,16 215 592,-2851 89-565,-349-7-80,496 29 703,-548-31-467,-8 1-97,-19-1-19,-57-3 0,-4271-93 268,18 251-198,2285 9-273,1617-128-91,41-4-34,-89 7-308,454-38 395,-38 3-143,56-3 144,6-2-17,30-3-165,911-115-129,-187 22 398,1646-158-82,18 99 112,1100 179 975,-3463-21-437,-103-10 63,-988-76 63,855 74-666,-363-21-15,-4826 4 235,4554 73-245,68 12-4,76 5-28,111 3-136,97-2-208,130-11-203,-11 8-1110,327-56 879,34-6 512,60-7 19,837-146 117,-352 53 222,35 5-68,3502-451 106,-1980 345 613,-1794 175-513,-227 20-100,-13 1 369,92-18-1,-141 14-27,-36 10-439,1 0 0,-1 0 0,0 0 0,1 0 0,-1-1-1,1 1 1,-1 0 0,1 0 0,-1 0 0,0-1 0,1 1 0,-1 0 0,0-1 0,1 1 0,-1 0 0,0 0 0,1-1-1,-1 1 1,0-1 0,1 1 0,-1 0 0,0-1 0,0 1 0,0-1 0,0 1 0,1 0 0,-1-1 0,0 1 0,0-1-1,0 0 1,-3-1 43,0-1-1,0 1 0,0 0 0,-1 0 0,1 1 1,0-1-1,-1 1 0,1-1 0,-1 1 1,0 0-1,1 1 0,-8-2 0,-67-12 148,0 3-1,-105-1 1,132 9-200,-294-8-100,-1104 20-85,1363-8 182,-2700 124 41,18 121 9,2186-185-43,106-10-18,-148 17-604,477-51-275,340-61-2491,1290-244 2832,2437-111 974,-3690 387-315,861-68 1394,-1057 76-1375,74-11 395,-98 13-407,0-1-1,1 0 1,-1 0-1,0 0 1,0-2-1,10-5 1,-19 10-99,-1 0 1,1-1 0,0 1 0,0-1-1,-1 1 1,1-1 0,0 1 0,-1-1-1,1 0 1,0 1 0,-1-1 0,1 0-1,-1 1 1,1-1 0,-1 0 0,1 0-1,-1 1 1,0-1 0,1 0 0,-1 0-1,0 0 1,0 0 0,0 1 0,0-1-1,1 0 1,-1 0 0,0 0 0,0 0-1,-1 0 1,1 0 0,0 1 0,0-1-1,0 0 1,0 0 0,-1 0 0,1 0-1,-1 1 1,1-1 0,0 0 0,-1 0-1,1 1 1,-1-1 0,1 0 0,-1 1-1,0-1 1,1 0 0,-1 1 0,0-1-1,0 0 1,-5-3 53,1 0-1,0 0 1,-1 1-1,0 0 1,0 0-1,-11-4 1,-53-11 39,-1 2 0,-1 4 1,-78-4-1,-998-19-405,1142 35 293,-2213 96-163,1776-56 120,-1395 106-82,1097-96 105,-100 4-504,825-53 508,-81 2-1114,90-4 716,11-2 12,47-8-241,3601-509-169,-1969 393 1265,-1558 120-408,609-60 855,-668 51-392,-66 16-500,1 0 1,-1 0-1,1 0 1,-1 0 0,0 0-1,1 0 1,-1-1-1,1 1 1,-1 0 0,0 0-1,1 0 1,-1-1-1,0 1 1,1 0 0,-1 0-1,0-1 1,0 1-1,1 0 1,-1-1 0,0 1-1,0 0 1,0-1-1,1 1 1,-1-1-1,0 1 1,0 0 0,0-1-1,0 1 1,0-1-1,0 1 1,0 0 0,0-1-1,0 1 1,0-1-1,0 1 1,0 0 0,0-1-1,0 1 1,0-1-1,0 1 1,0 0 0,0-1-1,-1 1 1,1 0-1,0-1 1,0 1 0,0-1-1,-1 1 1,1 0-1,0 0 1,0-1-1,-1 1 1,1 0 0,0-1-1,-1 1 1,1 0-1,0 0 1,-1 0 0,1-1-1,-1 1 1,-5-3 47,1 0 0,-1 1-1,0-1 1,1 1 0,-1 1 0,0-1 0,-9 0 0,-97-13 62,-2 5 0,-169 7 0,218 3-118,-1254 37-36,-6 33 91,670-33-35,-1043 121-864,1691-158 840,-279 32-358,248-25-131,35-5 169,8 0-3,53 0-305,750-59 355,-528 31 281,2186-224 433,-1556 155-157,-861 91-209,-34 4 8,-1-1 1,1-1 0,0 0-1,0-1 1,18-7-1,-33 10-73,-1 0 1,1 0-1,0 0 0,0 0 0,0 0 0,-1-1 1,1 1-1,0 0 0,0 0 0,0 0 0,0 0 1,-1-1-1,1 1 0,0 0 0,0 0 0,0 0 1,0-1-1,0 1 0,0 0 0,0 0 0,0-1 1,0 1-1,0 0 0,0 0 0,0-1 0,0 1 1,0 0-1,0 0 0,0-1 0,0 1 0,0 0 1,0 0-1,0-1 0,0 1 0,0 0 0,0 0 1,0 0-1,0-1 0,0 1 0,1 0 0,-1 0 1,0 0-1,0-1 0,0 1 0,0 0 0,1 0 1,-1 0-1,0 0 0,0 0 0,0-1 0,1 1 1,-1 0-1,0 0 0,0 0 0,1 0 0,-1 0 1,0 0-1,0 0 0,1 0 0,-21-4 88,1 1-1,-1 1 0,0 1 0,-33 2 0,24-1-52,-901 42 29,344-10 44,138-14 85,-741 39 126,656-18-429,-789 51-593,1831-142-628,-190 15 1352,1751-87 158,-2065 124-183,447-36 297,-452 36-292,1 0 1,0 0-1,-1 0 1,1 1 0,-1-1-1,1-1 1,0 1 0,-1 0-1,1 0 1,-1 0-1,1 0 1,0 0 0,-1 0-1,1-1 1,-1 1 0,1 0-1,-1 0 1,1-1-1,-1 1 1,1-1 0,-1 1-1,1 0 1,-1-1 0,1 1-1,-1-1 1,0 1-1,1-2 1,-16-4 106,-36-4 19,-167-2 18,-312 20 0,382-2-147,-1672 92-276,1763-94 263,-512 47-222,541-44-73,28-7 296,0 0 1,0 0 0,0 0 0,0 0 0,0 0 0,-1 0 0,1 1 0,0-1 0,0 0 0,0 0 0,0 0 0,0 0 0,0 0 0,0 1 0,0-1 0,0 0 0,0 0 0,0 0 0,0 0 0,0 0 0,0 1 0,0-1-1,0 0 1,0 0 0,0 0 0,0 0 0,0 0 0,0 1 0,0-1 0,0 0 0,0 0 0,0 0 0,0 0 0,0 0 0,0 1 0,0-1 0,0 0 0,0 0 0,1 0 0,-1 0 0,0 0 0,0 0 0,0 1 0,0-1 0,0 0-1,0 0 1,0 0 0,1 0 0,-1 0 0,0 0 0,0 0 0,0 0 0,0 0 0,0 0 0,1 0 0,-1 0 0,0 0 0,0 0 0,0 0 0,0 0 0,1 0 0,-1 0 0,0 0 0,0 0 0,0 0 0,55 8-545,661-21 279,-394 0 254,-80 5 6,933-17 70,-1 65 76,-1033-27-110,153 8 59,-454-38 49,-322-10-65,-259-20 87,85 14-117,-662 53 1,997 1-58,231-10-10,-134 31-1,179-28-31,45-14 58,-1 0 0,1 0 0,-1 0 0,1 0 0,0 0 0,-1 0 0,1 1 0,-1-1 0,1 0 0,0 0 0,-1 0 0,1 0 0,0 0 0,-1 1 0,1-1-1,0 0 1,-1 0 0,1 1 0,0-1 0,-1 0 0,1 0 0,0 1 0,0-1 0,-1 0 0,1 1 0,0-1 0,0 0 0,0 1 0,0-1 0,-1 1 0,1-1 0,0 0 0,0 1-1,0-1 1,0 1 0,0-1 0,0 0 0,0 1 0,0 0 0,17 6-99,27 0 9,80-6 64,-1-6-1,174-27 1,-169 16 26,1003-105 51,7 46 2,-1064 72-40,495 2 144,-514 8-72,-85-1 76,-1907 94-274,1602-79 128,-401 35-17,675-49 4,-312 43-2,278-32-52,-172 55-1,254-69 33,-30 11-31,41-14 36,0 0 1,0-1 0,0 1-1,1 0 1,-1 0 0,0 0 0,1 0-1,-1 0 1,1 0 0,-1 1 0,1-1-1,0 1 1,-1-1 0,1 0-1,0 1 1,-2 3 0,4-4-1,-1 0 0,1-1-1,0 1 1,0 0 0,-1 0 0,1-1-1,0 1 1,0 0 0,0-1 0,0 1 0,-1-1-1,1 1 1,0-1 0,0 1 0,0-1 0,0 0-1,0 1 1,0-1 0,0 0 0,0 0 0,0 0-1,1 0 1,-1 0 0,0 0 0,0 0 0,2-1-1,31 2-161,323-45-206,-195 19 341,262-34 33,899-109 233,-972 131-79,1236-94 159,-1204 130-248,91-5 112,-667-1 274,-1343 111-198,14 135-654,739-84 278,-1270 426 1,1979-555 110,-22 6-160,1 5 0,-106 56-1,159-64-516,42-28 676,-1-1-1,0 1 1,1-1 0,-1 1 0,0-1-1,1 1 1,-1-1 0,1 1 0,-1 0 0,1-1-1,-1 1 1,1 0 0,-1-1 0,1 1-1,0 0 1,-1-1 0,1 1 0,0 0 0,0 0-1,0 0 1,-1-1 0,1 1 0,0 0-1,0 0 1,0 0 0,0-1 0,0 1 0,0 0-1,1 0 1,-1 0 0,0-1 0,0 1-1,1 0 1,-1 0 0,0-1 0,1 1 0,-1 0-1,0-1 1,1 1 0,-1 0 0,1-1-1,-1 1 1,1-1 0,0 1 0,-1 0 0,2-1-1,4 4-70,0-1-1,0-1 1,1 1-1,-1-1 1,1-1 0,0 1-1,0-1 1,11 1-1,76 0-236,-84-2 319,752-57 457,-449 24-449,1897-77 20,-852 80 521,1226 0 348,-2466 32-849,34-1 141,217 30 1,-352-27 147,-20 0-109,-32 2 104,-872 39 638,597-38-805,-1181 55 361,3 62 114,1020-64-756,3 21 0,-831 258 1,1149-283-291,138-52 339,0 0 0,0 1-1,0 1 1,-12 9 0,20-14 73,0-1-1,1 1 1,-1-1 0,0 1 0,0-1 0,1 1 0,-1 0 0,0-1 0,1 1-1,-1 0 1,1 0 0,-1-1 0,1 1 0,-1 0 0,1 0 0,0 0-1,-1 0 1,1 0 0,0-1 0,0 1 0,-1 0 0,1 0 0,0 0-1,0 0 1,0 0 0,0 0 0,0 0 0,0 0 0,1 0 0,-1 0 0,0 0-1,0-1 1,1 1 0,-1 0 0,0 0 0,1 0 0,-1 0 0,1 0-1,-1-1 1,1 1 0,0 0 0,-1-1 0,1 1 0,0 0 0,-1-1-1,1 1 1,0-1 0,0 1 0,0-1 0,-1 1 0,1-1 0,0 1 0,0-1-1,0 0 1,1 1 0,16 4-27,-1 0 0,1 0 0,1-2 0,18 2 0,112 7 81,192-10 1,34-14 90,728-47-119,451-20-7,2402-16 1261,-3497 96-958,-340-2-73,-116 1-195,1 0 1,-1 0-1,0 0 1,0 0 0,0-1-1,0 1 1,0-1-1,1 0 1,4-2 0,-9 1-20,0 1 0,-1 0 1,1 0-1,-1 0 0,0 0 1,1 0-1,-1 0 1,0 0-1,1 1 0,-1-1 1,0 1-1,0-1 0,0 1 1,0 0-1,0 0 1,1-1-1,-1 1 0,-3 1 1,-342-33 414,30 23-572,-78 5-14,-3112 157 229,2076-8-79,11 58 25,818-83-506,443-78-248,154-41 639,1 0 0,-1 1 0,1 0 1,-1 0-1,1 0 0,0 0 1,0 1-1,0 0 0,-6 5 1,10-8 72,0 0 1,-1 0 0,1 1 0,0-1 0,0 0-1,0 1 1,0-1 0,0 0 0,0 1 0,0-1-1,0 0 1,0 1 0,0-1 0,0 0 0,0 0-1,0 1 1,0-1 0,0 0 0,0 1 0,0-1-1,0 0 1,0 1 0,0-1 0,1 0 0,-1 0-1,0 1 1,0-1 0,0 0 0,1 0 0,-1 1-1,0-1 1,0 0 0,0 0 0,1 1 0,-1-1-1,0 0 1,0 0 0,1 0 0,-1 0-1,0 0 1,1 1 0,-1-1 0,34 7-556,88-4 136,151-15 0,82-17 548,83-8 93,3151-177 563,16 140 54,-717 103 622,-2390-21-1233,-328-6 26,-99-6 307,-66-1-239,-26-1-19,-338-28 530,6 20-843,-100 8-86,-98 7 56,-72 12 13,-795 62-123,5 62 0,7 62 0,-1657 455 0,2454-485 156,137-24-113,104-26-255,126-35-378,101-26-265,117-40 499,24-18 508,0 0 1,0 0-1,-1 1 0,1-1 0,0 0 0,0 0 0,0 1 0,0-1 0,0 0 1,0 1-1,0-1 0,0 0 0,0 0 0,0 1 0,0-1 0,0 0 0,0 1 1,0-1-1,0 0 0,0 0 0,0 1 0,0-1 0,0 0 0,0 0 0,0 1 0,0-1 1,0 0-1,1 1 0,-1-1 0,0 0 0,0 0 0,0 0 0,0 1 0,1-1 1,-1 0-1,0 0 0,0 0 0,1 1 0,-1-1 0,0 0 0,0 0 0,1 0 1,-1 0-1,7 2-66,1 0 0,-1-1 1,0 0-1,0-1 1,1 0-1,-1 0 0,0 0 1,13-3-1,177-26-52,100-27 421,111-34 199,81-17-10,3628-591 670,292 247 635,-2208 350-1354,-1850 102-326,77 15 167,-422-16-250,57 5 132,-53-2-11,-32 0 155,-330 15 154,12 0-454,-120 11-90,-83 9 13,-2281 189-195,1 101-404,-667 239 362,2806-436 333,137-12 3,118-16-40,142-28-205,107-23-366,168-49 387,1 1 1,1 0-1,-1 0 1,-14 9-1,25-13 192,0 0 1,-1 0-1,1 0 0,0 0 0,0 1 0,0-1 0,0 0 0,-1 0 0,1 0 1,0 0-1,0 0 0,0 0 0,0 0 0,-1 1 0,1-1 0,0 0 1,0 0-1,0 0 0,0 0 0,0 0 0,0 1 0,0-1 0,0 0 0,-1 0 1,1 0-1,0 1 0,0-1 0,0 0 0,0 0 0,0 0 0,0 0 0,0 1 1,0-1-1,0 0 0,0 0 0,0 0 0,0 1 0,0-1 0,0 0 0,1 0 1,-1 0-1,0 1 0,0-1 0,0 0 0,0 0 0,0 0 0,0 0 0,0 0 1,1 1-1,20 2-499,63-10-74,157-32 1,71-27 774,87-22 174,106-23 47,83-12-24,3279-538 446,347 221-485,-2610 366-272,-4 73 33,-1188 19-44,-110 5 31,-230-17-56,-2 0 161,104 21 0,-149-18 73,-25-9-272,0 0 0,1 0 0,-1 0 0,0 1 0,0-1 0,0 0 0,0 0 0,0 0 0,0 1 0,0-1 0,0 0 0,-1 0 0,1 0 0,0 1 0,0-1 0,0 0 1,0 0-1,0 0 0,0 0 0,0 1 0,0-1 0,0 0 0,-1 0 0,1 0 0,0 0 0,0 0 0,0 1 0,0-1 0,0 0 0,-1 0 0,1 0 0,0 0 0,0 0 0,0 0 0,0 0 0,-1 0 0,1 0 0,0 0 0,0 1 0,0-1 0,-1 0 0,1 0 0,0 0 0,0 0 0,0 0 0,-1 0 0,1-1 0,0 1 0,0 0 0,0 0 0,-1 0 0,1 0 0,0 0 0,-60 5 194,49-4-159,-1117 23 119,923-23-158,-381 1-27,-99 1 23,-72 4-6,-2510 102-143,8 206 3,2390-187 128,94 4 22,91-7-26,128-12-183,108-14-185,137-21-228,111-20-300,192-56 757,-1 0-1,1 1 0,-1 1 0,1 0 1,0 0-1,-15 10 0,23-14 156,0 0 0,0 0 0,0 0 0,0 1 0,-1-1 0,1 0 0,0 0 0,0 0 0,0 0 0,0 1 0,0-1 0,0 0 0,-1 0 0,1 0 0,0 1 0,0-1 0,0 0 0,0 0 0,0 1 0,0-1 0,0 0 0,0 0 0,0 0-1,0 1 1,0-1 0,0 0 0,0 0 0,0 1 0,0-1 0,0 0 0,0 0 0,0 0 0,1 1 0,-1-1 0,0 0 0,0 0 0,0 0 0,0 1 0,0-1 0,0 0 0,1 0 0,-1 0 0,0 0 0,0 1 0,0-1 0,0 0 0,1 0 0,-1 0 0,0 0 0,1 0 0,28 4-504,77-9-160,178-34 0,72-25 616,87-23 131,97-16 73,73-8 73,4988-553 2144,778 555-1535,-6054 120-748,-230-8-46,-37-2 48,0 2-1,70 14 0,-107-10 22,-21-7-101,0 0 1,0 1 0,0-1-1,1 0 1,-1 0-1,0 0 1,0 1 0,0-1-1,0 0 1,0 0 0,0 1-1,0-1 1,0 0 0,0 0-1,-1 1 1,1-1 0,0 0-1,0 0 1,0 1-1,0-1 1,0 0 0,0 0-1,0 0 1,0 1 0,-1-1-1,1 0 1,0 0 0,0 0-1,0 0 1,0 1-1,-1-1 1,1 0 0,0 0-1,0 0 1,-1 0 0,1 0-1,0 0 1,0 0 0,0 1-1,-1-1 1,1 0-1,0 0 1,0 0 0,-1 0-1,1 0 1,0 0 0,0 0-1,-1 0 1,1 0 0,0 0-1,0 0 1,0-1 0,-1 1-1,1 0 1,0 0-1,-1 0 1,-116 15 127,-1287 58-336,1174-66 196,-441 15-35,-97 12 16,-75 10 11,-1148 105 22,1 87-501,-2015 531-882,3231-575 1245,119-10-173,161-31 79,388-117 166,-340 122-944,437-153 851,0 0 0,0 1-1,1 0 1,-1 1 0,1 0 0,-10 7-1,19-12 140,-1 1-1,0-1 1,0 0 0,1 1-1,-1-1 1,0 0 0,0 1-1,1-1 1,-1 0-1,1 0 1,-1 1 0,0-1-1,1 0 1,-1 0-1,0 1 1,1-1 0,-1 0-1,1 0 1,-1 0 0,0 0-1,1 0 1,-1 0-1,1 0 1,-1 0 0,1 0-1,-1 0 1,1 0-1,-1 0 1,0 0 0,1 0-1,-1 0 1,1 0 0,-1 0-1,0-1 1,1 1-1,0 0 1,52-8-676,647-177-962,-465 115 1582,312-91 42,83-18 27,898-205 541,2160-259 0,-191 356 1126,10 299 473,-3044 17-2050,-122 1 10,-254-21-54,-13-3 214,117 27 1,-168-26-1,-23-7-253,0 1 1,0-1 0,0 0 0,0 0 0,1 0-1,-1 0 1,0 0 0,0 1 0,0-1 0,0 0 0,0 0-1,0 0 1,0 1 0,0-1 0,0 0 0,0 0 0,0 0-1,0 1 1,0-1 0,0 0 0,0 0 0,0 0-1,0 0 1,0 1 0,0-1 0,0 0 0,0 0 0,0 0-1,0 1 1,-1-1 0,1 0 0,0 0 0,0 0 0,0 0-1,0 0 1,0 1 0,0-1 0,-1 0 0,1 0-1,0 0 1,0 0 0,0 0 0,0 0 0,-1 0 0,1 1-1,0-1 1,0 0 0,0 0 0,0 0 0,-1 0-1,1 0 1,0 0 0,0 0 0,0 0 0,-1 0 0,1 0-1,0 0 1,0 0 0,0 0 0,-1 0 0,1 0 0,0-1-1,0 1 1,0 0 0,0 0 0,-1 0 0,-109 12 446,-1038 29-358,703-31-209,-203 9-12,-4703 369-91,3070-84-136,21 82 741,1656-272-276,152-20-346,356-74 87,-17 4-913,-163 57 1,237-62-365,40-18 1406,-1-1 0,0 0 1,0 1-1,0-1 0,1 1 0,-1-1 1,0 0-1,0 1 0,1-1 0,-1 0 0,0 1 1,1-1-1,-1 0 0,1 0 0,-1 1 0,0-1 1,1 0-1,-1 0 0,1 1 0,-1-1 0,0 0 1,1 0-1,-1 0 0,1 0 0,-1 0 0,1 0 1,-1 0-1,1 0 0,-1 0 0,1 0 0,-1 0 1,0 0-1,1 0 0,-1 0 0,1 0 1,-1 0-1,1-1 0,-1 1 0,1 0 0,98-9-1101,-98 9 1110,790-134-979,-520 81 1199,319-58 559,101-17 340,130-16 148,79-1-116,3069-301-21,29 258-1160,-2550 182 121,-28 64 25,-944-15 32,-90 1 199,-120-3 195,-100-6 117,-128-20-143,-37-15-498,-1 0 0,0 0 0,0 0 0,0 1-1,1-1 1,-1 0 0,0 0 0,0 0 0,0 0 0,0 1 0,1-1 0,-1 0 0,0 0-1,0 1 1,0-1 0,0 0 0,0 0 0,0 0 0,0 1 0,1-1 0,-1 0 0,0 0-1,0 1 1,0-1 0,0 0 0,0 0 0,0 1 0,0-1 0,0 0 0,-1 1 0,1-1-1,0 0 1,0 0 0,0 0 0,0 1 0,0-1 0,0 0 0,0 0 0,-1 1 0,1-1-1,0 0 1,0 0 0,0 0 0,0 1 0,-1-1 0,1 0 0,0 0 0,0 0 0,0 0-1,-1 0 1,1 0 0,0 1 0,0-1 0,-1 0 0,1 0 0,0 0 0,-1 0-1,-10 3 80,0 0-1,0-1 0,0 0 1,-17 1-1,-189 6 261,-115-4-134,-135-7-161,-97-4-45,-105-4 6,-80 3-9,-2091 59-282,3 198-24,-591 399 381,2875-514-99,138-21-86,172-32-166,145-39-24,97-43 291,1 0-1,-1 1 1,0-1 0,1 0 0,-1 0 0,0 1 0,1-1 0,-1 0 0,0 1 0,1-1 0,-1 0 0,0 1 0,1-1-1,-1 1 1,1-1 0,-1 1 0,1 0 0,-1-1 0,1 1 0,0-1 0,-1 1 0,1 0 0,0-1 0,-1 1-1,1 0 1,0 0 0,0-1 0,0 2 0,3-1-22,0 0-1,0-1 1,0 1 0,1-1-1,-1 0 1,0 0 0,1 0-1,-1 0 1,0-1 0,6-1-1,94-15-134,115-36-1,-101 23 161,268-65 112,118-21 144,88-13 32,4358-761 348,-1105 422-551,18 192 545,-3243 255-508,-99 14-44,-91 4 22,-123 4 6,-51 0 631,-652-2-174,37 3-491,-85 5-61,-97 6-22,-74 10-21,-1822 124-382,-1 104-30,418 44 423,38 85 234,1705-316-143,105-19-392,394-100-115,-106 22 340,229-63-21,121-32 109,87-17 9,4089-736-39,-2795 692 175,2523 64 0,-3974 139 302,-355-11-213,-40-3-212,0 0-1,0 0 1,0 1 0,0-1 0,0 0 0,-1 0 0,1 0-1,0 0 1,0 0 0,0 0 0,0 0 0,0 0 0,0 0 0,0 1-1,0-1 1,1 0 0,-1 0 0,0 0 0,-71 2 237,68-2-237,-1762-8 226,765-5-246,-3096 142 84,1519 122-182,705-60 79,1771-181 27,-200 10-160,300-20 155,0 0 0,-1 0 0,1 1 1,0-1-1,0 0 0,0 0 0,0 0 1,0 0-1,0 0 0,0-1 0,-1 1 1,1 0-1,0 0 0,0-1 0,0 1 0,0 0 1,0-1-1,0 1 0,0-1 0,-1 0 1,22-10-59,69-15-11,1426-300-17,-919 215 99,2366-285 339,22 212-236,-772 193 36,-1880 13-81,-292-18-50,291 32 241,-293-27-95,-39-9-157,1 0 0,0 0 0,0 0 0,0 0 0,0 0 0,0 0 0,-1 0 1,1 0-1,0 0 0,0 0 0,0 0 0,0 0 0,0 1 0,-1-1 0,1 0 1,0 0-1,0 0 0,0 0 0,0 0 0,0 0 0,0 0 0,-1 0 0,1 0 0,0 0 1,0 1-1,0-1 0,0 0 0,0 0 0,0 0 0,0 0 0,0 0 0,0 1 1,0-1-1,0 0 0,0 0 0,0 0 0,0 0 0,-1 0 0,1 1 0,0-1 0,0 0 1,0 0-1,1 0 0,-1 0 0,0 0 0,0 1 0,0-1 0,0 0 0,0 0 1,0 0-1,0 0 0,0 0 0,0 1 0,0-1 0,0 0 0,0 0 0,-74 6 181,-545-5 114,361-6-283,-247-2-11,-76 3 1,-2762 14 98,0 104-39,2839-85-50,149-8-11,125-8-70,220-12 53,-57 0-140,68-1 152,-1 0 1,0 0-1,0 0 0,0 0 1,0 0-1,0 0 1,0 0-1,0 0 0,0-1 1,0 1-1,1 0 1,-1 0-1,0 0 0,0 0 1,0 0-1,0 0 1,0 0-1,0-1 0,0 1 1,0 0-1,0 0 1,0 0-1,0 0 0,0 0 1,0 0-1,0-1 1,0 1-1,0 0 0,0 0 1,0 0-1,0 0 1,0 0-1,0 0 0,0-1 1,0 1-1,0 0 1,0 0-1,-1 0 1,1 0-1,0 0 0,0 0 1,0 0-1,0 0 1,0 0-1,0-1 0,0 1 1,40-11-169,142-30-45,114-20 67,131-25 161,85-13 25,1491-194 59,1844 64-27,-871 344 30,-2457-48 138,-438-51-100,-64-7-23,-18-8-98,0 0 0,-1-1 0,1 1 0,0 0-1,0-1 1,-1 1 0,1-1 0,0 1 0,-1-1 0,1 1-1,0-1 1,-1 0 0,1 0 0,0 0 0,-1 0 0,-2 0-1,-278 11 320,188-10-311,-253 1-36,-112-3-76,-83-3 2,-1661 1 46,-8 78 75,509 58-62,32 38 57,1589-164-60,63-6-19,31-5-104,170-34-18,118-24 14,135-28 97,89-14 17,764-102-74,9 56-1,1822 23 0,-779 257 145,-1989-88 14,-311-36-31,330 55 203,-363-60-190,-1 0 0,0 1 0,0 0-1,0 0 1,-1 0 0,13 7 0,-19-9-21,0 1 0,0-1 0,0 0 0,0 1 1,0-1-1,0 0 0,0 1 0,-1-1 0,1 0 0,0 1 0,0-1 0,0 0 0,0 0 0,0 1 0,0-1 0,-1 0 0,1 1 0,0-1 0,0 0 0,0 0 0,-1 1 0,1-1 0,0 0 0,0 0 0,-1 0 0,1 0 1,0 1-1,-1-1 0,1 0 0,0 0 0,0 0 0,-1 0 0,1 0 0,0 0 0,-1 0 0,1 0 0,0 0 0,-1 0 0,1 0 0,0 0 0,-1 0 0,-41 8 81,-253 16 40,189-19-115,-246 15-24,-109 5-7,-82 7 6,-2856 294-294,1893-107 62,151-20 559,1351-199-305,-84 11 68,70-11-41,40-8 13,718-182-130,-269 72 47,48-15-3,1779-377-52,30 152 107,-1724 297 7,-30 43-155,-521 23 50,-46 0 21,-29 2-79,-243 21-12,191-21 145,-445 38-23,-3433 322 8,3495-320-11,97-11 30,-35-1-114,380-36-30,38-7 85,68-13-24,2671-500-151,-1136 326 182,-8 52 90,-694 77 7,-5 47-81,-815 23-127,-91-1 49,-23 1-30,-33 7-181,-86 9 1,43-9 153,-178 26-159,-1995 307-26,1170-172 415,699-112-40,-105 7 10,407-59-110,76-9 28,25-5-4,177-39-131,-70 19 140,9-4 42,1574-341-7,26 104 129,-365 163-104,-1199 94-6,-88 5-7,56-4-58,185 10 0,-272 6-54,-46-7 115,0 0 0,0 0 1,-1 0-1,1 0 0,0 0 1,0 0-1,0 0 1,-1 1-1,1-1 0,0 0 1,0 0-1,0 0 0,-1 0 1,1 0-1,0 0 0,0 1 1,0-1-1,0 0 0,-1 0 1,1 0-1,0 0 0,0 1 1,0-1-1,0 0 1,0 0-1,0 0 0,0 0 1,0 1-1,-1-1 0,1 0 1,0 0-1,0 1 0,0-1 1,0 0-1,0 0 0,0 0 1,0 1-1,0-1 1,0 0-1,0 0 0,1 1 1,-1-1-1,0 0 0,0 0 1,0 0-1,0 1 0,0-1 1,0 0-1,0 0 0,0 0 1,1 0-1,-1 1 1,0-1-1,0 0 0,0 0 1,0 0-1,0 0 0,1 0 1,-1 1-1,0-1 0,0 0 1,0 0-1,1 0 0,-1 0 1,0 0-1,0 0 0,0 0 1,1 0-1,-1 0 1,-15 6-61,-1-1 0,-1 0 1,-25 2-1,-893 90-60,810-89 129,-2393 188 470,2496-194-474,-867 61 16,849-64-154,39-1 53,8-1-2,57-12-124,-56 14 214,1533-237-223,13 92 208,-1053 103 39,397-25 215,-839 66-231,-7-2-23,1 3 0,-1 2 0,74 11 0,-185-6-131,-1117 31-16,-44 10 90,-433 9-105,931-72 195,689 12-179,33 4 154,0 0-1,0 0 1,0 0 0,1 0-1,-1 0 1,0 0 0,0 0 0,0 0-1,0 0 1,0 0 0,1 0-1,-1 0 1,0 0 0,0 0-1,0 0 1,0 0 0,0 0-1,1 0 1,-1 0 0,0 0 0,0 0-1,0 0 1,0-1 0,0 1-1,0 0 1,1 0 0,-1 0-1,0 0 1,0 0 0,0 0-1,0 0 1,0 0 0,0-1 0,0 1-1,0 0 1,0 0 0,0 0-1,1 0 1,-1 0 0,0-1-1,0 1 1,0 0 0,0 0 0,0 0-1,0 0 1,0 0 0,0-1-1,0 1 1,0 0 0,0 0-1,0 0 1,0 0 0,-1 0-1,1 0 1,0-1 0,0 1 0,0 0-1,0 0 1,0 0 0,0 0-1,0 0 1,0 0 0,0-1-1,0 1 1,-1 0 0,54-10-53,1316-85 792,82 56-690,284-13 37,-1582 46-95,120-10-142,-215 7 60,-44 3 51,-14-1 20,-24-5 8,-29 1 26,0 2 0,-1 2 0,-75 1 0,83 4-8,-1025-2 82,553 10-96,-581 8-245,6 56 114,520-8-904,1015-110-478,103-9 1779,461 13-178,6 40 60,-454 4-41,-461 0-76,275-5 16,-255-2-18,131-24-1,-239 30-6,52-14 31,-59 15-32,0 0 0,0-1 0,0 0 0,0 1 0,-1-1 0,1 0 0,0 0 1,0 0-1,-1 0 0,1-1 0,0 1 0,-1 0 0,1-1 0,-1 1 0,0-1 0,1 1 0,-1-1 0,0 0 0,0 1 0,0-1 0,0 0 0,1-3 0,-2 3-6,-1 1-1,1-1 1,-1 1-1,1 0 1,-1-1-1,0 1 1,1 0 0,-1 0-1,0-1 1,0 1-1,0 0 1,0 0-1,0 0 1,0 0-1,-1 0 1,1 0-1,0 0 1,0 1-1,-1-1 1,1 0-1,0 1 1,-1-1-1,1 1 1,0-1-1,-1 1 1,1 0-1,-1 0 1,1-1 0,-1 1-1,1 0 1,-3 0-1,-2-1-2,-35-6-60,-1 2 1,1 2-1,-1 1 0,-42 4 1,22 0 14,-2023 101-102,318 107-910,1246-138 1776,628-71-834,458-23 280,853-28 45,-659 25-160,1037-12 61,-1144 62-47,-461-8-46,248 55 0,-405-65-3,-1 0 1,1 3 0,-1 1 0,-1 1 0,52 28-1,-82-40-11,-1 1-1,0-1 1,1 1 0,-1 0-1,0 0 1,0 0-1,0 0 1,0 0 0,1 0-1,-1 0 1,0 0-1,-1 0 1,1 1 0,0-1-1,0 0 1,0 0-1,-1 1 1,1-1 0,-1 1-1,1-1 1,-1 0-1,0 1 1,1-1-1,-1 1 1,0-1 0,0 1-1,0-1 1,0 1-1,-1 1 1,0 0 5,0-1 0,-1 0 0,0 1-1,0-1 1,0 0 0,0 0 0,0 0 0,0-1 0,0 1 0,0 0-1,-1-1 1,1 1 0,-1-1 0,1 0 0,-6 2 0,-45 14 95,-1-3 0,-108 16 0,149-28-100,-842 106 125,-10-33-36,227-22 15,-1691 224 425,292 52-147,1855-299-371,155-25-15,-600 104 59,35 29-88,568-131-4,1 0 1,-26 13-1,26-3-20,23-16 51,0-1-1,-1 0 1,1 1 0,0-1 0,0 0-1,0 1 1,0-1 0,0 0 0,0 1-1,0-1 1,0 0 0,0 1 0,0-1 0,0 0-1,0 1 1,0-1 0,0 0 0,0 0-1,0 1 1,1-1 0,-1 0 0,0 1-1,0-1 1,0 0 0,0 0 0,1 1 0,-1-1-1,0 0 1,0 0 0,1 1 0,-1-1-1,0 0 1,0 0 0,1 0 0,-1 1-1,0-1 1,1 0 0,-1 0 0,0 0 0,1 0-1,7 3 12,0-1 0,0 0 0,0-1 0,15 1-1,72 3 160,118-10 0,-162 3-123,248-14 158,1043-88 10,-5 0-157,-1 37-25,372 80 55,-1272 32 111,-421-42-109,0 0 0,0 0 1,24 11-1,-25-4 130,-14-9-213,0-1 0,0 1 0,0-1 0,0 1 1,-1-1-1,1 1 0,0-1 0,0 1 0,0-1 0,-1 0 0,1 1 0,0-1 0,-1 1 0,1-1 1,0 0-1,-1 1 0,1-1 0,0 0 0,-1 1 0,1-1 0,-1 0 0,1 1 0,0-1 0,-1 0 1,1 0-1,-1 0 0,1 1 0,-1-1 0,1 0 0,-2 0 0,-24 8 130,0-2 1,-28 4-1,-659 75 261,530-68-382,-657 58-16,-593 58 48,-1179 191 155,23 103-18,2154-342-189,-137 28-116,437-78-175,133-34 271,0-1-1,0 1 1,1 0 0,-1 0-1,0 0 1,0 0 0,0 0-1,1 0 1,-1 0 0,0 1 0,1-1-1,-3 3 1,4-3 18,0-1 1,0 1-1,0-1 0,-1 0 0,1 1 1,0-1-1,1 1 0,-1-1 1,0 1-1,0-1 0,0 0 0,0 1 1,0-1-1,0 1 0,0-1 1,1 0-1,-1 1 0,0-1 0,0 0 1,0 1-1,1-1 0,-1 0 1,0 1-1,1-1 0,-1 0 0,0 1 1,1-1-1,-1 0 0,0 0 1,1 1-1,-1-1 0,0 0 1,1 0-1,-1 0 0,1 0 0,0 0 1,6 3-45,1 0-1,0-1 1,1-1 0,-1 1 0,12 0 0,162-1-266,90-16 180,116-21 141,1317-71-28,8 78-15,-445 48 92,-16 60 94,-1233-77-136,338 38 102,-16 28 409,-335-67-468,0 0 0,1 1 1,-1 0-1,0 0 1,0 0-1,0 1 0,10 6 1,-16-8-50,0-1 1,0 0 0,0 1-1,0-1 1,0 0-1,0 1 1,-1-1-1,1 1 1,0-1 0,0 0-1,0 1 1,-1-1-1,1 0 1,0 0-1,0 1 1,-1-1 0,1 0-1,0 0 1,-1 1-1,1-1 1,0 0 0,-1 0-1,1 1 1,0-1-1,-1 0 1,1 0-1,0 0 1,-1 0 0,1 0-1,-1 0 1,1 0-1,0 0 1,-1 0-1,1 0 1,-1 0 0,1 0-1,-44 7 240,-293 8 330,236-14-511,-291 4 55,-129-1-42,-92 3-10,-3599 149 137,-1960 596 30,6077-735-248,-299 64-238,345-65 102,48-16 146,1 0 0,0 0-1,-1 0 1,1 0 0,0 0 0,-1 0 0,1 0 0,0 0 0,-1 0 0,1 0-1,0 1 1,-1-1 0,1 0 0,0 0 0,0 0 0,-1 0 0,1 0-1,0 1 1,-1-1 0,1 0 0,0 0 0,0 0 0,-1 1 0,1-1-1,0 0 1,0 0 0,0 1 0,-1-1 0,1 0 0,0 1 0,0-1 0,0 0-1,0 1 1,0-1 0,-1 0 0,1 1 0,0-1 0,0 0 0,0 1-1,0-1 1,0 0 0,0 1 0,0-1 0,0 0 0,1 1 0,8 1-41,1 0 1,0-1 0,0 0 0,0-1 0,17-1-1,393-34-281,-356 27 312,338-45 9,110-16 36,81-5 0,2438-169 52,7 248 8,-2454 33-76,-95 7 8,-118-1 97,64 30 495,-426-73-539,0 1 0,-1 0 0,1 1 0,-1-1 0,13 7 0,-21-8-72,0-1 0,0 0 1,0 1-1,0-1 1,0 0-1,0 0 1,0 1-1,-1-1 1,1 0-1,0 1 1,0-1-1,0 0 0,0 0 1,0 1-1,-1-1 1,1 0-1,0 0 1,0 1-1,0-1 1,-1 0-1,1 0 1,0 0-1,0 1 0,-1-1 1,1 0-1,0 0 1,0 0-1,-1 0 1,1 0-1,0 0 1,-1 0-1,1 1 1,0-1-1,-1 0 0,1 0 1,0 0-1,0 0 1,-1 0-1,1 0 1,0 0-1,-1-1 1,1 1-1,0 0 1,-1 0-1,-45 5 231,-291 2 231,226-8-416,-280-2 25,-112-5 8,-91 1 14,-108 12-3,-76 10 1,-2576 144-98,-1 117-363,1626-85-466,13 78-1052,1034-138 1149,127-23 301,117-30 375,161-36 143,171-28-43,76-11-26,25-3-8,10-1 1,919-171-45,127-22 56,1635-101-96,27 197 815,-1960 93-459,-65 11-62,-79 11-50,-134 10-88,118 29 185,-466-36 157,-107-12-145,-20-8-272,1 0 1,-1 0 0,0 0 0,0 0 0,0 1-1,0-1 1,0 0 0,0 0 0,0 0-1,0 1 1,0-1 0,0 0 0,0 0-1,0 0 1,0 0 0,0 1 0,0-1 0,-1 0-1,1 0 1,0 0 0,0 0 0,0 1-1,0-1 1,0 0 0,0 0 0,0 0 0,0 0-1,-1 0 1,1 1 0,0-1 0,0 0-1,0 0 1,0 0 0,0 0 0,-1 0 0,1 0-1,0 0 1,0 0 0,0 0 0,0 0-1,-1 0 1,1 0 0,0 0 0,0 0-1,0 0 1,-1 0 0,1 0 0,0 0 0,0 0-1,-1 0 1,-75 9 553,-118-5-158,-101-3-234,-134-7-190,-106-10-42,-121-16 18,-88-11 38,-178-18 59,-1933-101-311,122 134-228,3 114 792,1834-40-67,149-4-67,123-2-262,139-4-394,-136 21-1083,471-38 607,128-12 42,33-3 569,56-3-30,154-17-150,126-20 252,148-28 237,106-13 42,115-9-3,74-5 53,1416-96 357,19 142-115,-1430 71-139,1682 152 1196,-2071-135-1143,119 20 251,-507-61-363,55 7 126,-60-7 36,-33-3 288,-2749-158 500,1968 146-1004,-1604 70-121,-1 82-65,1831-102 147,-159 9-10,93-6-57,123-8-166,107-7-106,136-12-194,113-10-228,133-8 358,29 5 395,0 0 1,0 0-1,0-1 1,-1 1-1,1 0 1,0 0-1,0 0 1,0 0-1,0-1 1,0 1-1,-1 0 0,1 0 1,0 0-1,0-1 1,0 1-1,0 0 1,0 0-1,0-1 1,0 1-1,0 0 1,0 0-1,0-1 1,0 1-1,0 0 1,0 0-1,0 0 0,0-1 1,0 1-1,0 0 1,0 0-1,0-1 1,0 1-1,1 0 1,-1 0-1,0 0 1,0-1-1,0 1 1,0 0-1,0 0 0,1 0 1,-1 0-1,0-1 1,0 1-1,0 0 1,0 0-1,1 0 1,-1 0-1,0 0 1,0 0-1,0 0 1,1 0-1,-1-1 1,12-5-139,0 0 0,0 1 0,0 0 0,25-5 0,178-46-310,107-21 339,124-20 254,90-11 71,1584-231 634,1124 33 368,-1431 225-1084,-6 74-21,-1260 35-3,-427-16 59,-216-2 376,-142-4-350,-116 2-115,-147 7-121,-99 6-2,432-15 40,-2806 123 209,-13 99-253,1594-112 263,668-52-61,111 10-130,107 3-118,144-10-430,258-47 199,33-8-936,-129 41-1,172-39-293,29-13 1541,0-1-1,0 1 1,0-1-1,0 0 1,1 1-1,-1-1 0,0 0 1,0 1-1,0-1 1,1 0-1,-1 1 0,0-1 1,0 0-1,1 1 1,-1-1-1,0 0 0,1 0 1,-1 1-1,0-1 1,1 0-1,-1 0 1,1 0-1,-1 0 0,0 1 1,1-1-1,-1 0 1,1 0-1,-1 0 0,0 0 1,1 0-1,-1 0 1,1 0-1,-1 0 0,0 0 1,1 0-1,-1 0 1,1-1-1,75 2-888,-74-1 876,673-69-298,-486 42 495,1517-190 997,433 18 29,5 118-392,-1555 85-765,806 29 316,-1065-24-3,-264-8 136,-85-4 84,-137-5 95,-117 2-385,-101 2-271,-116 3-79,-82 2 71,-1892 61 423,1222-23 89,957-31-370,-1361 48 379,11 79-614,1088-63-720,411-50 39,106-14 293,23 0 44,10-7 378,1 1 0,-1-1 0,0 0 0,1 0-1,-1 0 1,0 0 0,1-1 0,-1 1 0,1-1-1,6 0 1,371-4-606,677-68 755,-381 21-55,552-20-20,456-32 258,703-57 183,-1950 132-65,-346 17 122,-73 6-215,-19 5-289,0-1-1,0 1 0,0 0 1,0 0-1,0 0 1,0 0-1,0 0 1,0-1-1,1 1 1,-1 0-1,0 0 0,0 0 1,0 0-1,0 0 1,0-1-1,0 1 1,0 0-1,0 0 0,0 0 1,0 0-1,0-1 1,0 1-1,0 0 1,0 0-1,0 0 1,0 0-1,0-1 0,0 1 1,-1 0-1,1 0 1,0 0-1,0 0 1,0 0-1,0-1 1,0 1-1,0 0 0,0 0 1,0 0-1,-1 0 1,1 0-1,0 0 1,0 0-1,0 0 0,0-1 1,0 1-1,-1 0 1,1 0-1,0 0 1,0 0-1,0 0 1,0 0-1,-1 0 0,1 0 1,0 0-1,0 0 1,0 0-1,0 0 1,-1 0-1,1 0 0,0 0 1,0 0-1,0 0 1,-30-6 132,-1 0 0,1 2-1,-1 1 1,-34 1 0,-10-1-44,-210-11-27,-85 6-80,-99 5 41,-76 3 37,-1397-38 444,966-22-229,-711-28-211,490 84-407,17 72-813,998-45 446,172-21 604,0-1-1,0 1 0,1 1 0,-1 0 0,-10 4 1,20-6 90,0-1 0,-1 0 0,1 0 1,0 0-1,-1 0 0,1 1 0,0-1 0,-1 0 1,1 0-1,0 1 0,0-1 0,-1 0 1,1 0-1,0 1 0,0-1 0,0 0 0,-1 1 1,1-1-1,0 0 0,0 1 0,0-1 1,0 0-1,0 1 0,0-1 0,-1 0 0,1 1 1,0-1-1,0 1 0,0-1 0,0 0 1,0 1-1,1-1 0,-1 0 0,0 1 0,0-1 1,0 1-1,0-1 0,0 0 0,0 1 1,1-1-1,-1 0 0,0 0 0,0 1 0,0-1 1,1 0-1,-1 1 0,0-1 0,0 0 1,1 0-1,-1 1 0,0-1 0,1 0 0,-1 0 1,0 0-1,1 1 0,-1-1 0,0 0 1,1 0-1,-1 0 0,0 0 0,1 0 0,-1 0 1,1 0-1,-1 0 0,22 7-222,0-1 0,0-2-1,45 5 1,610 19 164,28-50 242,1511-128 84,-2-72 398,-2103 209-616,529-68 478,-617 78-328,-1-2 1,36-12-1,-29 0 263,-29 17-440,1 0 0,-1-1-1,0 1 1,0 0 0,1-1-1,-1 1 1,0-1 0,0 1-1,0-1 1,1 1 0,-1-1-1,0 1 1,0 0 0,0-1-1,0 1 1,0-1 0,0 1-1,0-1 1,0 1-1,0-1 1,0 1 0,0-1-1,0 1 1,-1-1 0,1 1-1,0-1 1,0 1 0,0 0-1,0-1 1,-1 1 0,1-1-1,0 1 1,-1-1 0,-4-3 48,0 1-1,0 0 1,0-1 0,0 2 0,-1-1 0,1 1 0,-1-1-1,-7 0 1,-46-14 75,-1 2-1,-1 4 1,-83-6 0,102 12-131,-270-21-83,-2100-14-31,-416 189-86,2766-144 170,-287 33-636,265-22-141,75-9 368,21 0 17,12-1 260,1-2 0,-1 0 0,1-1 0,-1-2-1,36-1 1,2 0 83,1113-42 512,-910 26-424,3535-98 415,-3090 112 404,-606-1-391,-100 3-388,0 0 1,-1-1-1,1 1 0,0-1 1,0 1-1,0-1 0,0 0 1,-1-1-1,7-2 0,-10 4-45,0 0 0,0 0 0,0-1 1,0 1-1,0 0 0,0 0 0,0-1 0,0 1 0,0 0 0,0-1 0,0 1 0,0 0 0,0 0 0,0-1 0,0 1 0,0 0 0,0 0 0,0-1 0,0 1 0,0 0 0,-1 0 0,1-1 0,0 1 1,0 0-1,0 0 0,0 0 0,-1-1 0,1 1 0,0 0 0,0 0 0,0 0 0,-1-1 0,1 1 0,0 0 0,0 0 0,-1 0 0,1 0 0,0 0 0,-1 0 0,-27-13 266,-17-1-152,-1 3 0,-1 1 0,-76-5 0,76 10-108,-235-18-109,-410 5-91,-1056 107 1,692 69 101,22 110-64,676-137-117,110-10-315,218-104 339,0 1 0,2 1 0,-43 38 0,65-53 160,2 1 1,-1 1-1,1-1 0,-1 1 0,1 0 0,1 0 0,-1 0 1,1 0-1,0 1 0,1-1 0,0 1 0,0-1 1,-2 13-1,4-15 33,-1 1 0,2 0 0,-1 0 0,0-1 1,1 1-1,0 0 0,0-1 0,1 1 0,-1 0 0,1-1 0,0 0 1,0 1-1,0-1 0,1 0 0,0 0 0,-1 0 0,1-1 1,1 1-1,-1-1 0,5 4 0,10 7-43,1-1 1,1-1-1,0-1 0,0-1 0,36 13 0,-1-3 63,2-2 1,75 13-1,232 16 307,99-20 56,102-24-53,80-18-46,2199-119 309,-1837 79-231,817-1 80,-1243 67-315,654 97 0,-1062-83 208,175 49 0,-319-67-71,-1 2 0,32 15 0,-58-24-191,-1 1 1,0-1-1,0 1 1,0 0-1,0 0 0,0-1 1,1 1-1,-1 0 1,-1 0-1,1 0 0,0 0 1,0 0-1,0 0 1,0 0-1,0 3 0,-1-4-8,0 1-1,0-1 0,0 1 0,0 0 0,0-1 1,0 1-1,0 0 0,0-1 0,0 1 0,-1-1 1,1 1-1,0 0 0,0-1 0,-1 1 0,1-1 1,0 1-1,-1-1 0,1 1 0,-1-1 0,1 0 1,-1 1-1,1-1 0,-1 1 0,1-1 0,-1 1 1,-7 3 59,0 0 0,0 0 0,0-1 0,0 0 0,-1-1-1,1 0 1,-1 0 0,-9 1 0,-193 21 355,-104 1-237,-126 1-161,-87 0-26,-1642 83-121,-1 41-308,995-25 154,36 69-315,814-116-2,237-56 324,38-10-162,0 1-1,1 3 0,-57 27 1,105-42 362,0 0 0,-1 0 0,1 0 1,0 0-1,0 0 0,0 1 0,0-1 1,0 1-1,0-1 0,1 1 0,-1 0 1,-2 3-1,4-5 50,0 1 1,0-1 0,0 1 0,0-1-1,0 1 1,0-1 0,0 1 0,0-1-1,1 1 1,-1-1 0,0 1-1,0-1 1,1 0 0,-1 1 0,0-1-1,0 1 1,1-1 0,-1 0 0,0 1-1,1-1 1,-1 0 0,1 1-1,-1-1 1,0 0 0,1 0 0,-1 1-1,1-1 1,-1 0 0,1 0-1,-1 0 1,1 0 0,-1 1 0,1-1-1,-1 0 1,2 0 0,14 3-102,0-1-1,29 1 1,-42-3 96,412-14 255,-342 9-128,328-28 430,106-21-149,74-11-168,1892-188 560,20 105-42,273 195-241,-2504-25 20,-381-20 278,-2580 94-664,657 79-440,-1040 72-21,2530-215 275,84-1-55,116 1-249,304-27 254,-292 44-1663,337-48 1663,0-1 0,-1 0 1,1 1-1,0-1 0,0 1 0,-1 0 0,1 0 1,0 0-1,0 1 0,0-1 0,0 1 0,0 0 0,-3 2 1,11-2-10,-1-1 1,1 0-1,-1 0 0,1 0 1,-1 0-1,1-1 1,0 1-1,-1-1 1,7-1-1,310-8-435,-250 4 630,278-20 462,1671-145 1432,347-26-443,-5 73-1322,688 145 152,-2602 4 364,-368-15-407,-73-6-170,-29-1-12,-123 9 78,-103 3-85,-122 5-151,-87 5-44,-155 5 43,-1276 81-619,163 30-120,8 41 722,1220-114 108,134-9-52,120-16-233,143-21-423,89-17 254,28-6-3,317-45-761,-306 40 1120,322-54 43,90-16 156,2050-290 417,26 127-777,-197 134 327,-14 139 655,-1943-8-588,68 20 129,-416-45-301,40 8 214,-52-8-165,-7-1 11,-31 1 130,-1206-3 410,675 13-635,-1527 75 87,3 108-140,1486-103-69,77 4 4,130-13 34,-2 13-186,776-189 35,-19 14 239,94-10 52,103-9 24,74-4-16,-263 46-58,2296-335 58,19 129 18,966 228 13,-3196 60-51,110 22 77,-544-46-84,57 6 55,-58-5 39,-28-3 173,-1604 3 280,790 11-577,-948 22-124,8 48-285,1265-46 322,111-6 64,-47 12-331,436-44 341,-49 6-337,83-12 9,-7 2 237,661-117-176,993-166 728,388-18-343,7 97-102,-1462 174-7,1197 2 212,-1349 50 9,-372-8-184,-75-5-28,-25 1 0,-228 21 34,173-22-36,-2005 92 108,968-60-343,507-8-94,-1053 30-433,1429-60 837,191 1-42,-57-9 0,87 10-42,0-1-1,-1 0 1,1 0 0,-1 0-1,1 0 1,0 0 0,-1 0-1,1-1 1,0 1 0,-1 0 0,1 0-1,-1 0 1,1 0 0,0 0-1,-1 0 1,1-1 0,0 1-1,-1 0 1,1 0 0,0-1 0,0 1-1,-1 0 1,1 0 0,0-1-1,0 1 1,-1 0 0,1-1-1,0 1 1,0 0 0,0-1 0,0 1-1,-1 0 1,1-1 0,0 1-1,0 0 1,0-1 0,0 1 0,0 0-1,0-1 1,0 0 0,17-11 16,20-5-23,1 3 0,0 1-1,0 2 1,41-7 0,15-4-15,204-51-20,1922-331-3,32 151 16,-175 162 13,-1768 99 37,-225-6-11,-44-2 12,0 2-1,0 1 0,73 17 0,-94-12 21,-19-8-42,0 1 0,0-1 0,0 0 0,0 0 0,0 1 0,0-1 0,0 0 0,0 1 0,0-1 0,0 0 0,0 0 0,0 1 0,0-1 0,0 0 0,0 1 0,0-1 0,0 0 0,0 0 0,0 1 0,0-1 1,0 0-1,0 0 0,-1 1 0,1-1 0,0 0 0,0 0 0,0 1 0,-1-1 0,1 0 0,0 0 0,0 0 0,0 0 0,-1 1 0,1-1 0,0 0 0,0 0 0,-1 0 0,1 0 0,0 0 0,-1 0 0,1 0 0,0 1 0,0-1 0,-1 0 0,-29 10 26,-1-1 1,0-2-1,0-1 0,-48 4 0,17-2-9,-1619 187 71,614-80 96,-2496 397-510,3218-455 336,106-21 47,138-25-46,91-13-15,29-6-4,362-87-77,1160-196 7,30 83-73,-1375 185 133,1263-131-39,-2 106 69,-1025 71-3,141 60 70,-527-73-26,54 21 0,-94-29-39,1 0 0,-1 1 0,0-1 0,1 1-1,-1 1 1,-1-1 0,1 1 0,8 7 0,-13-10-12,-1-1 0,1 1 0,-1-1 0,0 1 0,1 0 0,-1-1 0,0 1 0,0 0 0,1-1 0,-1 1 0,0 0 0,0 0 0,0-1 0,0 1 0,0 0 0,0 0 0,0-1 0,0 1 0,0 0 0,0-1 0,-1 1 0,1 0 0,0 0 0,0-1 0,-1 1 0,1 0 0,0-1 0,-1 2 0,-2 1 8,1-1 0,-1 1 1,0 0-1,0-1 1,0 1-1,0-1 0,0 0 1,-6 3-1,-27 12 20,0-2 0,-1-2 0,-1-1 0,0-2 0,-58 8-1,35-7-19,-244 40 0,-581 35 29,-17-42 126,759-38-129,-445 17 82,-1253 67 262,1764-85-340,-316 17 88,291-25-238,87-4 31,20-4-5,2 6 62,0 0-1,1 0 1,0 1 0,0 0 0,0 0 0,12-4 0,161-61-58,274-68 0,-410 125 78,1032-231-63,17 55-15,-1068 184 78,29-5 2,1065-160 3,-3 83 20,-995 84 35,-74-4 34,-54 3-41,-25-1-1,-695 9 42,495 5-102,-316 8-10,-1360 59 71,1532-55-17,-537 23 1,830-46-156,71-2 38,20-4-3,49-13-50,92-17 0,-110 28 115,854-160-19,20 40 6,509-9-14,13 140 215,-1383 2-65,-38-2 3,-21-1 166,-951 35 13,343-10-363,-334 3 71,-432 16 58,1294-44-58,55-1-199,-1 2 0,-35 5 0,274-38-329,1710-139 480,14 128 182,-1845 40 72,-65-3 8,-30 0-104,-47-3 25,-799-25-48,705 32-73,-245-4-23,-2032-3 80,2352 11-235,148-2-182,955-59 165,-580 26 167,1872-111-53,-1921 112 144,-304 16 14,-93 15-81,0 0 1,0 0-1,0 0 1,-1-1-1,1 1 1,0 0-1,0-1 1,0 1 0,0-1-1,-1 1 1,1-1-1,0 1 1,-1-1-1,1 1 1,0-1 0,-1 0-1,1 1 1,-1-1-1,1 0 1,0 0-1,-1 0 1,0 0-3,0 0 1,0 1-1,0-1 1,0 1-1,0-1 0,-1 0 1,1 1-1,0-1 1,0 1-1,-1-1 0,1 1 1,0-1-1,-1 1 1,1-1-1,-1 1 1,1-1-1,-1 1 0,1-1 1,-1 1-1,1 0 1,-1-1-1,0 0 0,-47-18 1,-41-2-119,-131-13 0,-104 8-127,305 25 234,-1039-40-215,-4 34 285,202 2-45,781 5-22,36 1-17,1-2 0,-47-8-1,78 6-9,20-2 0,189-23-56,-139 22 79,1795-167-143,7 113 89,-1833 60 67,161 2 34,190 27 1,-331-20-33,-47-6-28,-12-1-14,-97 1-199,-1151-35-592,573 6 635,-471 6 239,120 2 205,1009 16-255,28 2 5,0 0-1,0 0 1,0 0 0,0 0 0,0 0 0,0 0-1,0 0 1,0 0 0,0 0 0,0 0 0,0 0 0,0 0-1,0 0 1,0-1 0,0 1 0,0 0 0,0 0-1,0 0 1,0 0 0,0 0 0,0 0 0,0 0-1,0 0 1,0 0 0,0 0 0,0 0 0,0 0-1,0-1 1,0 1 0,0 0 0,0 0 0,0 0-1,47-6-16,-35 5 12,2984-195-228,-2552 188 233,359-12 80,-788 19-77,25 0 71,0-2 1,0-1-1,40-10 0,-72 8 75,-19 0 5,-8 1-84,-1 2 1,1 0-1,-1 1 0,1 1 0,-1 0 1,-25 4-1,-15-1 15,-631 30 46,138-4-107,-1402-23 145,1880-7-173,-646-38-121,710 37-41,21 0 100,35 1-19,1617 2-354,0 89 418,-1109-16 50,-405-40-16,-131-29-11,0 2 0,0 0 0,0 1 1,27 15-1,-44-22-1,1 0-1,0 0 1,0 1-1,-1-1 1,1 0 0,0 1-1,0-1 1,-1 1 0,1-1-1,-1 1 1,1-1 0,0 1-1,-1-1 1,1 1 0,-1 0-1,1-1 1,-1 1-1,0 0 1,1-1 0,-1 1-1,0 0 1,1 0 0,-1-1-1,0 1 1,0 0 0,1 0-1,-1-1 1,0 1 0,0 0-1,0 0 1,0 0-1,0-1 1,0 1 0,-1 0-1,1 0 1,0 0 0,0-1-1,0 1 1,-1 0 0,1 0-1,0-1 1,-1 1-1,1 0 1,-1-1 0,1 1-1,-1 0 1,1-1 0,-1 1-1,0 0 1,-5 3 2,0 0 0,0 0 1,0-1-1,-1 0 0,1 0 0,-1 0 0,0-1 1,0 0-1,-8 1 0,-164 32 25,-89 4 1,-107 3-29,-81 1-4,-385 30 30,-945 88 94,2 40 4,1281-129-98,102 4-15,339-63-12,-21 3-20,1 4 0,0 3 0,-98 43 0,170-63 6,0 2 0,1-1-1,0 1 1,0 1 0,1 0 0,-1 0 0,-7 8 0,15-13 11,0 0-1,0 0 0,1 1 1,-1-1-1,0 0 1,0 0-1,1 1 0,-1-1 1,1 0-1,-1 1 1,1-1-1,0 1 0,-1-1 1,1 1-1,0-1 1,0 1-1,0-1 1,0 1-1,0-1 0,1 3 1,0-1-6,0 0 0,1-1 1,-1 1-1,1 0 0,0 0 1,0-1-1,0 1 1,0-1-1,0 0 0,1 1 1,-1-1-1,0 0 0,4 1 1,8 7-21,1 0 1,1-2-1,0 0 1,0 0-1,0-2 0,19 6 1,113 21-58,-102-24 67,1010 136-9,-617-96 50,638 108 14,-28 79 8,-901-192-4,215 94 0,-328-121 0,64 42 0,-92-55-19,-1 1 1,1 0 0,-1 0-1,0 0 1,0 0 0,-1 1-1,9 11 1,-13-16-14,-1 0 0,0 0-1,1 0 1,-1 0 0,0 0 0,1 0 0,-1 0-1,0 0 1,0 1 0,0-1 0,0 0 0,0 0-1,0 0 1,0 0 0,0 0 0,0 0 0,-1 0-1,1 0 1,0 0 0,-1 0 0,1 0 0,-1 2-1,-1-1 16,-1 1-1,1-1 0,0 0 0,-1 1 0,1-1 0,-1 0 1,1 0-1,-1-1 0,0 1 0,-6 2 0,-19 7 77,-1-2 0,-1-1 0,1-1 0,-1-1 0,0-2 0,-56 1 0,17 0 13,-238 16 173,-109-4-142,-82-6-51,-113-1-21,-1258 43 268,13 155 77,1452-124-327,136-11-69,220-58-67,-64 29 1,78-20-64,33-23 105,0 0-1,1 0 0,-1 0 0,0 0 0,0 0 0,1 0 1,-1 0-1,1 0 0,-1 0 0,1 0 0,-1 0 0,1 1 1,0-1-1,0 0 0,-1 0 0,1 0 0,0 1 0,0 1 1,1-1-5,1 0-1,-1 1 1,1-1 0,-1 0 0,1 0 0,0 0 0,-1 0 0,1 0 0,0 0 0,0 0 0,1-1 0,-1 1 0,0-1 0,0 1 0,1-1 0,-1 0-1,1 0 1,-1 0 0,1 0 0,-1-1 0,1 1 0,3 0 0,32 8-61,2-1-1,58 5 1,117-2-10,121-7 92,76-5 19,-32-1-10,1851 6-85,-12 113 76,-1895-76 215,-282-30-21,-42-11-201,0 0 0,0 0 1,0 0-1,0 0 0,1 0 0,-1 0 1,0 0-1,0 0 0,0 0 1,1 0-1,-1 0 0,0 0 0,0 0 1,0 0-1,0 0 0,1 0 1,-1 1-1,0-1 0,0 0 0,0 0 1,0 0-1,0 0 0,0 0 1,1 0-1,-1 1 0,0-1 0,0 0 1,0 0-1,0 0 0,0 0 1,0 1-1,0-1 0,0 0 0,0 0 1,0 0-1,0 1 0,0-1 1,0 0-1,0 0 0,0 0 0,0 0 1,0 1-1,0-1 0,0 0 0,0 0 1,0 0-1,0 1 0,0-1 1,0 0-1,0 0 0,-24 7 296,-302 13 161,325-20-459,-321 7-1,-89 0-49,-103-3 42,-72 2 26,-4149 202 89,4220-164-134,102 0-71,-104 17-368,442-52 284,53-7 35,19-2 0,7-1-72,824-99-175,-693 86 380,1618-129 87,-1 105-4,-805 99-10,-791-37 28,-150-23-61,0 0-1,0 0 0,0 1 0,0 0 0,0 0 1,-1 0-1,1 1 0,9 6 0,-14-9-21,-1 0-1,0 0 0,1 0 1,-1 1-1,0-1 0,0 0 0,1 0 1,-1 1-1,0-1 0,0 0 0,0 1 1,0-1-1,1 0 0,-1 1 1,0-1-1,0 0 0,0 1 0,0-1 1,0 0-1,0 1 0,0-1 1,0 0-1,0 1 0,0-1 0,0 1 1,0-1-1,0 0 0,0 1 1,0-1-1,0 0 0,0 1 0,0-1 1,-1 1-1,-20 10 142,-18-2-8,-47 5-1,-594 46 192,-17-35-364,520-20 53,-460 11 4,91-6 6,-2102 75 94,-1227 261 65,3344-279-144,126-10-50,-82 20-268,418-64 156,50-7 10,17-4-4,7-1-58,47 0 78,1-2-1,54-8 0,-34 1 63,202-20 0,-217 21 34,1123-120 11,18 30 0,364 35 54,1 96-51,-883 39 149,-605-54 37,-60-8 29,-28-3-122,-43-1 15,53-6-118,-554 18 34,391-18-91,-283 1-61,-89-1 30,-3182 46-48,1372 69-1118,16 83-529,1779-149 1965,86-6-32,379-36-124,-420 33 225,382-39-245,110-8-59,28-3-23,33-8 0,1 1-1,62-11 0,1-1 34,199-52 11,109-23 38,80-10 14,325-42-52,6 37 0,1661-20 0,-1715 157 127,-6 48 747,-679-51-385,-67-10-62,-30-2-180,-48-3 21,44-1-186,-910-14 334,-530 0-617,-726 57-402,1432-23 611,-783 34 180,-42 1 243,1200-50-319,-107-8-475,354-3-127,82 0 94,35-1 117,22-1-290,192-32-119,-175 35 681,1318-133 268,17 88 340,1446 108-160,-2490-36 675,-550-29-624,-907 12-659,333 2 165,-154-4 73,-1213-11-157,1802 2-335,183 5-72,-109-3-1972,282 4 2036,1 0 0,-1 0 1,0-1-1,0-1 1,0 1-1,0-1 1,1-1-1,-10-3 0,16 4 331,1 1-1,-1 0 0,1-1 0,0 1 0,-1-1 0,1 1 0,0-1 0,0 0 0,0 1 1,0-1-1,0 0 0,1 0 0,-1 0 0,0 0 0,1 0 0,0 0 0,-1 0 0,1 1 0,0-5 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2:58.031"/>
    </inkml:context>
    <inkml:brush xml:id="br0">
      <inkml:brushProperty name="width" value="0.35" units="cm"/>
      <inkml:brushProperty name="height" value="0.35" units="cm"/>
      <inkml:brushProperty name="color" value="#58493E"/>
    </inkml:brush>
  </inkml:definitions>
  <inkml:trace contextRef="#ctx0" brushRef="#br0">11446 162 1888,'-355'-4'1164,"223"5"50,1512 29-1368,-1556-28 381,53 2 422,-138-1-306,-1165-18 2685,1411 14-3029,-155-14-147,154 11 12,19 0-17,34-2-9,509 10 256,-272 6-59,233 1 274,335 4-498,-777-16 240,-581-5 486,465 4-488,-437-28 65,-560-10 389,963 43-546,1 3 1,-87 17-1,147-16-18,16-2 21,14-1 0,43-1 173,-1-2 1,57-5 0,-34 0-74,1443-23 256,-1397 29-295,234-1 71,-344-1-79,1 0-1,-1-1 0,1 0 0,-1 0 1,12-4-1,-18 4-10,-1 1 0,1 0 0,0-1 0,0 1 0,0 0 0,0-1 0,-1 1 0,1-1 1,0 0-1,0 1 0,-1-1 0,1 0 0,-1 1 0,1-1 0,0 0 0,-1 0 0,1 1 0,-1-1 0,0 0 0,1 0 0,0-1 0,-2 1-3,1-1 1,0 1-1,0 0 0,0-1 0,-1 1 0,1 0 0,-1-1 0,1 1 0,-1 0 1,1-1-1,-1 1 0,0 0 0,0 0 0,1 0 0,-1 0 0,0 0 0,0 0 1,0 0-1,-2-1 0,-5-5-1,0 1 0,0 0 0,-1 0 0,0 1 0,0 1 0,0-1 0,-1 1 0,0 1 0,-19-5 1,-8 0 39,-49-3 0,-65 1-58,1 8 0,-1 6 0,-286 44 0,381-39-372,-87 1 0,152-10 308,549 6-1846,-4 33 2425,-528-35-472,-7-3-10,-1 1 0,1 1 0,0 1 0,-1 1-1,0 0 1,24 11 0,-27-2-52,-15-14 37,0 1 0,0 0 0,0-1 0,0 1 0,0-1 0,0 1 0,0-1 0,0 1 0,0-1 0,0 1 0,-1-1 0,1 1 0,0-1 0,0 1 0,-1-1 0,1 1 0,0-1 0,-1 0 0,1 1 0,0-1 0,-1 1 0,1-1 0,0 0 0,-1 1 0,0-1 0,-4 3-7,0 0-1,-1 0 1,1-1-1,-1 0 1,1 0-1,-8 2 1,-74 13 94,-2-4 1,0-3-1,-90-3 1,112-5-15,-2343 41 1126,2085-41-927,-1538 3 1108,1822-1-1233,44-1 53,28 1 28,626 20 759,-473-22-940,365 3 12,1450 50 15,-1973-53-68,321 32 58,-313-26-58,-24-3 1,-17-1-1,-36 4 24,1-3 0,-1-1 0,-57-3 0,19 0 4,-1110 12 145,220-5-95,-2150 56 122,3106-64-197,-28 0-82,82-5-17,1277-74 178,13 51-153,-812 20 100,-5 4 7,345-10 40,-831 13-72,-19 2-11,0-2 0,0 1 0,0-1 0,0 0-1,12-3 1,-103-3-718,-878 11-286,618-1 437,59 1-123,-530-10-459,774 4 1133,9 1 16,1-1-1,0-2 1,0-1 0,-36-10 0,48 6-23,19 9 24,-1-1 0,1 1 0,0 0 0,0 0-1,0 0 1,0-1 0,0 1 0,0 0 0,-1 0-1,1 0 1,0-1 0,0 1 0,0 0 0,0 0-1,0-1 1,0 1 0,0 0 0,0 0-1,0-1 1,0 1 0,0 0 0,0 0 0,0 0-1,0-1 1,0 1 0,1 0 0,-1 0 0,0-1-1,0 1 1,0 0 0,0 0 0,0 0 0,0-1-1,1 1 1,-1 0 0,0 0 0,0 0 0,0 0-1,0-1 1,1 1 0,39-15-181,94-13 121,1 7-1,142-4 1,-242 22 52,1168-55-42,-698 40 29,-319 5 129,-187 13-105,1 0 1,0 0-1,0-1 1,0 1-1,0 0 1,0 0-1,0 0 1,0 0-1,0 0 1,0 0-1,0 0 1,0 0 0,0 0-1,0-1 1,0 1-1,0 0 1,0 0-1,0 0 1,0 0-1,0 0 1,0 0-1,1 0 1,-1 0-1,0 0 1,0-1 0,0 1-1,0 0 1,0 0-1,0 0 1,0 0-1,0 0 1,0 0-1,0 0 1,0 0-1,0 0 1,0 0 0,1 0-1,-1 0 1,0 0-1,0 0 1,0 0-1,0 0 1,0 0-1,0 0 1,-12-4 35,-22 3-114,1 1 0,-60 8 0,27-2-65,-1838 83-1172,1264-66 505,-98-4-708,3-40 1249,691 17 123,39 0-119,27 0 57,569-30 36,-360 27 161,898-19 51,-500 15-20,272 4 19,-252 5-202,-624 2 80,41-4-256,-63 1 214,-18 1 135,-29-2 104,-645-1 398,389 7 31,49-2-97,-2343 21 350,1959 9-1047,444-20-1498,91-8-528,186-14 1621,1169-43 1956,7 48 1100,-640 6-2296,-7 3-25,423-6 472,-785-7-334,421-73-1,-596 68 127,-143 37-354,-109 0-26,-278-2 0,307-17 6,-1169 60 56,1115-46-75,-724 37-628,873-54 463,40 0-7,31 0-5,566-44-80,-232 12 430,534 4 313,-51 4-275,264-52 189,-1213 105-159,-350 29-705,-7-39 722,286-13-115,-331 11 36,-2112 92-334,2584-103 17,24-3-841,36-6 33,816-73 3349,1722 18-551,-1706 70-1737,-4 56-398,-822-64 319,-17-2 7,1-1 1,0 2-1,-1-1 1,1 1-1,-1 1 1,13 4-1,-18-1-11,-12-2 8,-20 2-1,-481 23 224,283-23-124,-2750 213 3407,1129-19-1812,1847-200-1685,-179 26-74,153-16-85,27-9 156,0-1-1,0 0 1,0 1-1,0-1 1,0 0-1,0 1 1,0-1-1,0 0 1,0 1-1,0-1 1,0 0-1,0 0 1,0 1-1,1-1 1,-1 0-1,0 1 1,0-1-1,0 0 1,0 0-1,0 1 1,1-1-1,-1 0 1,0 0-1,0 0 1,1 1-1,-1-1 1,0 0-1,0 0 1,1 0-1,-1 0 1,0 1-1,0-1 1,1 0-1,-1 0 1,0 0-1,0 0 1,1 0-1,-1 0 1,0 0-1,1 0 1,-1 0-1,49 11-114,425 14 143,-292-21-53,967 26-108,116 4 230,-9 39-41,-1083-56-110,-263-13-43,-997-37 433,349 6 69,404 18-244,-1312-3 98,1461 15-256,-169 15-157,350-15-18,10 0 111,23 2-2,642 21 57,-404-22-6,816 14 15,1043 43 296,-2115-60-318,37 4 574,-48-5-540,-34 1 196,-1390 6 33,394-6-185,-632 46-14,20 97 24,1556-133-290,-113 28-1,175-29 30,19-2 11,7-7 165,-1 0 0,1 1 0,0-1 0,0 0-1,0-1 1,0 1 0,0 0 0,0 0 0,0-1 0,0 1 0,0-1 0,0 0 0,0 0 0,0 1 0,4-2 0,104 4-72,182-18 0,-197 7 95,1094-54 41,2 73-14,-350 37 607,-814-48-176,-46-4 277,-193-9 61,-1593 53-704,-127 112-43,1846-142-281,59-5 15,24-2 51,16-1-164,147-9-17,-137 5 334,1706-90-131,-394 95 332,-1304 1-49,-27-1 78,-46 3 28,-1060 59-109,309-25-155,674-32 13,-918 89-4,1012-94-15,-7 1-145,-1 2 0,-53 16 1,84-21 141,1-1 1,-1 0-1,1 1 1,0-1-1,-1 0 1,1 1-1,0 0 1,-1-1-1,1 1 1,0 0 0,0 0-1,0-1 1,-1 1-1,1 0 1,0 0-1,0 0 1,-1 2-1,3-2 5,0 0-1,0 0 0,0 0 1,1 0-1,-1 0 1,0-1-1,0 1 1,1 0-1,-1-1 0,0 1 1,1-1-1,-1 1 1,0-1-1,1 0 1,-1 0-1,1 0 0,2 1 1,49 5-19,0-1 1,105-5-1,-55-3 99,811-15 118,57-1-158,-5 51 863,-893-23 212,-226 2-75,-1297 110-408,-2 61-569,910-86 20,12 36-211,500-123 95,6-3-82,0 2 1,1 0-1,-1 1 1,2 2-1,-39 23 1,59-33 105,0 0 0,0 1 0,1-1 0,-1 1 0,0-1-1,0 1 1,1 0 0,-1-1 0,1 1 0,-1 0 0,1 0 0,0 0 0,0 0 0,0 0 0,0 1 0,-1 3 0,2-4 13,0-1 1,0 0 0,0 1-1,1-1 1,-1 0-1,0 1 1,1-1-1,-1 0 1,1 0 0,-1 1-1,1-1 1,0 0-1,-1 0 1,1 0-1,0 0 1,0 0 0,0 0-1,0 0 1,0 0-1,0 0 1,0 0-1,1 0 1,8 5-17,0-1 0,0-1 1,1 1-1,-1-2 0,1 1 0,22 3 1,94 10 140,1-5 1,138-5 0,-189-6-90,497 6 77,495 11-51,-3 49 4,-1031-64-41,666 96 281,-663-86-36,-37-9-95,-10-1 7,-79 4 300,80-7-459,-795 27 342,-717 39-335,-361 126 161,1560-137-489,316-54 255,0 0 0,-1 0 1,1 1-1,0 0 1,0-1-1,0 2 0,0-1 1,0 1-1,0-1 1,1 1-1,-1 1 0,-6 5 1,11-8 44,-1-1 0,1 1-1,0-1 1,0 1 0,0 0 0,0-1 0,-1 1 0,1-1 0,0 1 0,0 0 0,0-1 0,0 1-1,0-1 1,1 1 0,-1-1 0,0 1 0,0 0 0,0-1 0,0 1 0,1-1 0,-1 1-1,0-1 1,1 1 0,-1-1 0,0 1 0,1-1 0,-1 1 0,0-1 0,1 1 0,-1-1 0,1 0-1,-1 1 1,1-1 0,38 17-247,1-8 229,-1-2 1,1-2-1,0-1 0,50-3 1,-49 0 47,994-15 287,-254-3-271,2443 135 135,-3150-112-137,291 32 354,-344-34-142,-21-4-238,0 0 1,0 0-1,0 0 1,0 1 22,0-1-17,0 0-6,0 0 1,0 0-1,0 0 1,0 0 0,0 0-1,0 0 1,0 0-1,0 0 1,0 0-1,0 0 1,0 0 0,0 0-1,0 1 1,0-1-1,0 0 1,0 0-1,0 0 1,0 0-1,0 0 1,0 0 0,0 0-1,-40 0 269,33 0-238,-235-5 123,-1738-19 480,6 123-588,1056 3-1273,850-91 725,66-9 289,9 0 10,44-1-75,623-32 9,-57 1 288,502 31-37,3 36 181,4-1 154,-1066-34-267,70-2 302,-218-8 107,-989 5-249,-9 48-142,-1205 129 61,2263-171-140,-261 31-250,281-33 202,1 0-1,-1 1 1,1 0-1,0 0 1,-11 6 0,19-8 49,-1 0 0,0 0 0,1 0 0,-1 0 0,0 0 0,1 0 0,-1 0 0,0 0 0,1 0 0,-1 0 0,0 0 0,0 1 0,1-1 0,-1 0 0,0 0 0,0 0 0,1 0 0,-1 1 0,0-1 0,0 0 0,1 0 0,-1 1 0,0-1 0,0 0 0,0 0 0,0 1 0,1-1 0,-1 0 0,0 1 0,0-1 0,0 0 0,0 1 0,0-1 0,0 0 0,0 0 0,0 1 0,0-1 0,0 0 0,0 1 0,0-1 0,0 0 0,0 1 0,0-1-1,0 0 1,0 1 0,0-1 0,-1 0 0,1 1 0,0-1 0,0 0 0,0 0 0,0 1 0,-1-1 0,1 0 0,0 0 0,0 1 0,-1-1 0,1 0 0,0 0 0,0 0 0,-1 0 0,1 1 0,0-1 0,0 0 0,-1 0 0,1 0 0,-1 0 1,28 6-71,-1-2 0,1 0 0,0-2 0,33-1 0,-28-1 55,662 8 78,81 1-31,1698 205 584,-2425-206-575,110 20 359,-138-21-127,-20-7-265,0 0 0,-1 0 0,1-1 0,0 1 0,0 0 0,0 0 0,0 0 0,0 0 0,0 0 0,0 0 0,0 1 0,0-1 0,-1 0 0,1 0 0,0 0 0,0 0 0,0 0 0,0 0 0,0 0 0,0 0 0,0 0 0,0 0 0,0 0 0,0 0 0,0 0 0,0 0 0,-1 0 0,1 0 0,0 0 0,0 0 0,0 0 0,0 1 0,0-1 0,0 0-1,0 0 1,0 0 0,0 0 0,0 0 0,0 0 0,0 0 0,0 0 0,0 0 0,0 0 0,0 1 0,0-1 0,0 0 0,0 0 0,0 0 0,0 0 0,0 0 0,0 0 0,0 0 0,0 0 0,0 0 0,0 0 0,0 1 0,0-1 0,0 0 0,1 0 0,-1 0 0,0 0 0,0 0 0,0 0 0,0 0 0,-38 3 281,30-3-236,-818-10 619,506-1-588,-2774 70 194,1809 62-689,1219-111 0,48-6 121,19 0 88,30 0-55,117 1 196,148-15 0,-152 3 75,1783-25 59,-1374 70 126,-524-32 13,-29-6-203,0 0 0,0 0 0,0 0 0,0 0 0,0 0 0,-1 0 0,1 0 0,0 0 0,0 0 1,0 0-1,0 0 0,0 0 0,-1 0 0,1 0 0,0 0 0,0 0 0,0 0 0,0 0 0,0 0 1,0 0-1,-1 0 0,1 0 0,0 0 0,0 0 0,0 0 0,0 1 0,0-1 0,0 0 0,0 0 1,-1 0-1,1 0 0,0 0 0,0 0 0,0 0 0,0 0 0,0 1 0,0-1 0,0 0 0,0 0 1,0 0-1,0 0 0,0 0 0,0 0 0,0 1 0,0-1 0,0 0 0,0 0 0,0 0 1,0 0-1,0 0 0,0 0 0,0 1 0,0-1 0,0 0 0,0 0 0,0 0 0,0 0 0,0 0 1,0 0-1,0 1 0,0-1 0,0 0 0,0 0 0,0 0 0,1 0 0,-1 0 0,0 0 0,-48 7 286,-891 66 27,342-30-286,-956 105-11,1034-86-396,459-52 14,45-5 114,16-3 65,26-3-65,402-39 61,1131-72 174,-1424 108 28,580 4 56,-712 1-71,13-1 0,-1 2 1,32 6-1,-48-8 0,1 0 0,-1 0 0,0 0 0,0 0 0,0-1 1,1 1-1,-1 0 0,0 0 0,0 0 0,0 1 0,1-1 0,-1 0 0,0 0 0,0 0 0,0 0 1,1 0-1,-1 0 0,0 0 0,0 0 0,0 0 0,1 0 0,-1 0 0,0 1 0,0-1 0,0 0 0,0 0 1,1 0-1,-1 0 0,0 1 0,0-1 0,0 0 0,0 0 0,0 0 0,0 0 0,0 1 0,0-1 1,1 0-1,-1 0 0,0 0 0,0 1 0,0-1 0,0 0 0,0 0 0,0 1 0,0-1 0,0 0 0,0 0 1,0 0-1,0 1 0,-1-1 0,1 0 0,0 0 0,0 0 0,0 1 0,0-1 0,0 0 0,0 0 1,0 0-1,0 0 0,-1 1 0,1-1 0,0 0 0,0 0 0,-15 8-3,-41 12-15,0-3 1,-2-2 0,1-3-1,-1-2 1,-107 5 0,145-17 4,15-4-35,7 4 38,1 0-1,-1 0 1,1 0 0,-1 0 0,1 0 0,0 1 0,0-1-1,0 1 1,6-2 0,1407-540 234,791-60-21,-1331 412-130,-643 143-18,-181 38-43,-32 7-3,-2 0-1,1-1 1,0-1 0,-1-1 0,34-15 0,-51 20-8,-1 1 0,1 0 0,-1-1 0,1 1 0,-1-1 0,1 1 0,-1 0 0,0-1 0,1 1 0,-1-1 0,0 1 0,1-1 0,-1 1 0,0-1 0,0 1 0,0-1 0,1 1 0,-1-1 0,0 1 0,0-1 0,0 0 0,0 1 0,0-1 0,0 1 1,0-1-1,0 1 0,0-1 0,0 1 0,0-1 0,-1 0 0,1 1 0,0-1 0,0 1 0,0-1 0,-1 1 0,1-1 0,0 1 0,-1-1 0,1 1 0,0 0 0,-1-1 0,1 1 0,0-1 0,-1 1 0,1 0 0,-1-1 0,1 1 0,-1 0 0,1-1 0,-1 1 0,1 0 0,-1 0 0,1 0 0,-2-1 0,-5-3 6,-1 0 0,0 1 0,0-1 0,-1 2-1,1-1 1,-14-2 0,-124-18 46,-280-8-1,323 27-9,-2987-13 451,2672 21-470,304-11-35,112 7 9,-1 0 1,1 0-1,0-1 1,0 1 0,0 0-1,-1-1 1,1 0-1,0 0 1,0 1-1,0-1 1,0 0-1,0-1 1,0 1-1,1 0 1,-1 0-1,-3-3 1,5 3 0,0 1 1,0-1-1,0 1 1,0-1-1,0 1 1,0-1-1,0 1 1,0 0-1,0-1 1,0 1-1,0-1 1,0 1-1,0-1 1,1 1-1,-1-1 1,0 1-1,0 0 1,0-1-1,0 1 1,1-1-1,-1 1 1,0 0-1,1-1 1,-1 1-1,0 0 1,1-1-1,22-14-9,47-10 1,140-31 0,640-101-17,19 45 6,-53 23 17,696-95 156,-1504 182-150,356-64 177,-344 62-108,-1-1 0,29-12 0,-46 16-56,-1 1-1,0-1 1,1 0-1,-1 1 1,0-1 0,0 0-1,1 0 1,-1 0-1,0 0 1,0 0-1,0 0 1,0 0 0,0-1-1,0-1 1,0 3-9,-1-1 1,0 1-1,0-1 0,0 0 1,0 1-1,0-1 1,0 0-1,0 1 1,0-1-1,0 1 0,0-1 1,0 0-1,-1 1 1,1-1-1,0 1 1,0-1-1,-1 1 0,1-1 1,0 1-1,0-1 1,-1 1-1,1-1 1,-1 1-1,0-1 0,-2-2 23,-1 0-1,0 0 1,0 0-1,-1 1 0,1 0 1,0 0-1,-1 0 1,-7-1-1,-55-13 52,-1 4 0,0 2 0,-73 0 0,-914 2-193,-1750 190 128,2724-173-36,-51 4-145,-148 34-1,255-39-26,25-8 189,0 0 1,0 0 0,0 0-1,0 0 1,0 0-1,0 0 1,0 0-1,0 0 1,1 0-1,-1 1 1,0-1 0,0 0-1,0 0 1,0 0-1,0 0 1,0 0-1,0 0 1,0 0-1,0 0 1,0 0 0,0 1-1,0-1 1,0 0-1,0 0 1,0 0-1,0 0 1,0 0-1,0 0 1,0 0 0,0 0-1,0 1 1,0-1-1,0 0 1,0 0-1,0 0 1,0 0 0,0 0-1,0 0 1,0 0-1,0 0 1,0 1-1,0-1 1,-1 0-1,1 0 1,0 0 0,0 0-1,0 0 1,0 0-1,0 0 1,0 0-1,0 0 1,0 0-1,0 0 1,-1 0 0,1 0-1,0 0 1,0 0-1,0 0 1,0 0-1,0 0 1,0 0-1,0 0 1,0 0 0,-1 0-1,46 4-244,151-12 109,200-33 0,-147 11 130,1766-165-68,291 39 258,-2230 150 172,-681 7-340,373 3-122,-599 4-25,-694 14 234,21 70 247,1465-88-349,-5-1-86,1 3 1,-68 16-1,111-22 84,0 0-1,1 0 1,-1 0 0,0 0-1,0 0 1,0 0 0,0 0-1,0 0 1,0 0 0,0 0-1,0 1 1,0-1 0,0 0-1,0 0 1,0 0 0,0 0-1,0 0 1,0 0 0,0 0-1,0 0 1,0 0 0,0 0-1,0 1 1,0-1 0,0 0-1,0 0 1,0 0-1,0 0 1,0 0 0,0 0-1,0 0 1,0 0 0,0 0-1,0 0 1,0 1 0,23-2-118,59-6-36,80-18 0,-88 12 124,217-36-15,3864-414-109,-2500 423 239,-1140 44 320,-492-6-195,-35-2-113,-52-5 5,-1043-61-254,1068 69 159,-3137 43 336,2805-10-163,328-23-216,43-9 38,0 0-1,0 0 1,0 0 0,0 0 0,0 0-1,0 0 1,0 0 0,0 0 0,0 0-1,0 0 1,0 0 0,0 0 0,0 0 0,0 1-1,0-1 1,0 0 0,0 0 0,0 0-1,0 0 1,0 0 0,0 0 0,0 0-1,0 0 1,0 0 0,0 0 0,0 0 0,0 0-1,0 1 1,0-1 0,0 0 0,0 0-1,0 0 1,0 0 0,0 0 0,0 0-1,0 0 1,0 0 0,0 0 0,0 0 0,0 0-1,26 0-86,278-32-166,9-12 266,1257-157-34,-88 56-41,-7 55 220,-1163 84-15,-278 4-1,-73-1-21,-281 1-33,-915-14-258,-306-3 188,1417 19-24,-578-16-142,660 10-16,43 6 162,-1 0 0,0 0 0,0 0 0,0 0 0,0 0 0,1 0-1,-1 0 1,0 0 0,0 0 0,0 0 0,0 0 0,1 0 0,-1 0 0,0 0 0,0 0 0,0 0 0,0-1 0,1 1 0,-1 0 0,0 0 0,0 0 0,0 0-1,0 0 1,0 0 0,0 0 0,1-1 0,-1 1 0,0 0 0,0 0 0,0 0 0,0 0 0,0 0 0,0-1 0,0 1 0,0 0 0,0 0 0,0 0 0,0 0-1,0 0 1,0-1 0,0 1 0,0 0 0,0 0 0,0 0 0,0-1 0,0 1 0,0 0 0,0 0 0,0 0 0,0 0 0,0 0 0,0-1 0,0 1 0,0 0-1,0 0 1,0 0 0,0 0 0,0 0 0,-1-1 0,1 1 0,0 0 0,0 0 0,65-12-147,736-51 230,7 53-37,-722 9-55,2352 18 148,-2436-17-135,270 14 142,-250-9-54,-27 0-42,-42 2 5,-317 10 15,-933-13-124,-25 0 212,-99 63 35,322-10-194,1065-56-52,13 0-53,59-7-24,349-43-30,686-81 61,6 36 165,-391 58-44,955-75 107,-1536 100-87,285-38 285,-348 37-185,-40 6-90,-14 1-33,-38-4-86,0 2-1,-51-1 1,88 7 61,-1317-20-48,-4 129 241,125 54-251,1204-162 60,-40 8-70,35-4 11,22 0-72,54 0 86,1-2 1,103-11 0,-61 2 38,588-32 22,882-44 60,-2 39 37,-1490 43 83,-63-1-25,-30-1-44,-49-3 55,-850-1 61,796 9-221,-1480 65 21,18 124 20,1046-69-52,497-114-10,0 2 0,1 1 0,-29 17 0,49-26 3,1 0 0,0 1 0,0 0 0,0-1 0,0 1-1,1 0 1,-1 1 0,1-1 0,-1 1 0,1-1 0,0 1 0,1 0 0,-1 0 0,-2 6 0,5-7 1,0 0 0,0 0 0,0 0 0,0-1 0,1 1 0,-1 0 0,1 0 0,-1-1 0,1 1 0,0 0 0,1-1 0,-1 1 0,0-1 0,1 1 0,-1-1 0,1 0 0,0 0 0,-1 1 0,1-1 0,0 0 0,0-1 0,1 1 0,-1 0 0,4 2 0,7 6-2,1-1 0,0 0 0,0-1 0,0 0 0,1-2 0,0 1 0,16 3 0,117 23 4,-122-28 0,379 45 20,2-32-19,-269-14-7,445 14-4,527 21-16,-18 44 267,-841-48 118,-230-27-89,-20-8-266,-1 0-1,0 0 1,0 0-1,0 0 1,0 0-1,0 0 1,0 0-1,0 0 1,0 1-1,0-1 1,1 0-1,-1 0 1,0 0-1,0 0 0,0 0 1,0 1-1,0-1 1,0 0-1,0 0 1,0 0-1,0 0 1,0 0-1,0 1 1,0-1-1,0 0 1,0 0-1,0 0 1,0 0-1,0 0 1,0 1-1,-1-1 1,1 0-1,0 0 1,0 0-1,0 0 1,0 0-1,0 0 1,0 1-1,0-1 1,0 0-1,0 0 0,-1 0 1,1 0-1,0 0 1,0 0-1,0 0 1,0 0-1,0 0 1,0 0-1,-1 0 1,1 0-1,0 0 1,0 1-1,0-1 1,0 0-1,-1 0 1,-40 8 296,-255 15 269,254-21-538,-669 32 113,-782 50 144,195 58-163,29 81 65,1001-157-156,92-10-129,168-53 66,0 0 0,1 1 0,-1 1 0,1-1 0,0 1 0,-10 9 0,16-13 22,0-1 0,1 1 0,-1 0 0,0-1 0,0 1 0,1 0 0,-1 0 0,0 0 0,1-1 0,-1 1-1,1 0 1,-1 0 0,1 0 0,0 0 0,-1 0 0,1 0 0,0 0 0,-1 0 0,1 0 0,0 0-1,0 0 1,0 0 0,0 0 0,0 0 0,0 1 0,1-1 0,-1 0 0,0 0 0,0 0 0,1 0 0,-1 0-1,0 0 1,1-1 0,-1 1 0,1 0 0,0 0 0,-1 0 0,1 0 0,0 0 0,-1-1 0,1 1 0,0 0-1,0-1 1,0 1 0,-1 0 0,1-1 0,0 1 0,0-1 0,0 0 0,2 1 0,11 4-35,1 0 1,0-1-1,0-1 0,0-1 1,17 1-1,77 3 8,-1-4-1,142-17 0,-229 13 37,362-32 40,-26-2-13,1259-111-125,14 72 87,-493 108 589,-1023-21-318,-77-4-29,-37-8-230,0 0 0,1 0-1,-1 0 1,0 0 0,0 0 0,0 0-1,0 0 1,1 0 0,-1 0-1,0 0 1,0 0 0,0 0 0,0 0-1,0 1 1,0-1 0,1 0-1,-1 0 1,0 0 0,0 0 0,0 0-1,0 0 1,0 0 0,0 1-1,0-1 1,0 0 0,1 0 0,-1 0-1,0 0 1,0 0 0,0 0 0,0 1-1,0-1 1,0 0 0,0 0-1,0 0 1,0 0 0,0 1 0,0-1-1,0 0 1,0 0 0,0 0-1,0 0 1,0 0 0,0 1 0,0-1-1,0 0 1,0 0 0,-1 0 0,1 0-1,0 0 1,0 1 0,0-1-1,0 0 1,0 0 0,0 0 0,0 0-1,-24 8 218,-264 28 31,259-33-246,-284 26-34,-82 2-38,-330 17 20,-1387 112 93,1538-99-28,67 0 5,74-1-6,101-4-30,266-44 2,-37 6-116,-113 37 0,210-54 104,1 0 1,-1 1 0,1 0 0,0 0 0,-1 1 0,1 0 0,1-1 0,-8 6 0,13 1-84,14-4 5,12-2 22,-1-1-1,50-3 0,748-91 34,-372 33 54,1251-68-50,17 110 17,-1426 21 63,411 8 250,-648-9-134,-52-1-43,-13-1 8,-109 7 178,115-7-297,-224 10 147,-90 4-90,-242 7-38,-1442 90 90,-375 204-28,2348-311-83,-93 16-66,-120 39 1,237-59 56,-1 0 1,1 0-1,0 0 0,0 0 1,-1 1-1,1 0 0,0-1 1,0 1-1,0 0 1,0 1-1,1-1 0,-1 0 1,-3 5-1,6-7 8,0 1 1,0-1-1,0 1 0,0-1 1,-1 1-1,1-1 1,1 0-1,-1 1 0,0-1 1,0 1-1,0-1 0,0 1 1,0-1-1,0 1 0,0-1 1,1 0-1,-1 1 1,0-1-1,0 1 0,0-1 1,1 0-1,-1 1 0,0-1 1,1 0-1,-1 1 1,0-1-1,1 0 0,-1 0 1,0 1-1,1-1 0,-1 0 1,1 0-1,0 1 0,33 9-87,75-2-24,161-6 1,866-54-18,-152 4-6,1731 119 368,-2641-62 107,-349-13-107,-4 0-204,-113 4-58,-75 2 8,-1486 53 73,0 139-2,1574-129-44,101-4 0,88-5-60,180-52 35,0 0 0,0 0 0,0 1 0,1 0 0,0 1 0,0 0 0,-9 7 0,5 7-78,13-19 96,0 0-1,0-1 0,0 1 1,0 0-1,0-1 1,0 1-1,0 0 0,0-1 1,1 1-1,-1 0 0,0-1 1,0 1-1,1 0 1,-1-1-1,0 1 0,1 0 1,-1-1-1,1 1 1,-1-1-1,1 1 0,-1-1 1,1 1-1,-1-1 1,1 1-1,-1-1 0,2 1 1,8 3-23,1 0 1,0 0 0,0-1-1,0 0 1,0-1 0,19 1-1,70 4-11,1-5-1,127-12 1,-190 7 40,330-24 34,-190 12-38,1696-123 23,6 83 24,-647 88 485,-3253-15-170,144 107-284,28 130-291,1591-205 112,91-11-47,161-38 128,-1 1 0,1 0 0,-1 1 0,1-1 0,0 1 0,0 0 0,0 0 0,-5 4 1,9-6 16,1-1 1,0 0 0,-1 1 0,1-1-1,0 0 1,0 0 0,0 1 0,-1-1-1,1 0 1,0 1 0,0-1 0,0 0 0,0 1-1,0-1 1,-1 0 0,1 1 0,0-1-1,0 1 1,0-1 0,0 0 0,0 1 0,0-1-1,0 0 1,0 1 0,0-1 0,1 1-1,-1-1 1,0 0 0,0 1 0,0-1 0,0 0-1,0 1 1,1-1 0,-1 0 0,0 1-1,0-1 1,1 0 0,-1 0 0,0 1 0,31 9-159,47-5 49,-1-3 0,136-16 1,537-64 99,-256 23-29,-395 45 40,1533-146-15,4 72 16,-274 85 344,-1217 4-119,-102-1-61,-35 0-21,-23-1 209,-297 22 10,7-9-423,-79 4-34,-1838 110 22,2002-112 82,-686 59 38,20 35-48,722-84-71,-186 57 1,333-79 50,-1 0 0,1 1 0,0 0 0,-20 13 0,36-20 17,-1 1-1,0 1 1,0-1-1,1 0 1,-1 0-1,0 1 1,1-1-1,-1 1 1,1-1-1,0 1 1,0 0-1,-1-1 1,1 1-1,0 0 1,-1 3-1,2-4 4,0 0 0,0-1 0,0 1 0,1 0 0,-1 0 0,0 0 0,0-1 1,0 1-1,1 0 0,-1 0 0,0-1 0,1 1 0,-1 0 0,1-1 0,-1 1 0,1 0 0,-1-1 0,1 1 0,-1-1 0,1 1 0,0-1 0,-1 1 0,1-1 0,0 0 0,-1 1 0,1-1 0,1 1 0,8 3-10,1 0-1,0-1 0,1-1 0,18 3 1,68 5 10,194-5-1,-244-6 13,300-10 62,698-36 35,907-34-71,-363 23 105,-1236 48 54,-309 9-82,-40 0-19,-27 0 119,-312 7 98,-1797 88-212,-4 137 72,1258-51-347,752-136 27,120-43 137,0 1-1,1 0 1,-1 1-1,1-1 1,0 1 0,0 0-1,0 0 1,0 0-1,-4 4 1,8-6 9,0-1-1,-1 1 1,1-1 0,0 1-1,-1-1 1,1 1 0,0-1-1,0 1 1,0-1 0,0 1-1,0 0 1,-1-1 0,1 1-1,0-1 1,0 1 0,0-1-1,0 1 1,1 0-1,-1-1 1,0 1 0,0-1-1,0 1 1,0-1 0,1 1-1,-1-1 1,0 1 0,0 0-1,1-1 1,-1 0 0,0 1-1,1-1 1,-1 1 0,1-1-1,-1 1 1,1-1 0,-1 0-1,1 1 1,-1-1 0,1 0-1,-1 1 1,2-1 0,9 4-21,0 0 0,0-1 0,1 0 0,0-1 1,-1 0-1,1-1 0,15-1 0,727-29-221,-427 6 190,2533-30-186,-2174 60 740,-671-6-343,-26-1-94,-43 1 5,-833 1-112,-513 8-159,273 29 187,13 52-145,1062-86 103,-28 5-72,74-9 103,1-1 1,0 2-1,0-1 1,0 0-1,0 1 1,0 0-1,0 0 1,-8 5-1,13-6 26,0-1 0,0 0 0,0 0 0,0 0 0,0 0-1,-1 0 1,1 0 0,0 1 0,0-1 0,0 0 0,0 0-1,0 0 1,0 0 0,0 1 0,0-1 0,0 0-1,0 0 1,0 0 0,0 0 0,0 0 0,0 1 0,0-1-1,0 0 1,0 0 0,0 0 0,0 0 0,0 1 0,0-1-1,0 0 1,0 0 0,0 0 0,1 0 0,-1 0 0,0 1-1,0-1 1,0 0 0,0 0 0,0 0 0,0 0-1,0 0 1,1 0 0,-1 0 0,0 0 0,0 1 0,0-1-1,0 0 1,0 0 0,1 0 0,-1 0 0,0 0 0,0 0-1,0 0 1,0 0 0,0 0 0,1 0 0,-1 0 0,22 5-113,22 0 35,0-1 1,80-6 0,-63 0 58,756-33 11,52-2 97,1596 53 269,-2374-17-123,-82-2-48,-50-2-38,-632-10-4,441 17-144,-27-2 9,-2753 30-316,1583 65 172,1377-86 109,39-6-8,23-1-63,284-26-79,-155 8 157,729-56 10,1215 55 0,-1862 27 434,-442-24 89,-996 9-499,859 9-12,-2183 87-271,2287-74 195,-316 16-167,533-33 135,61-7-43,1622-243-70,11 127 368,-1612 121 6,-98 0-50,-785 58-56,623-35-49,-1889 212-28,1869-199-65,203-28 20,28-5 17,7-1-5,59-8-108,1332-149 78,-1177 140 75,744-49-43,0 61 34,-573 38 104,-357-25-40,-31-8-38,0 0-1,1 0 1,-1 0 0,0 1 0,0-1 0,0 0 0,0 0 0,0 0 0,0 0-1,0 1 1,0-1 0,0 0 0,0 0 0,0 0 0,0 1 0,0-1 0,0 0-1,0 0 1,0 0 0,0 1 0,0-1 0,-1 0 0,1 0 0,0 0-1,0 0 1,0 1 0,0-1 0,0 0 0,0 0 0,0 0 0,-1 0 0,1 0-1,0 0 1,0 1 0,0-1 0,0 0 0,-1 0 0,1 0 0,0 0 0,0 0-1,0 0 1,0 0 0,-1 0 0,1 0 0,0 0 0,0 0 0,0 0-1,-1 0 1,1 0 0,0 0 0,0 0 0,0 0 0,-1 0 0,1 0 0,0 0-1,0 0 1,0 0 0,0 0 0,-1 0 0,-55 7 75,49-6-75,-506 44-20,-584 61-91,15 65 43,1021-158 66,-16 1-100,0 5-1,-131 48 1,179-48-105,28-19 200,1 0 0,0 1 0,-1-1 0,1 0 0,0 0 0,-1 1 0,1-1 0,0 0 0,-1 1 0,1-1 0,0 0 0,0 1 0,0-1 0,-1 1 0,1-1 0,0 0 0,0 1 0,0-1 0,0 1 0,0-1 0,0 1 0,0-1 0,0 0 0,0 1 0,0-1 0,0 1 0,0-1 0,0 1 0,0-1 0,0 0 0,0 1 0,0-1 0,1 1 0,-1-1 0,0 0 0,0 1 0,0-1 0,1 0 0,-1 1 0,0-1 0,1 0 0,-1 1 0,0-1 0,0 0 0,1 1 0,-1-1 1,1 0-1,-1 0 0,0 0 0,1 1 0,-1-1 0,1 0 0,-1 0 0,0 0 0,1 0 0,-1 0 0,1 0 0,-1 0 0,1 0 0,-1 0 0,0 0 0,1 0 0,25 4-83,-1-2 1,0-1 0,47-3-1,-47 1 69,499-30-22,109-4 3,256 39-64,-1 35 123,-528-21 59,-330-18-25,-26-1-12,-6 0 3,-55-8 62,-816-2-395,733 14 283,-728 27 22,11 46-192,828-73 112,17-2-24,1 1-1,-1-1 1,0 2-1,1-1 1,-18 8-1,94-5-529,426-39 315,-144 6 214,1200-2 81,-1469 30 30,1-1 51,-50-3 16,-25-1-15,-18-1 54,-29-2-44,0 2-1,-53-1 1,-1093 11-1,1104-2-72,-2817 187 224,2866-185-332,32-2 26,7-1-5,65-1-134,757-64 158,-424 24 89,1021-38 114,-1354 77-29,-44-1 27,-22 0-28,-16 0 94,-159 1 161,-1389 74-603,1192-48 307,-1072 85 70,1355-103-197,37-1-25,31-3-128,0-1-1,-34-1 1,173 4 152,0-4 1,155-19-1,-124 6 79,-118 9-26,2064-104 267,-1861 107-144,-185 0-8,-47-1 66,-10-3-116,-17-3 9,-186-26 34,-256-8 0,320 32-98,-2194-117 24,2293 125-166,42 1 10,9 0-8,73 3-85,1251-55 349,-1016 31-120,-98 10 25,219-19 235,-427 28-146,-10-1-76,-18 0 20,-105-2 40,-208 19 0,256-9-102,48-3-11,-1055 78 79,4 42-56,1067-120-30,-417 78-142,427-79 123,-33 11-69,36-12 86,1 0 1,-1 0-1,1 0 1,0 0-1,-1 0 0,1 0 1,0 0-1,-1 0 1,1 0-1,0 1 1,-1-1-1,1 0 1,0 0-1,-1 0 0,1 1 1,0-1-1,-1 0 1,1 0-1,0 1 1,0-1-1,-1 0 0,1 0 1,0 1-1,0-1 1,0 0-1,-1 1 1,1-1-1,0 0 1,0 1-1,0-1 0,0 1 1,0-1-1,0 0 1,0 1-1,0-1 1,0 0-1,0 1 0,0-1 1,0 1-1,0-1 1,0 0-1,0 1 1,0-1-1,0 0 1,0 1-1,1-1 0,-1 0 1,0 1-1,0-1 1,0 0-1,1 1 1,-1-1-1,0 0 0,0 1 1,1-1-1,-1 0 1,0 0-1,0 1 1,1-1-1,-1 0 1,0 0-1,1 0 0,-1 0 1,0 1-1,1-1 1,-1 0-1,1 0 1,-1 0-1,1 0 0,11 5-25,1-1-1,-1 0 0,1-1 0,0 0 0,0-1 0,22 1 1,-6 0 15,662 35 167,-442-30-121,-53-1-9,1254 40 129,-1330-47 43,-120 0-191,-1-1 1,1 1 0,0 0 0,0 0 0,0 0 0,0 0 0,0 0-1,0 0 1,0 0 0,0 0 0,-1 0 0,1-1 0,0 1 0,0 0-1,0 0 1,0 0 0,0 0 0,0 0 0,0 0 0,0-1 0,0 1-1,0 0 1,0 0 0,0 0 0,0 0 0,0 0 0,0-1 0,0 1-1,0 0 1,0 0 0,0 0 0,0 0 0,0 0 0,0 0 0,0-1 0,0 1-1,0 0 1,0 0 0,0 0 0,0 0 0,0 0 0,1 0 0,-1-1-1,0 1 1,-24-6 63,-59-2-18,-161 6-1,-87 29-125,247-19 83,46-5-9,-1403 157-191,1413-157 160,21-3 7,0 0 0,0 1 0,0 0 0,0 0 1,0 1-1,0 0 0,0 0 0,1 1 0,-1 0 0,-11 7 0,17-10 21,1 0-1,0 0 1,-1 0-1,1 1 1,-1-1-1,1 0 1,0 0-1,-1 1 0,1-1 1,0 0-1,-1 1 1,1-1-1,0 0 1,0 1-1,-1-1 0,1 1 1,0-1-1,0 0 1,0 1-1,0-1 1,0 1-1,-1-1 1,1 0-1,0 1 0,0-1 1,0 1-1,0-1 1,0 1-1,0-1 1,0 0-1,0 1 0,0-1 1,1 1-1,-1-1 1,0 1-1,0-1 1,0 0-1,0 1 1,1-1-1,-1 1 0,0-1 1,0 0-1,1 1 1,-1-1-1,0 0 1,1 1-1,-1-1 0,0 0 1,1 0-1,-1 1 1,0-1-1,1 0 1,0 0-1,26 12-129,-23-11 112,41 10-14,1-1 0,0-3 0,1-1 0,77-2 0,-80-2 42,1224-35 152,-340-3-110,-372 38 55,-504-3-4,-41-2 4,-12 0-40,-20-4 7,-61-6-114,-126-4 0,-89 15-119,170 2 146,-929 19-49,12 85-201,972-89-70,56-6 74,16-8 251,1 0 0,0-1 1,0 1-1,-1 0 0,1-1 0,0 1 1,0-1-1,0 1 0,0-1 0,0 1 1,0-1-1,-1 0 0,1 1 0,0-1 1,0 0-1,0 0 0,0 0 0,0 0 1,0 1-1,0-1 0,2-1 0,88 9 53,0-3 0,180-16 0,-191 5 5,1486-108 104,-75 4-129,-1188 90-28,616-34 20,-8 39-156,-845 13 69,-61 0-101,-15-2-60,-109-12-787,-869-30-947,807 41 1993,-899-22 22,1058 25-95,46 0 79,-10 2 2,1160-93 1723,1-35-1575,-738 79-57,727-51 320,1 99 111,-1119 3-521,-20-1 44,0 1-1,34 7 0,-53-6 108,-15-1-116,-26 0-11,-1833 11-451,1038-14 447,733 1-50,-473-4-7,11-36 8,518 35-3,0-1-1,0-3 1,-68-22 0,104 30-3,0-1 1,0 1-1,0-1 1,1 1-1,-1-1 1,1 0-1,-1 0 1,1-1-1,0 1 1,0-1-1,0 1 1,0-1-1,1 0 1,-1 0-1,1 0 1,-1-1-1,1 1 1,0 0-1,0-1 1,1 0-1,-1 1 1,-1-9-1,3 7-3,0 0-1,1-1 0,0 1 0,0 0 1,1 0-1,-1 0 0,1 0 0,0 0 1,1 0-1,-1 0 0,1 1 1,0-1-1,0 1 0,0 0 0,1 0 1,5-6-1,28-28-22,0 3 0,3 1 0,0 1 0,68-39 1,194-92-108,-148 84-19,-61 31-197,169-122 0,-249 161 319,0 0 0,-1-1 0,0 0 0,-1-1 0,13-19 0,-21 27 31,0-1 1,0 0-1,0 0 0,-1-1 1,0 1-1,0 0 0,0-1 0,-1 1 1,0-1-1,0 0 0,0 1 1,-1-1-1,1 0 0,-2 0 0,1 1 1,0-1-1,-1 0 0,0 1 1,-2-7-1,-2 0 16,0 0 1,-1 0-1,-1 0 1,1 1-1,-2 0 1,1 0-1,-2 1 1,1 0-1,-2 0 1,-18-15-1,-5-1 36,-1 2 0,-46-24 0,-11 1 21,-2 3 1,-149-47-1,-206-36 37,430 122-104,-2692-533 361,2534 514-582,175 22-36,9-1 154,22-2-13,954-53-243,234-21 319,-1156 73 34,811-105 119,-847 106-98,-16 4-2,-1 0 1,0-1-1,0 0 0,0 0 0,0-1 1,0 0-1,-1-1 0,1 0 0,9-6 1,-17 9-15,-1 1 0,1 0 1,-1-1-1,1 1 0,-1 0 1,1-1-1,-1 1 0,1-1 1,-1 1-1,1-1 0,-1 1 1,1-1-1,-1 1 0,0-1 1,1 0-1,-1 1 0,0-1 1,0 0-1,1 1 0,-1-1 1,0 0-1,0 1 0,0-1 1,0 0-1,0 1 0,0-1 1,0 0-1,0 1 0,0-1 1,0 0-1,0 1 0,0-1 1,-1 0-1,1 1 1,0-1-1,0 0 0,-1 1 1,1-1-1,0 1 0,-1-1 1,1 1-1,-1-1 0,1 1 1,-1-1-1,0 0 0,-31-18 68,-6 5-75,0 2 1,-1 2 0,0 1 0,0 2-1,-64-2 1,56 4-7,-691-50 184,-982 52 0,1395 15-159,-365 21-10,665-31-9,14-2-19,0 0 0,0 1-1,0 1 1,0 0 0,0 0 0,-20 8 0,29-5-55,12 0-2,2-1 46,1-1 1,0 0-1,0-1 0,0 0 0,0-1 0,24-1 1,-2 0 1,865-55-153,-719 36 170,1621-142 117,-1617 142-14,-154 10 2,-31 8-88,0 1 0,0 0 0,0 0 0,1 0 0,-1 0-1,0 0 1,0 0 0,0-1 0,0 1 0,0 0 0,1 0 0,-1 0 0,0 0 0,0-1 0,0 1 0,0 0 0,0 0 0,0 0 0,0 0 0,0-1 0,0 1 0,0 0 0,0 0 0,0 0 0,0-1 0,0 1 0,0 0 0,0 0 0,0-1 0,0 1 0,0 0 0,0 0 0,0 0 0,0-1 0,0 1 0,0 0 0,0 0 0,0 0 0,0 0-1,0-1 1,-1 1 0,1 0 0,0 0 0,0 0 0,0 0 0,0-1 0,0 1 0,-1 0 0,1 0 0,0 0 0,0 0 0,0 0 0,-1 0 0,1 0 0,-6-3 12,1 1 0,-1 0 0,1 0 1,-1 1-1,0 0 0,-8-1 0,-126-7-15,-246 15 0,249 1 2,-2597 156-12,2507-140-21,-165 10-345,378-34 175,16-1 109,27-4-14,921-107-147,-622 82 192,139-16 28,1684-155 512,-2021 193-457,380-46 107,-453 42-9,-56 13-114,-1 0-1,1 0 0,-1 0 1,1 0-1,-1 0 1,1 0-1,-1 0 0,1 0 1,-1 0-1,1-1 1,-1 1-1,0 0 1,1 0-1,-1 0 0,1-1 1,-1 1-1,1 0 1,-1 0-1,0-1 0,1 1 1,-1 0-1,1-1 1,-1 1-1,0 0 1,0-1-1,1 1 0,-1-1 1,0 1-1,0-1 1,1 1-1,-1-1 0,0 1 1,0 0-1,0-1 1,0 1-1,0-1 1,1 1-1,-1-1 0,0 0 1,-21-7 120,-61 0-109,0 4 1,-144 12 0,98-2-45,-2043 87-7,2114-90 33,-867 18-154,722-19-74,161 0-199,85-1 181,987-75-182,-590 34 415,-100 14 35,335-32-20,-13-49 253,-609 90-105,-37 8-2,-17 9-141,0 0-1,0-1 1,0 1-1,0 0 1,0 0-1,0 0 1,0-1-1,0 1 1,0 0-1,0 0 1,0-1-1,0 1 1,0 0-1,0 0 1,-1-1 0,1 1-1,0 0 1,0 0-1,0 0 1,0-1-1,0 1 1,-1 0-1,1 0 1,0 0-1,0 0 1,0-1-1,0 1 1,-1 0-1,1 0 1,0 0-1,0 0 1,0 0-1,-1 0 1,1 0-1,0-1 1,0 1-1,-1 0 1,1 0-1,0 0 1,0 0 0,-1 0-1,1 0 1,0 0-1,0 0 1,-1 0-1,1 0 1,0 1-1,0-1 1,-1 0-1,1 0 1,0 0-1,0 0 1,0 0-1,-1 0 1,-32-2 53,0 2 1,-1 1-1,-58 9 0,26-3-51,-1692 141-40,845-78-318,281-5-718,564-56 1036,54-4 36,16 0 4,27 1 6,109 1-35,191-16 0,-222 3 6,2032-99 144,-2022 101-95,162-12 423,-379 4 499,-581-1-703,-6 31-108,392-9-50,-1379 103 444,248 86-594,1394-193 27,15-3-6,1 1 1,-1 0 0,1 1 0,0 1 0,-20 9 0,36-14 25,-1 1 0,0-1 1,0 1-1,1-1 0,-1 1 1,0-1-1,1 1 0,-1 0 1,0-1-1,1 1 0,-1 0 1,1 0-1,-1-1 0,1 1 1,0 0-1,-1 0 0,1 0 1,0 0-1,-1-1 0,1 1 1,0 0-1,0 0 0,0 0 1,0 0-1,0 0 0,0 0 1,0 0-1,0 0 0,0-1 1,0 1-1,1 0 0,-1 0 1,0 0-1,1 0 0,-1 0 1,0-1-1,1 1 0,-1 0 1,1 0-1,-1-1 0,1 1 1,0 0-1,-1-1 0,1 1 1,0 0-1,-1-1 0,3 2 1,35 28-75,-11-16 82,1 0-1,0-2 1,57 16 0,95 13 11,-141-33-18,801 149-133,301 65 67,-38 53 70,-738-181 44,-246-65-254,2-5 0,197 13 0,-317-37 208,-1 0 1,1 0-1,0 1 1,0-1-1,0 0 1,0 0-1,0 0 1,-1 0 0,1 0-1,0 0 1,0 0-1,0 0 1,0-1-1,-1 1 1,1 0-1,0 0 1,0-1-1,0 1 1,-1 0-1,1-1 1,0 1 0,0-1-1,-1 1 1,2-2-1,-16-10-10,-38-13 45,-89-20-21,-154-28 0,166 44 16,-465-108 83,-666-166-42,905 201-1,-201-50 36,416 121-124,-1 7 1,-274-12-1,398 35 24,14 1-1,-1-1 0,1 1 1,-1 0-1,1 0 1,-1 0-1,1 0 1,-1 1-1,1-1 0,-1 1 1,1 0-1,-1 0 1,-4 3-1,7-4 1,1 0-1,0 1 1,0-1 0,0 0-1,0 1 1,0-1-1,0 0 1,0 1 0,-1-1-1,1 0 1,0 1-1,0-1 1,0 0 0,0 1-1,1-1 1,-1 1-1,0-1 1,0 0 0,0 1-1,0-1 1,0 0-1,0 1 1,0-1 0,1 0-1,-1 0 1,0 1 0,0-1-1,0 0 1,1 1-1,-1-1 1,0 0 0,0 0-1,1 1 1,-1-1-1,0 0 1,1 0 0,-1 0-1,0 0 1,1 1-1,-1-1 1,0 0 0,1 0-1,-1 0 1,1 0-1,17 10-11,-17-10 11,27 11-2,0-1-1,1-1 1,0-2 0,31 4-1,126 8 13,-127-14-11,1414 57-7,-960-49 27,-370-8-11,669 0 91,-703-15-14,-108 10-75,0 1 0,0-1 0,-1 0-1,1-1 1,0 1 0,0 0 0,0 0-1,-1 0 1,1 0 0,0-1 0,0 1-1,0 0 1,-1-1 0,1 1-1,0 0 1,0-1 0,-1 1 0,1-1-1,-1 1 1,1-1 0,0 0 0,-1 1-1,1-1 1,0-1 0,-16-8 123,-41-3-6,-83 3-97,-149 7 0,93 4-7,-1046 7 145,150 1-120,836-13-49,-437 12-408,634-1 286,45-3 66,12 1 15,22 5-15,57 6 27,1-3-1,140 3 0,-123-10 22,1904 62-132,-1778-63 156,551 20 149,-763-23-79,-28 1-33,-40 3 6,-420 24-2,-695 58-26,1030-74-30,-511 70-40,642-82 36,1 0-39,1 0 0,0 0 1,0 1-1,0 0 0,-19 9 0,29-12 38,0 1 0,0-1-1,0 0 1,-1 1 0,1-1-1,0 0 1,0 1 0,0-1-1,0 0 1,0 1 0,0-1-1,0 0 1,0 1 0,0-1-1,0 0 1,0 1 0,0-1-1,0 1 1,0-1 0,0 0-1,0 1 1,0-1 0,1 0-1,-1 1 1,0-1 0,0 0-1,0 0 1,0 1 0,1-1-1,-1 0 1,0 1 0,0-1-1,1 0 1,-1 0 0,0 1-1,1-1 1,-1 0 0,0 0-1,1 0 1,-1 0 0,0 1-1,1-1 1,-1 0-1,0 0 1,1 0 0,-1 0-1,0 0 1,1 0 0,-1 0-1,0 0 1,1 0 0,-1 0-1,1 0 1,28 8-133,76 5 84,151 1-1,-127-10 72,1807 51 110,-1751-51 288,-1387 37 28,658 27-417,521-63-27,15-4-7,-1 0 0,0 1 1,0 1-1,1-1 0,-1 1 0,1 1 0,-10 5 0,18-9 7,0 0 0,-1 0 0,1 0 0,0 0 0,-1 0 0,1 0 0,0 1 0,-1-1-1,1 0 1,0 0 0,-1 0 0,1 1 0,0-1 0,0 0 0,0 0 0,-1 1 0,1-1 0,0 0 0,0 1 0,0-1 0,-1 0 0,1 0 0,0 1 0,0-1 0,0 0 0,0 1 0,0-1 0,0 0 0,0 1 0,0-1 0,0 0 0,0 1 0,0-1 0,0 0-1,0 1 1,0-1 0,0 0 0,0 1 0,0-1 0,0 0 0,0 1 0,1-1 0,-1 0 0,0 1 0,0-1 0,21 11-47,36 0 12,87-1 53,193-12 1,-160-2-44,1107 22 101,-1280-17-74,12 0 47,-25-1 24,-12 1-42,-432 61-14,310-38-2,-42 5 19,-288 83 1,464-109-35,1 0-11,0-1 1,1 1-1,-1 0 1,-11 7-1,18-9 11,1-1-1,-1 0 1,0 1-1,1-1 1,-1 1-1,1-1 1,-1 1-1,1-1 1,-1 1-1,1-1 1,0 1 0,-1 0-1,1-1 1,0 1-1,-1 0 1,1-1-1,0 1 1,0 0-1,0-1 1,-1 1-1,1 0 1,0-1-1,0 2 1,1 0-2,-1-1-1,1 0 1,0 0 0,-1 1 0,1-1 0,0 0 0,0 0 0,0 0-1,0 0 1,0 0 0,0 0 0,0 0 0,0-1 0,0 1 0,0 0-1,0 0 1,2 0 0,17 9-5,0-1 0,1-1 0,0-1 0,0-1-1,41 7 1,117 7 15,-128-17-9,848 47 115,-863-52-78,-28-1 10,-25 1-12,-73 2-25,-176 21 1,139-8 3,-35 3-3,-410 20 6,557-36-59,0 0 1,0-1-1,0-1 1,0 0 0,-26-8-1,38 9-14,0 0 0,0-1-1,0 1 1,1 0 0,-1-1-1,1 0 1,-1 0 0,1 0-1,0 0 1,-1 0 0,1 0 0,0 0-1,0-1 1,1 1 0,-1-1-1,0 1 1,1-1 0,0 0-1,0 0 1,-1 0 0,2 1 0,-1-1-1,0 0 1,0 0 0,1 0-1,0 0 1,0-1 0,0 1-1,0 0 1,0 0 0,0 0 0,1 0-1,-1 0 1,2-3 0,9-44-1502,-4 21-120,-1 1 1,1-32-1,-6 48 1307,-1 1 0,-1-1 0,0 1-1,-1 0 1,0 0 0,0 0 0,-1 0 0,-9-21 0,3 14 430,-1 1 1,0-1 0,-2 2 0,0 0 0,0 0 0,-2 1 0,0 1-1,-1 0 1,0 1 0,-1 0 0,0 1 0,-1 1 0,-29-14-1,-20-5 807,-1 3-1,-103-28 0,86 29-386,-33-12 501,2-5 1,-189-101-1,224 100-724,-2 5 0,-1 3 1,-124-36-1,160 62-158,0 2 1,-1 2-1,0 3 1,0 1-1,0 2 1,0 3-1,-82 14 1,121-15-82,0 0 1,0 1 0,0 0 0,1 0 0,-1 1-1,1 0 1,0 0 0,0 1 0,0 0-1,-8 8 1,12-10-4,0 1 0,0 0 0,0 0 0,0 1 0,1-1 0,-1 1 0,1-1 0,1 1 0,-1 0 0,0 0 0,1 1 0,0-1 0,1 0 0,-1 1 0,1-1 0,0 1 0,-1 10 0,3-13 13,0 1 0,0-1 0,0 0 0,0 1 0,0-1 0,1 0 1,0 0-1,-1 0 0,1 0 0,0 0 0,1 0 0,-1 0 0,0-1 0,1 1 0,0-1 1,-1 0-1,1 1 0,0-1 0,0 0 0,5 2 0,10 6 5,1-1-1,21 8 0,-35-15-26,325 123 40,-172-68-44,231 51 1,118 40 18,-437-121-19,61 25-7,2-5-1,166 35 1,125-13-15,-126-23 30,-97-16-308,260 6 0,-423-38 180,-25-2 44,-13 4 76,0-1-1,0 1 1,0 0-1,0 0 1,0-1 0,0 1-1,0 0 1,0-1-1,0 1 1,0 0 0,0 0-1,0-1 1,0 1-1,0 0 1,0-1-1,0 1 1,0 0 0,0 0-1,-1-1 1,1 1-1,0 0 1,0 0 0,0 0-1,-1-1 1,1 1-1,0 0 1,0 0 0,0 0-1,-1-1 1,1 1-1,0 0 1,0 0-1,-1 0 1,1 0 0,0 0-1,-1 0 1,1 0-1,0-1 1,0 1 0,-1 0-1,1 0 1,-53-24 19,-1 2 1,0 3-1,-61-14 1,40 12 4,-596-207 291,494 153-121,-916-408 1091,993 434-1136,-2 5 0,-2 5-1,-215-52 1,282 87-134,0 1 1,0 2-1,0 2 0,0 1 1,-64 13-1,-41 2 3,111-16-21,20-2-10,0 2 1,0-1-1,0 1 1,0 1-1,0 0 1,0 0-1,-13 6 1,24-8 11,0 0 0,0 0 0,1 0 0,-1-1 0,0 1 0,0 0 0,0 0 0,0 1 0,1-1 1,-1 0-1,0 0 0,0 0 0,0 0 0,1 0 0,-1 0 0,0 0 0,0 0 0,0 0 0,0 0 0,1 0 1,-1 0-1,0 1 0,0-1 0,0 0 0,0 0 0,0 0 0,0 0 0,1 0 0,-1 1 0,0-1 1,0 0-1,0 0 0,0 0 0,0 0 0,0 1 0,0-1 0,0 0 0,0 0 0,0 0 0,0 0 0,0 1 1,0-1-1,0 0 0,0 0 0,0 0 0,0 1 0,0-1 0,0 0 0,0 0 0,0 0 0,0 0 0,0 1 1,0-1-1,0 0 0,0 0 0,-1 0 0,1 0 0,0 1 0,0-1 0,0 0 0,0 0 0,0 0 1,0 0-1,-1 0 0,1 0 0,0 0 0,0 1 0,0-1 0,-1 0 0,16 4-63,30 1 7,1-2 0,0-2 0,-1-3-1,61-8 1,0 1-78,323-11-103,246-17 289,-656 35-44,-11 2 3,1 0 0,0-1 0,0 0-1,0 0 1,-1-1 0,1 0 0,-1-1 0,0 0 0,1 0 0,7-5 0,-15 7-5,-1 1 0,1 0-1,-1-1 1,1 1 0,-1-1-1,1 1 1,-1-1 0,0 1 0,1-1-1,-1 1 1,0-1 0,1 1 0,-1-1-1,0 1 1,0-1 0,1 1 0,-1-1-1,0 0 1,0 1 0,0-1-1,0 0 1,0 1 0,0-1 0,0 1-1,0-1 1,0 0 0,0 1 0,0-1-1,0 0 1,0 1 0,-1-1-1,1 1 1,0-1 0,0 0 0,-1 1-1,1-1 1,0 1 0,-1-1 0,1 1-1,-1-1 1,1 1 0,0 0-1,-1-1 1,1 1 0,-1-1 0,-24-15 50,-1 7-40,1 2 1,-1 1-1,0 1 0,0 1 1,-1 1-1,0 1 1,-27 2-1,26 0 0,-245-1 94,-424 52 1,657-46-108,-73 12 13,103-15-21,0 0 0,1 1 1,-1 0-1,1 1 0,0 0 1,0 0-1,0 1 0,-12 9 1,20-13 3,0 0 1,0-1 0,0 1 0,1 0 0,-1-1-1,0 1 1,1 0 0,-1 0 0,0-1 0,1 1-1,-1 0 1,1 0 0,-1 0 0,1 0 0,0 0-1,-1 0 1,1 0 0,0 0 0,0 0 0,0 0-1,0 0 1,0 0 0,0 0 0,0 0 0,0 0-1,0 0 1,0 0 0,0 0 0,1 0 0,-1 1-1,2 0-1,-1 1-1,1-1 0,0 1 0,0-1 1,0 0-1,0 0 0,0 0 0,0 0 0,1 0 1,3 2-1,9 4-6,0 0 1,28 10-1,71 18 8,3-6 0,176 24 1,-212-41-5,181 29-13,258 45 50,-495-82-26,1-1 5,0 1 0,0 1 0,0 2 0,-1 0 0,34 17 0,-56-23-4,0-1 0,-1 1 0,1 0 0,-1 0 0,1 0 0,-1 0-1,0 0 1,0 0 0,0 1 0,0-1 0,0 1 0,0-1 0,-1 1 0,0 0 0,1 0 0,-1-1-1,0 1 1,0 0 0,0 0 0,-1 0 0,1 0 0,-1 1 0,1-1 0,-1 0 0,0 0 0,0 0-1,-1 0 1,1 0 0,-1 0 0,1 0 0,-1 0 0,0 0 0,-2 3 0,-4 11 10,0-1-1,-2 0 1,0 0 0,-18 23 0,5-7-10,15-21-5,1-1 0,1 1 0,0 1 0,0-1 1,1 1-1,0-1 0,1 1 0,1 0 0,0 0 1,0 1-1,1-1 0,1 0 0,0 0 0,0 1 1,3 12-1,1-11 0,-1 0 0,2-1 0,0 1 0,1-1 0,0 0 1,1 0-1,0-1 0,1 0 0,0 0 0,1-1 0,0 0 0,18 16 1,5 1-5,0-2 1,2-2-1,1 0 1,1-3-1,66 30 1,202 59-15,683 118 91,-896-214-49,-50-8 13,0 1-1,44 14 1,-73-13 22,-15-1-9,-20 6 6,22-13-53,-114 38 51,-1-4 1,-174 26 0,105-31 13,-77 15 31,203-31-81,0 3-1,-73 30 1,121-42-15,-6 3-10,0 1 1,-25 15-1,39-22 4,0 1 0,1-1 1,-1 1-1,1 0 0,-1 0 0,1 0 0,0 1 0,0-1 0,0 0 0,0 1 0,0-1 0,0 1 0,1 0 0,-1 0 0,1-1 0,0 1 1,0 0-1,0 0 0,0 0 0,0 0 0,1 0 0,-1 5 0,2-5 3,0-1-1,0 1 1,0 0-1,0-1 1,0 0-1,0 1 1,1-1-1,-1 0 1,1 1-1,0-1 1,0 0-1,0 0 1,0-1-1,0 1 1,0 0 0,0-1-1,0 1 1,1-1-1,-1 1 1,0-1-1,1 0 1,3 1-1,62 18 20,21-7-2,0-3 0,131-4-1,21 3 3,-221-7-5,-16 2 20,-35 8 24,-576 111 65,394-85-101,-795 137 5,653-115-27,177-35-107,284-26-237,619-114 171,-591 90 138,91-27 54,-299 63 120,-573 152-33,-161 45-22,772-198-84,-202 62-34,224-65-16,13-2 10,29 0-17,50-4 28,-78-1 30,630-29 7,-320 15 3,256-3 23,-528 21 11,-33 2 11,-21 5 10,-41 11-41,0-3 1,-2-3-1,-79 13 1,5-1 17,34-5-29,-714 187 179,812-210-192,-1 1-1,0-1 1,1 0 0,-1 1-1,1-1 1,-1 1 0,1-1-1,-1 1 1,1 0 0,-1 0-1,1-1 1,-1 1 0,1 0-1,0 0 1,0 0 0,-1 1-1,1-1 1,-1 2 0,2-2-1,0 0 1,1 0-1,-1-1 1,1 1-1,-1 0 0,1 0 1,-1-1-1,1 1 1,0-1-1,-1 1 1,1 0-1,0-1 0,-1 1 1,1-1-1,0 0 1,0 1-1,-1-1 1,1 0-1,0 1 0,0-1 1,0 0-1,0 0 1,1 1-1,68 12-19,161 18 22,208 22 4,-357-46-6,-38-5 8,-2 2 0,1 1 0,64 18 0,-99-20-1,36 7 27,-44-10-3,-26-4 64,-32-4-62,-80-1 1,-17-2-29,-121-45-3,-5-1-20,252 54 12,-60-10 7,83 11-3,1 1 0,-1-1 1,0 0-1,1 0 1,-1 0-1,1-1 1,0 1-1,0-2 0,0 1 1,0 0-1,-7-8 1,11 10-4,1 0 1,0 1-1,-1-1 0,1 0 1,0 1-1,0-1 0,0 0 1,0 0-1,0 1 1,0-1-1,0 0 0,0 0 1,0 1-1,0-1 1,0 0-1,1 1 0,-1-1 1,0 0-1,0 0 0,1 1 1,-1-1-1,0 0 1,1 1-1,-1-1 0,1 1 1,-1-1-1,1 1 0,-1-1 1,1 1-1,-1-1 1,1 1-1,-1-1 0,1 1 1,0-1-1,-1 1 1,1 0-1,0 0 0,-1-1 1,1 1-1,0 0 0,0 0 1,-1 0-1,2-1 1,41-14-51,-36 13 45,335-79-108,-134 37 50,688-233-28,-537 156 103,-100 30-63,-4-11-1,331-185 1,-529 256-1,-16 10 23,0-2 1,-2-2 0,0-1 0,50-46 0,-88 72 38,0-1 1,0 0-1,0 0 1,0 1 0,0-1-1,0 0 1,-1 0-1,1 0 1,0 0-1,-1 0 1,1 0-1,0 0 1,-1 0-1,1-1 1,-1 1-1,0 0 1,1 0-1,-1 0 1,0-1 0,0 1-1,1 0 1,-1 0-1,0-1 1,-1 1-1,1 0 1,0-2-1,-1 2-2,0 0 0,0 0 0,0 0 0,0 0-1,0 0 1,-1 0 0,1 0 0,0 0 0,-1 1-1,1-1 1,0 0 0,-1 1 0,1-1 0,-1 1 0,1 0-1,-1-1 1,-2 1 0,-8-2 11,-1 1 0,1 1 0,-26 1 0,-45 12 14,-92 27 0,53-11-27,-200 39 46,-372 86 168,332-63-112,-541 152 66,788-207-170,20-10-4,2 5 1,2 3-1,-123 66 0,-61 50-66,275-150 60,-1 0 1,1 1-1,-1-1 0,0 0 1,1 0-1,-1 1 0,1-1 1,-1 0-1,1 1 0,-1-1 1,1 0-1,-1 1 0,1-1 1,-1 1-1,1-1 1,0 1-1,-1-1 0,1 1 1,0-1-1,-1 1 0,1-1 1,0 1-1,0-1 0,0 1 1,-1 0-1,1-1 0,0 1 1,0-1-1,0 1 0,0 0 1,16 7-135,30-6 112,59-13 11,0-5 0,136-38 0,-82 16 16,1301-213 17,-1409 247-3,33-6 133,-1731 455 458,1611-435-578,-10 3-3,0 1 1,1 3-1,0 1 0,-72 42 0,115-59-20,0 0 1,0 0-1,1 0 1,-1 0-1,0 0 1,1 0-1,-1 1 1,1-1 0,-1 0-1,1 1 1,0-1-1,-1 1 1,1 0-1,0 0 1,0-1-1,0 1 1,1 0-1,-1 0 1,0 0-1,1 0 1,-1 0-1,1 0 1,-1 0-1,1 0 1,0 0-1,0 0 1,0 0 0,1 3-1,0-1-1,1 0 0,0 0 0,1-1-1,-1 1 1,1-1 0,-1 1 0,1-1 0,0 0-1,0 0 1,1 0 0,-1-1 0,7 5 0,18 10-2,0 0 0,2-3 0,-1 0 0,1-2 0,1-1 0,0-1 0,1-2-1,60 7 1,18-4-29,140-6 0,-131-5 49,60 2 82,-214 0 2,-62 14 0,17-3-97,-45 2 45,-245 37-138,292-37 41,2 3 0,-127 49 0,193-63 30,0 1-1,1 0 1,0 0 0,0 1-1,0 1 1,-7 6 0,15-12 11,0 0 0,0 0 0,0 0 0,0 0 0,0 0 0,1 0 0,-1 0 0,0 0 0,1 0 0,-1 0-1,0 0 1,1 0 0,0 1 0,-1-1 0,1 0 0,0 0 0,-1 1 0,1-1 0,0 0 0,0 0 0,0 1 0,0-1 0,1 2 0,0-1 3,0-1 0,1 1 1,-1 0-1,0-1 0,1 1 1,0-1-1,-1 0 0,1 1 0,0-1 1,0 0-1,0 0 0,0 0 0,0 0 1,0-1-1,0 1 0,0 0 1,0-1-1,0 1 0,4-1 0,43 7-24,1-2 0,0-2 0,0-3 0,85-9 0,-80 5 23,1542-130 43,-1401 112 4,502-32 139,-737 56-149,-1 2 1,-39 9 0,18-2-18,-141 20-24,-487 72-65,-289 37 40,851-122-189,204-10-319,578-10 611,-381-4-122,358-3 30,2950-33-91,-2891 42 171,434-6-66,-379 1-242,-551 5 167,-192-2 60,-9-2 8,-15-4-26,-52-5-158,0 4 1,-103-1-1,95 6 176,-2030-29 213,6 92 67,1988-55-257,-562 5-338,647-10 259,15 1-14,-1-1-1,1-1 1,-33-7-1,45 5-70,15 0 133,25-2 55,1738-115 97,2 43-289,-1399 63 163,601-31-90,300-11 239,-5 43-250,-1082 16 304,-171-3-68,-20 0-28,-34-5 42,-255-18 52,107 11-197,-2115-100 411,-11 177 585,1234 33-144,1158-97-1156,1219-108-176,-801 59 388,3632-124 212,-4026 174-2,-72-4-20,-29 0-34,-18-3 44,-55-6-164,-88-6 0,-672-34-264,-7 32 482,381 11 3,101 0 1,-604-10 219,1 36-192,887-10-354,65-5 79,10 0 9,41 1 0,704-13 360,-628 6-278,917-34-64,941-21-70,-1220 64 185,-11 44 181,-732-46-227,4-2 12,1 2-1,-1 1 1,0 0 0,30 11 0,-53-15-22,0 0 1,0 0-1,0 0 1,0 0-1,0 0 1,0 0-1,-1 0 1,1 0-1,0 0 1,0 0-1,0 0 0,0 0 1,0 0-1,0 0 1,0 0-1,0 0 1,0 0-1,0 1 1,0-1-1,-1 0 1,1 0-1,0 0 1,0 0-1,0 0 1,0 0-1,0 0 1,0 0-1,0 0 0,0 0 1,0 0-1,0 1 1,0-1-1,0 0 1,0 0-1,0 0 1,0 0-1,0 0 1,0 0-1,0 0 1,0 0-1,0 0 1,0 0-1,0 1 0,0-1 1,0 0-1,0 0 1,0 0-1,0 0 1,0 0-1,0 0 1,0 0-1,0 0 1,0 0-1,1 0 1,-1 0-1,0 1 1,0-1-1,0 0 1,-19 2 16,-163-4-41,97-1 8,-937-40 211,-107-4 514,19 60-699,969-1-1244,73-2 470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06.260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168 0 2793,'-45'16'208,"5"-1"240,11 4-392,5 2-48,7 0-56,6-1-64,10-3 0,4 1 0,11-5 24,5 3 24,3-2-184,4 1-201,1-1 249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06.572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544 1 2537,'-50'0'431,"0"3"1,0 2 0,-71 17 0,53-9 106,48-10-363,-1 1-1,2 0 0,-1 2 0,-34 14 0,49-18-234,1 1-1,-1 0 1,1 0-1,0 0 1,-1 0-1,1 0 1,1 1-1,-1 0 1,0 0-1,1 0 1,0 0-1,0 0 1,0 1-1,1-1 1,-1 1-1,1 0 1,0 0-1,0 0 1,1 0-1,0 0 1,-1 0-1,2 0 1,-1 0-1,0 7 1,2-2-111,-1 0 1,1 0-1,0 0 1,1 0-1,1 0 0,-1 0 1,1 0-1,1-1 1,0 1-1,0-1 0,11 16 1,7 7-120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06.757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37 1 808,'-37'0'40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06.950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 0 360,'7'23'0,"1"-2"0,1-1 0,0-1 8,3 0 48,1-2 96,1-1 8,3-4-16,2-4-48,2-2-288,-2-1 136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07.285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0 1 728,'16'13'136,"3"8"104,3 0-104,6-2-136,4-2-16,11-5-40,6-5-24,9-6-88,4 1-64,2-2-16,-6 0 24,-9-2 120,-6-1 56,-14 0 48,-7-1-8,-10 1 8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07.519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77 0 1144,'-7'3'75,"0"1"0,0-1 1,0 1-1,1 0 0,-1 1 0,1-1 0,-10 11 0,14-14-63,1 0 1,0 0-1,0 0 0,0 1 1,0-1-1,1 0 0,-1 0 1,0 1-1,0-1 0,1 0 1,-1 1-1,1-1 0,-1 1 0,1-1 1,-1 1-1,1-1 0,0 1 1,0-1-1,0 1 0,0-1 1,0 1-1,0-1 0,0 1 1,1-1-1,-1 1 0,0-1 1,1 1-1,-1-1 0,1 1 1,0-1-1,-1 0 0,1 1 0,0-1 1,0 0-1,0 0 0,0 0 1,0 1-1,0-1 0,0 0 1,0 0-1,1 0 0,-1-1 1,0 1-1,0 0 0,1 0 1,-1-1-1,1 1 0,1 0 1,9 5 88,1-1 0,0 0 0,0-1 1,0 0-1,0-1 0,18 1 1,89 5 75,-71-7-165,491 13-937,-447-15 635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8409 34 14163,'-23'-7'264,"-41"-4"-504,-50-1-96,-56 9 72,-55 16 8,-56 24 208,-53 26 40,-51 29 8,-47 29 40,-45 31 0,-41 31-16,-36 35-24,-31 35 0,-25 39-40,-17 40-72,-10 42-648,0 44-617,9 40 721,18 34-576,113-67-7970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08.158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1156 102 1200,'-71'-1'152,"-875"-47"1021,940 47-1163,-11 0 67,0-2 1,0 0-1,0-1 1,0-1-1,-20-8 0,27 3-102,19 4-29,23 1 53,49 3 636,153 17 0,80 33-1009,-286-43 282,323 81-207,-60-12-938,-230-63 810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08.596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869 40 872,'-34'-8'367,"0"2"0,0 1 0,0 2 0,0 1 1,-62 4-1,22-1-3,53-1-236,-14-1 214,0 1 0,0 2 0,0 1 0,1 1 0,-1 2 0,-42 14 0,75-19-323,-1 0-1,1 0 0,-1 0 1,1 0-1,-1 1 0,1-1 1,0 1-1,-1 0 0,1 0 1,-3 3-1,5-5-19,-1 1 1,1 0-1,0-1 1,-1 1-1,1 0 1,-1 0-1,1 0 1,0-1-1,0 1 1,-1 0-1,1 0 1,0 0-1,0 0 1,0-1-1,0 1 1,0 0-1,0 0 1,0 0-1,0 0 1,1 0-1,-1-1 1,1 3-1,0-1-13,1 1 0,0-1 0,0 1 0,0-1 0,1 1 0,-1-1 0,0 0 0,1 0 0,0 0 0,-1-1 0,1 1 0,0-1 0,0 1 0,0-1 0,5 2 0,45 11-43,1-2 1,0-3 0,0-1-1,84-1 1,-59-3 14,2 2 17,64 4-7,191-10 1,-290-9 46,-29-1 27,-17 10-39,0-1 0,0 1 0,0-1 0,0 1 0,0-1 1,0 1-1,0-1 0,0 1 0,0-1 0,0 1 0,0-1 0,0 1 0,0-1 0,-1 1 0,1-1 0,0 1 0,0-1 0,0 1 0,-1 0 0,1-1 0,0 1 0,-1-1 0,1 1 0,0 0 0,-1-1 0,1 1 0,-1 0 0,1-1 0,0 1 0,-1 0 0,1 0 0,-1-1 0,1 1 1,-1 0-1,-10-6 2,1 1 0,-1 0 0,0 0 0,-1 1 0,1 1 0,0 0 0,-16-2 0,-92-7-133,77 9 101,-260-13 56,-12-1 316,225 8-1048,-129-29 1,166 23-350,9 0 324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08.998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75 76 1472,'-2'-1'134,"1"-1"0,0 0 0,-1 0 0,1 1 0,0-1 0,0 0 0,1 0 0,-1 0 0,0 0 0,1 0 0,-1 0 0,1-1 0,-1 1 0,1 0 0,0 0 0,0 0 0,0 0 0,0 0 0,0 0 0,1-1 0,0-2 0,1-8-117,-2 13-8,0-1 1,0 1-1,0-1 0,0 1 1,0-1-1,0 0 0,0 1 1,0-1-1,0 1 0,0-1 1,0 1-1,0-1 0,0 1 1,0-1-1,-1 1 0,1-1 1,0 1-1,0-1 0,-1 1 1,1-1-1,0 1 1,0 0-1,-1-1 0,1 1 1,-1-1-1,1 1 0,0 0 1,-1-1-1,1 1 0,-1 0 1,1 0-1,-1-1 0,1 1 1,-1 0-1,1 0 0,-1 0 1,1-1-1,-1 1 0,1 0 1,-1 0-1,1 0 0,-1 0 1,1 0-1,-1 0 0,1 0 1,-1 0-1,0 0 1,1 0-1,-1 1 0,1-1 1,-1 0-1,1 0 0,-1 0 1,1 1-1,0-1 0,-1 0 1,1 1-1,-1-1 0,1 0 1,-1 1-1,1-1 0,-29 22 223,27-20-232,1 0 1,-1 0 0,1 0-1,-1 0 1,1 1 0,0-1 0,0 0-1,0 1 1,0-1 0,1 1-1,-1-1 1,1 1 0,-1-1-1,1 1 1,0-1 0,0 5-1,1-4-3,1-1-1,0 1 0,-1-1 0,1 0 1,0 1-1,0-1 0,0 0 1,0 0-1,0-1 0,1 1 0,-1 0 1,1-1-1,-1 1 0,1-1 0,2 1 1,70 35-210,1-4 0,1-3 0,2-4 1,0-3-1,2-4 0,110 13 0,503 8-1017,-537-37 1492,-40-1-792,-78-2 294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09.866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586 10 2256,'-20'-4'215,"-1"2"0,1 0-1,0 1 1,-39 3 0,-82 19-228,84-11 145,-35 3 146,-63 11 131,170-18-799,14-1 414,217 25 690,-93-8-558,-152-23-157,-1 1 0,1 0 1,-1 0-1,1 0 0,-1 0 1,1 0-1,-1 0 0,1 0 1,-1 0-1,1 0 0,-1 0 1,1 0-1,-1 0 0,1 0 0,-1 0 1,1 1-1,-1-1 0,1 0 1,-1 0-1,1 1 0,-1-1 1,1 0-1,-1 0 0,0 1 1,1-1-1,-1 1 0,1-1 1,-1 0-1,0 1 0,1-1 1,-1 1-1,0-1 0,0 1 1,1-1-1,-1 1 0,0-1 1,0 1-1,0 0 0,-18 14-37,-45 12 8,58-25 38,-2 1-8,0 0-1,1 0 1,-1 1 0,1-1-1,-11 9 1,17-11 1,-1-1 1,0 1-1,1-1 1,-1 1-1,1 0 1,-1-1-1,1 1 1,-1 0-1,1-1 1,-1 1-1,1 0 1,0 0-1,0-1 1,-1 1-1,1 0 1,0 0-1,0 0 1,0-1-1,-1 1 0,1 0 1,0 0-1,0 0 1,1 0-1,-1 1 8,1-1 1,0 0-1,0 0 0,0 1 0,0-1 0,0 0 0,0 0 0,0 0 0,0 0 0,0 0 0,1-1 0,-1 1 0,0 0 0,1 0 0,-1-1 0,0 1 0,1-1 0,1 1 0,50 18 91,1-2-1,1-2 0,87 11 1,-93-20-97,0-3 1,1-2 0,58-5-1,-149-8-1103,-158 6 959,112 6-407,34-2 280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11.014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686 17 616,'-82'-7'646,"36"2"-181,-1 2 0,1 2 0,-1 2 0,-68 11 0,88-7-362,-94 22 915,107-23-866,0 1 1,0 0-1,1 1 0,0 1 0,0 0 0,-15 11 0,23-14-166,1 0 1,0 1-1,1-1 0,-1 1 0,1 0 0,0 0 1,0 0-1,0 0 0,1 0 0,-1 1 0,1-1 1,1 1-1,-1 0 0,1-1 0,0 1 0,0 0 0,1 0 1,0 0-1,0 0 0,0-1 0,0 1 0,1 0 1,0 0-1,3 9 0,-1-6-103,-1 0 0,1 0 1,0-1-1,1 1 0,0-1 0,0 0 0,1 0 1,0-1-1,1 1 0,-1-1 0,1 0 1,1-1-1,-1 1 0,1-1 0,11 8 0,18 2-524,6-2 196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11.354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560 3 1640,'-21'-2'31,"0"1"0,0 1 1,0 1-1,0 2 0,0-1 0,-24 8 0,4 1 650,0 2 1,-40 19-1,61-23-463,1 1-1,0 1 1,0 1-1,2 0 1,-32 29-1,41-33-222,0-1 0,1 1 0,0 1 0,0-1-1,1 1 1,0 1 0,0-1 0,1 1-1,1 0 1,0 0 0,0 0 0,1 1 0,-4 17-1,7-25-14,-1 1-1,1-1 0,0 1 0,1-1 0,-1 1 1,0-1-1,1 0 0,0 1 0,0-1 0,0 1 1,0-1-1,1 0 0,-1 0 0,1 0 0,0 0 1,-1 0-1,1 0 0,1 0 0,-1-1 0,0 1 1,1-1-1,4 4 0,1 0-167,1-1-1,0 0 1,0 0 0,0-1 0,1 0-1,14 3 1,22 4-277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11.668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0 4 48,'24'-4'0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11.991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17 105 1520,'-13'2'-8,"9"0"48,16-1-128,7-2-24,17-6 56,7-3 8,18-6 24,8-1 16,13-2-64,3 0-168,8-2 144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12.699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967 40 360,'-925'110'1872,"923"-110"-1835,-30 3-1014,25-5 343,18-5 699,22-5 348,0 2-1,0 2 1,1 0 0,0 3 0,43-2 0,-45 3-351,252-21-107,288-40-3017,-658 72 3280,22 4-183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13.074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350 0 1344,'-91'14'208,"13"2"200,7-3-256,21 1-448,11-2-184,18-1 240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940 35 7098,'5'-5'472,"3"-4"576,-4-2-672,-9 3-360,-15 7-200,-18 11-576,-23 13-192,-25 15-361,-25 16-247,-25 17-48,-23 15 223,-21 17 729,20-9 64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14.043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53 14 800,'106'0'442,"425"-14"-877,-759 55 3404,129-20-2015,54-12-393,16-5-129,-1 2 1,1 0-1,0 3 0,1 0 0,-47 22 0,75-31-424,-1 1-1,0-1 0,1 0 0,-1 0 1,0 1-1,0-1 0,1 0 0,-1 1 1,1-1-1,-1 0 0,0 1 1,1-1-1,-1 1 0,1 0 0,-1-1 1,1 1-1,-1-1 0,1 1 0,-1 0 1,1-1-1,0 1 0,-1 0 0,1-1 1,0 1-1,0 0 0,0-1 0,-1 1 1,1 0-1,0 0 0,0-1 1,0 1-1,0 1 0,1-1-5,0 0 0,1 0-1,-1 0 1,0 0 0,0 0-1,1 0 1,-1-1 0,0 1 0,1 0-1,-1-1 1,1 1 0,-1-1 0,1 0-1,2 1 1,59 5-108,21-11-501,155-28-1,78-40-630,-285 65 1283,-204 49 433,-171 46 261,325-82-707,-52 15 113,-125 53 1,190-71-154,0 1 0,0 0-1,1 0 1,-1 0 0,1 0 0,-6 6-1,9-8 2,1-1 0,-1 1-1,1-1 1,0 1-1,-1-1 1,1 1-1,0 0 1,-1-1-1,1 1 1,0-1-1,0 1 1,-1 0 0,1-1-1,0 1 1,0-1-1,0 1 1,0 0-1,0-1 1,0 1-1,0 0 1,0-1-1,0 1 1,1 0 0,-1 0-9,1 0 1,0 0 0,-1 0 0,1 0 0,0-1-1,0 1 1,0 0 0,0 0 0,0-1 0,0 1-1,0-1 1,0 1 0,0-1 0,0 1 0,0-1-1,0 0 1,0 1 0,2-1 0,17 3-173,1 0 1,0-1 0,-1-1 0,1-2-1,22-2 1,17 1-58,91 3-7,-61 1 272,0-3 0,126-18 0,-278 28 631,-115 25 12,157-29-660,-1 1 0,1 1 0,0 1 0,1 1-1,0 1 1,-32 21 0,50-31-6,0 1 0,0-1 0,0 1 0,1 0 0,-1-1 1,0 1-1,0 0 0,0-1 0,0 1 0,1 0 0,-1 0 0,0 0 0,1 0 0,-1 0 0,1 0 0,-1 0 0,1 0 1,-1 0-1,1 0 0,0 0 0,-1 0 0,1 0 0,0 0 0,0 0 0,0 0 0,0 0 0,0 0 0,0 2 0,1-2-1,0 1 0,0-1 0,0 0 0,1 0-1,-1 1 1,0-1 0,1 0 0,-1 0 0,0 0-1,1-1 1,-1 1 0,1 0 0,-1 0-1,1-1 1,3 1 0,11 3-30,0 0 1,29 1-1,-42-4 28,285 3-1056,-3 1-642,-239 4 1887,-46-9-172,0 0 0,0 0-1,0 0 1,1 0 0,-1 1 0,0-1 0,0 0-1,0 0 1,0 0 0,0 0 0,1 0 0,-1 1-1,0-1 1,0 0 0,0 0 0,0 0-1,0 0 1,0 1 0,0-1 0,0 0 0,0 0-1,0 0 1,0 1 0,0-1 0,0 0-1,0 0 1,0 1 0,0-1 0,0 0 0,0 0-1,0 0 1,0 1 0,0-1 0,0 0-1,0 0 1,0 0 0,0 0 0,0 1 0,0-1-1,-1 0 1,1 0 0,0 0 0,0 0 0,0 1-1,0-1 1,0 0 0,-1 0 0,1 0-1,0 0 1,0 0 0,-26 13 551,-61 15 89,54-19-671,1 1-1,0 2 1,-46 23 0,76-34-3,0 0 0,0 0 0,0 0 0,1 0 0,-1 1 0,0-1 0,1 1 0,-1-1 0,1 1 0,-1-1 0,1 1 0,0 0 0,-1-1 0,1 1 0,0 0 1,-1 3-1,2-4-4,0 0 0,0 0 1,0 0-1,0 0 0,0 0 1,1 0-1,-1 0 0,0 0 1,0 0-1,1 0 0,-1 0 1,1 0-1,-1 0 0,1-1 1,-1 1-1,1 0 0,-1 0 1,1 0-1,0-1 0,-1 1 1,1 0-1,0-1 0,0 1 1,1 0-1,6 4-71,0-1-1,0 0 1,1 0 0,0-1-1,17 5 1,96 19-848,148 12-1,-178-28 559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14.226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272 63 2072,'-101'-24'-120,"11"5"-464,9 0 352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14.363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 66 2192,'74'-5'393,"13"1"247,12 1-168,6-1-296,1 1-112,3-2-88,-8-4-72,-11-1-264,-7-2-208,-23 1 288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14.625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346 217 56,'-69'6'2,"36"-2"231,-1-2 0,1-1 0,-1-1 0,0-2 0,-52-9 0,84 11-207,1-1-1,0 1 0,-1 0 0,1-1 1,0 1-1,-1-1 0,1 1 0,0-1 1,0 1-1,0-1 0,0 0 0,-1 0 1,1 0-1,0 0 0,0 1 0,-1-3 1,2 3-21,0-1 0,0 1 1,0-1-1,0 1 0,0-1 0,0 0 1,0 1-1,0-1 0,0 1 1,0-1-1,0 1 0,0-1 0,1 1 1,-1-1-1,0 1 0,0-1 1,0 1-1,1 0 0,-1-1 0,0 1 1,1-1-1,-1 1 0,0-1 1,1 1-1,-1 0 0,1-1 0,0 1 1,4-4-16,0 1 1,0 0 0,0 0-1,1 0 1,-1 1 0,7-2-1,51-14 46,1 4-1,75-7 1,-51 8 13,511-77-703,-510 76 512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14.968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191 1 1640,'-98'31'72,"5"0"264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15.248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779 1 920,'-103'10'336,"-6"5"224,3 8-344,2-1-80,11 4-376,4 0-8,20-4 80,12-3 80,24-3-72,18-3-80,29-2-112,17-3 64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16.744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2357 74 752,'31'-6'45,"-20"4"25,1 0 0,-1 0 0,0-1 1,-1 0-1,1-1 0,0 0 1,16-10-1,-27 14-49,1 0 0,-1-1 0,1 1 0,-1 0 0,1 0 0,-1 0 0,0-1 0,1 1 0,-1 0 0,0-1 0,1 1 1,-1 0-1,0-1 0,1 1 0,-1 0 0,0-1 0,0 1 0,1-1 0,-1 1 0,0 0 0,0-1 0,0 1 0,1-1 0,-1 1 0,0-1 0,0 1 0,0-1 0,0 1 0,0 0 0,0-1 0,0 1 1,0-1-1,0 1 0,0-1 0,0 1 0,-1-1 0,1 1 0,0-1 0,0 1 0,0 0 0,0-1 0,-1 1 0,1-1 0,0 1 0,-1 0 0,1-1 0,0 1 0,-1 0 0,1-1 0,0 1 0,-1 0 1,1 0-1,0-1 0,-1 1 0,1 0 0,-1 0 0,1-1 0,-1 1 0,1 0 0,0 0 0,-1 0 0,1 0 0,-1 0 0,-37-9 1024,-45 6 109,-1 3-1,-135 18 0,147-11-700,-1219 190 1316,1257-189-1769,-7 0-22,1 2 1,-60 23 0,99-33 10,-1 1-1,1-1 1,0 0 0,-1 1 0,1 0 0,0-1 0,0 1 0,0 0 0,-1 0 0,1 0-1,0 0 1,0-1 0,0 2 0,0-1 0,0 0 0,0 0 0,0 1 0,1-1-4,0-1 1,0 1 0,1-1-1,-1 1 1,0-1 0,0 1-1,1-1 1,-1 1 0,0-1 0,1 1-1,-1-1 1,0 0 0,1 1-1,-1-1 1,1 1 0,-1-1-1,1 0 1,-1 0 0,1 1 0,-1-1-1,1 0 1,-1 0 0,1 1-1,-1-1 1,1 0 0,-1 0-1,2 0 1,53 8-531,563-31-2837,-524 16 2735,15-1 73,487-45 1447,-577 51-668,-13 2-105,0 0 1,0 0-1,0-1 0,0 0 0,0 0 0,0 0 0,0-1 0,0 0 1,-1 0-1,1 0 0,6-5 0,-13 6-57,0 0 1,0 0 0,0 1-1,0-1 1,0 0-1,0 0 1,0 1-1,0-1 1,0 1-1,0-1 1,0 1-1,-1-1 1,1 1 0,0-1-1,0 1 1,-1 0-1,1 0 1,0 0-1,-3 0 1,-40-5 324,-1 3 0,-83 5 0,-96 22 485,112-10-444,-126 16 0,2 11 0,-264 83 1,484-120-396,-9 2 3,0 0 0,0 2 0,1 1 0,0 1 0,-39 25 0,62-35-18,0-1 1,0 1-1,-1 0 1,1 0-1,0 0 1,0 0-1,0 0 1,0 0-1,0 0 1,0 0-1,0 1 1,0-1-1,1 0 1,-1 1-1,0-1 0,1 0 1,-1 1-1,1-1 1,0 1-1,-1-1 1,1 0-1,0 1 1,0-1-1,0 1 1,0-1-1,0 1 1,0-1-1,0 1 1,0-1-1,1 1 1,-1-1-1,1 1 1,-1-1-1,1 0 0,-1 1 1,1-1-1,0 0 1,0 0-1,-1 1 1,1-1-1,0 0 1,0 0-1,0 0 1,0 0-1,1 0 1,-1 0-1,2 1 1,4 3-5,0 0 0,0-1 0,0 1 0,1-1 0,-1-1 0,1 0 0,9 3 0,9 0-37,0-1 1,1-2-1,-1 0 1,1-2-1,38-2 1,138-24-268,-132 15 218,4-1-37,253-39-730,-335 48 420,-30 1 398,-51 3 124,-37 2 239,0 6 1,1 5-1,1 6 0,-170 51 0,289-71-316,-45 15 181,-62 28 1,97-38-163,2 1-1,-1 0 1,1 1 0,0 0 0,0 1 0,1 1-1,0-1 1,1 2 0,-15 18 0,24-27-35,-1 0-1,0 1 1,1-1-1,-1 1 1,1 0 0,0-1-1,0 1 1,0 0-1,0 0 1,0 0 0,1 0-1,-1 0 1,1 0-1,0 0 1,-1 0-1,2 0 1,-1 0 0,0 0-1,1-1 1,-1 1-1,2 3 1,0-1-32,0-1 0,0 0 0,1 0 0,-1 0 0,1-1 0,0 1 0,1-1-1,-1 1 1,0-1 0,1 0 0,0 0 0,4 2 0,9 5-214,0-1 0,0-1 1,1-1-1,-1-1 0,30 7 0,35 3-1389,12-7 586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17.292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1142 5 3033,'-18'-3'187,"1"2"1,-1 0-1,0 1 1,0 1 0,1 1-1,-1 0 1,-26 7-1,-119 46 526,117-37 54,-29 7-627,43-15 211,1 1 0,-47 23 0,-160 117 454,98-58-99,122-81-576,1 0 1,1 1 0,0 0-1,1 1 1,0 1 0,1 1-1,-21 29 1,32-40-140,0 1 1,0-1-1,0 1 1,0 0-1,1 0 0,0 0 1,1 1-1,-1-1 1,1 0-1,0 1 1,1-1-1,0 11 0,0-12-61,1 0 0,1 0 0,-1 0 0,1 0 0,0 0-1,0 0 1,0 0 0,1-1 0,0 1 0,0-1-1,0 0 1,0 0 0,0 0 0,1 0 0,0 0-1,0-1 1,7 6 0,0-2-279,1 1 0,0-2 0,1 0 0,-1 0 0,1-1 0,0 0 0,15 2 0,51 11-709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17.832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1361 32 4129,'-25'-8'348,"-1"1"-1,-1 1 1,1 2-1,-1 0 1,-53 1 0,23 5 573,-100 17-1,115-11-523,1 3 0,0 1 0,-51 23 0,-114 65-353,188-91-17,-81 43 10,1 4-1,-111 85 1,201-135-44,-1 1 1,1 0-1,1 0 1,-1 1-1,1 0 1,0 1-1,1-1 1,0 1-1,1 1 1,-8 14-1,12-20-30,0 1 0,-1 0 0,2 0 0,-1 0 0,0 1 0,1-1 0,0 0 0,0 0 0,1 0 0,-1 0 0,1 0 0,0 0 0,1 0 0,-1 0 0,1 0 0,0 0 0,0-1 0,0 1 0,1-1-1,0 1 1,0-1 0,0 0 0,0 0 0,5 4 0,0 0-450,0 0 0,0-1-1,1 1 1,11 6 0,18 8-471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18.332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495 0 3369,'-40'0'940,"0"2"0,-59 9 0,83-8-863,0 1-1,0 1 1,0 1 0,0 0 0,1 1 0,0 0-1,0 2 1,-23 16 0,25-15 129,1 1 0,0-1-1,1 2 1,0 0 0,0 0 0,2 1-1,-1 0 1,2 0 0,-1 1-1,-8 24 1,10-19-70,1 0 0,1 0 0,1 1 0,1 0 0,0 0 0,2 0-1,0 0 1,3 22 0,-1-18-93,1 0 0,2-1 0,0 1 1,2-1-1,0 0 0,18 40 0,-18-51-38,0 0 0,1 0 0,1 0 0,0-1 0,1 0 1,0 0-1,0-1 0,1 0 0,1-1 0,0 0 0,0-1 0,0 0 1,15 7-1,3-2-37,0-1 1,0-2 0,1-1 0,0-1 0,0-1 0,35 2 0,189 5-931,-239-14 855,37 0-1044,64-7 1,-43-4 327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0 182 3033,'12'-11'-56,"23"-22"-408,33-33 191,6-5-1967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19.234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828 41 4185,'-50'-12'590,"-1"1"0,-1 3 1,0 2-1,-101 2 0,125 5-444,1 2 0,0 0-1,0 2 1,1 1 0,-1 1-1,1 2 1,1 0 0,0 2-1,0 0 1,1 2 0,-28 19 0,47-28-64,0 0 1,0 0 0,0 1 0,1 0-1,-1 0 1,1 0 0,0 0 0,0 1-1,1-1 1,0 1 0,0 0 0,0 0-1,1 0 1,0 1 0,0-1 0,0 0 0,1 1-1,0-1 1,0 1 0,1 0 0,0-1-1,1 11 1,1-3-53,0 0 0,1 0 0,1-1-1,0 1 1,1-1 0,0 0 0,1 0 0,1 0 0,13 19-1,-14-22-36,1-1-1,0 0 1,1 0-1,-1 0 1,2-1-1,-1 0 1,1-1-1,0 0 1,1 0-1,0-1 1,0 0-1,0 0 1,1-1-1,-1-1 1,1 0-1,0 0 1,1-1-1,-1-1 1,0 0 0,18 1-1,5-5-106,-35 2 47,-17 3 47,5 0 118,0 1 0,1 1 0,-1-1 0,1 2 0,0 0 0,1 1 0,-1 0 0,1 0 0,1 1 0,-1 1 0,1 0 0,1 0 0,0 1 0,0 0 0,1 1 0,0-1 0,-10 21 0,16-28-93,0 1 1,0 0-1,0 0 1,1 0-1,0 0 1,0 0-1,0 0 0,0 1 1,1-1-1,-1 0 1,1 0-1,0 1 1,0-1-1,1 0 0,0 0 1,-1 0-1,1 1 1,2 4-1,3 3-20,0 0-1,0 0 0,1-1 1,12 16-1,-12-19-34,-1 0 0,-1 0 1,0 0-1,0 1 0,0-1 0,-1 1 0,0 0 0,-1 0 0,4 15 1,-7-22 42,0 0 0,0-1 1,0 1-1,0 0 1,0-1-1,1 1 1,-1-1-1,0 1 1,1 0-1,0-1 1,-1 1-1,1-1 0,0 1 1,0-1-1,0 0 1,0 1-1,0-1 1,0 0-1,0 0 1,0 1-1,0-1 1,1 0-1,-1 0 0,0-1 1,1 1-1,-1 0 1,1 0-1,-1 0 1,1-1-1,-1 1 1,1-1-1,-1 0 1,1 1-1,0-1 0,-1 0 1,1 0-1,0 0 1,-1 0-1,1 0 1,0 0-1,-1 0 1,1-1-1,-1 1 1,1-1-1,2 0 0,8-3-349,1-1-1,-1-1 1,1 0-1,16-12 1,-15 9-256,-1 2 221,-1-1 0,0 0 0,-1-1 0,21-20 0,-30 27 385,0 0-1,0 0 0,0 0 0,0 0 1,0 0-1,-1-1 0,1 1 1,-1-1-1,0 1 0,0-1 0,0 1 1,0-1-1,0 0 0,0 0 1,-1 1-1,1-1 0,-1 0 0,0 0 1,0 0-1,0 1 0,0-1 1,0 0-1,-1 0 0,1 0 1,-1 1-1,0-1 0,0 0 0,0 1 1,0-1-1,0 0 0,-1 1 1,1 0-1,-3-3 0,1 2 40,0 0-1,-1 0 1,1 0-1,-1 0 1,0 1-1,0 0 1,0 0-1,0 0 1,0 0-1,0 1 1,-1 0-1,1 0 1,0 0-1,-1 0 1,1 0-1,-1 1 1,-5 0-1,-13 0 231,0 1 0,-24 4 0,32-3-108,-2 1 45,-1 0 1,1 1 0,0 1 0,0 1 0,0 0-1,1 2 1,0-1 0,0 2 0,-16 11 0,24-14-177,-1 1 0,1 0 1,0 0-1,0 0 0,1 1 1,0 1-1,0-1 0,1 1 1,0 0-1,0 0 0,1 1 1,1 0-1,0-1 0,0 2 1,1-1-1,-4 15 0,7-22-28,-1 0 0,1 0-1,0 0 1,0 0 0,0 0-1,0 0 1,0 0 0,0 1 0,1-1-1,0 0 1,0 0 0,-1 0-1,2 0 1,-1-1 0,0 1-1,1 0 1,-1 0 0,1-1-1,0 1 1,0-1 0,3 5-1,0-4-15,-1 0-1,1 0 0,0 0 1,-1-1-1,1 1 0,0-1 0,1 0 1,-1-1-1,0 1 0,0-1 1,10 1-1,2-1-218,0 0 0,0-1-1,1-1 1,-1-1 0,0 0 0,0-1 0,19-6 0,-14 0-650,0 0 1,24-14-1,-3-2 10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19.561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340 78 1272,'-220'-71'2115,"213"69"-1891,0 1 0,0-1 0,0 2 0,0-1 0,-1 1-1,1 0 1,0 1 0,0-1 0,0 1 0,-8 3-1,13-4-193,0 1 0,1-1 0,-1 1 0,0 0-1,1-1 1,-1 1 0,1 0 0,-1 0 0,1 0 0,-1 0-1,1 0 1,-1 1 0,1-1 0,0 0 0,0 1-1,0-1 1,0 1 0,0-1 0,0 1 0,0-1-1,0 1 1,1 0 0,-1 0 0,0-1 0,1 1-1,0 0 1,-1 0 0,1-1 0,0 1 0,0 0 0,0 0-1,0 0 1,0-1 0,0 1 0,1 0 0,-1 0-1,1 0 1,-1-1 0,1 1 0,0 0 0,-1-1-1,1 1 1,0 0 0,2 1 0,1 4 28,0-1 0,0 0 0,1-1 1,-1 1-1,2-1 0,-1 0 0,0 0 1,1 0-1,0-1 0,0 0 0,14 7 0,9 3 174,43 15-1,-49-20-145,71 23 5,2-3 0,0-5 1,2-4-1,196 14 0,-162-30-1072,0-5-1,0-7 0,163-29 1,-190 17 150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0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211 81 6361,'-27'2'135,"8"-2"2,0 1 0,-1 1 0,1 0 0,1 2 0,-1 0 0,0 1 0,-31 13 0,50-18-134,1 0 0,-1 0 0,1 0 0,-1 0 0,1 0 0,0 1 0,-1-1 0,1 0 0,-1 0 0,1 0 0,-1 1-1,0-1 1,1 0 0,-1 1 0,1-1 0,-1 0 0,1 1 0,-1-1 0,0 1 0,1-1 0,-1 0 0,0 1 0,1-1 0,-1 1 0,0-1 0,0 1-1,0-1 1,1 1 0,-1-1 0,0 1 0,0-1 0,0 1 0,0-1 0,0 1 0,0-1 0,0 1 0,0 0 0,0-1 0,0 1 0,0-1-1,0 1 1,0-1 0,-1 1 0,1-1 0,0 1 0,0-1 0,-1 1 0,1-1 0,0 1 0,0-1 0,-1 0 0,1 1 0,-1-1 0,1 1 0,0-1-1,-1 0 1,1 1 0,-1-1 0,1 0 0,-1 0 0,1 1 0,-1-1 0,1 0 0,-1 0 0,1 0 0,-1 1 0,0-1 0,47 9 484,48-2 348,167-9 1,-123-2-672,1978-68 118,-1330 40-784,-745 27 144,-28-1 17,-13 6 324,0 0 0,0-1-1,-1 1 1,1-1-1,0 1 1,0 0 0,0-1-1,0 1 1,0 0-1,0 0 1,0-1-1,-1 1 1,1 0 0,0-1-1,0 1 1,0 0-1,-1 0 1,1-1 0,0 1-1,-1 0 1,1 0-1,0-1 1,0 1-1,-1 0 1,1 0 0,0 0-1,-1 0 1,1 0-1,0-1 1,-1 1 0,1 0-1,0 0 1,-1 0-1,0 0 1,-17-6-385,-2 1 0,1 1 0,0 0 0,-1 1-1,0 1 1,-25 1 0,4 0-187,-89-3-328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0.733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0 108 5449,'65'-18'237,"1"3"0,0 3 0,132-7 0,-109 12-161,672-30 398,-581 40-317,-1 8 0,221 42 0,-311-33-188,-178-20-238,-639 38 213,476-17 77,-11-4 35,-352 38 1428,613-55-1474,-41 8-594,35-3 5,22 1 13,82 10 843,178 6 0,-177-17-293,942 24 33,-1-85-104,-935 42-313,-98 13 205,-8 0 53,-16-1-22,-38 2-3,-1350 21 322,1267-21-505,-442 13-2829,493-10 2890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1.105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450 133 8650,'-179'12'1324,"-15"0"-3586,184-12 2068,5 0 142,1 0-1,-1 1 1,1-2 0,-1 1-1,1 0 1,0-1-1,-1 0 1,1 0-1,-1 0 1,1-1-1,0 1 1,0-1 0,-4-3-1,7 5 67,1 0 0,0 0 0,0 0 0,0 0-1,0 0 1,0-1 0,0 1 0,0 0 0,0 0 0,0 0-1,-1 0 1,1-1 0,0 1 0,0 0 0,0 0 0,0 0 0,0 0-1,0-1 1,0 1 0,0 0 0,0 0 0,0 0 0,0-1-1,0 1 1,0 0 0,1 0 0,-1 0 0,0 0 0,0 0 0,0-1-1,0 1 1,0 0 0,0 0 0,0 0 0,0 0 0,0 0 0,1-1-1,-1 1 1,0 0 0,0 0 0,0 0 0,0 0 0,0 0-1,1 0 1,-1 0 0,0 0 0,0 0 0,0-1 0,1 1 0,14-5 377,16 1 123,273 5 1288,-119 4-1658,-12-4-200,280-5 11,-327-3-1220,191-35-1,-304 40 919,0 0-1,-1-1 0,1 0 1,-1-1-1,0-1 0,23-12 0,-35 17 310,1 0-1,0 0 0,-1-1 0,1 1 0,-1-1 1,1 1-1,-1-1 0,1 1 0,-1-1 0,1 1 0,-1-1 1,1 1-1,-1-1 0,0 1 0,1-1 0,-1 0 1,0 1-1,1-1 0,-1 0 0,0 1 0,0-1 1,0 0-1,1 1 0,-1-1 0,0 0 0,0 0 0,0 1 1,0-1-1,-1-1 0,1 1-20,-1 0 0,0 0 0,0 0 0,0 0 0,0 0 0,0 0 0,0 0 0,0 0-1,-1 0 1,1 1 0,0-1 0,0 0 0,-1 1 0,1-1 0,0 1 0,-2-1 0,-53-12-498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1.324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0 82 2264,'4'-28'145,"1"1"71,-3 1-256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1.464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4 61 2993,'-3'2'1112,"15"5"-1104,5 0-152,14 0-72,9-4 0,18-3 128,11-3 48,21-6 56,8-5 0,9-3-136,5-2-352,5-5 288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1.665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0 5 304,'23'-5'0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2.347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0 1 2096,'194'21'2146,"-96"-5"-1964,0-3 0,1-5-1,115-6 1,-216 1-152,-1 0 0,1 0 1,0 0-1,0 1 0,1-1 0,-1 1 0,1-1 0,-1 1 0,1-1 1,0 1-1,0 0 0,1-1 0,-1 1 0,1 0 0,0 0 1,0-1-1,1 9 0,1-9-42,1 1 1,0 0-1,-1-1 1,2 1-1,-1-1 1,0 0-1,1 0 1,-1 0-1,1 0 1,0-1-1,0 0 1,0 1-1,0-1 1,0-1-1,8 3 1,73 17-568,-79-20 526,68 10-250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2.717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19 1 4393,'-1'-1'30,"0"1"0,1 0 0,-1 0 0,0 0 0,1 0 0,-1 0 1,0 0-1,1 0 0,-1 0 0,0 1 0,1-1 0,-1 0 0,1 0 0,-1 0 0,0 1 0,1-1 0,-1 0 1,1 1-1,-1-1 0,1 0 0,-1 1 0,1-1 0,-1 1 0,1-1 0,-1 1 0,1-1 0,-1 1 0,1-1 1,0 1-1,-1-1 0,1 1 0,0 0 0,0-1 0,0 1 0,-1 0 0,21 14 317,42 6-221,172 32-978,3-10-1,257 11 0,-444-50 279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3020 2897,'27'-15'736,"37"-20"696,42-22-168,38-19-63,35-18-161,30-15-184,25-16-392,22-16-112,19-19-224,16-18-64,70-56-40,89-68-144,25-23-448,-12 1-432,-27 13-1313,-35 15 1209,-84 59-4249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3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1 271 2280,'57'-17'233,"72"-19"375,57-16-744,35-6-561,6-1 433,-35 11-1760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2.942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310 1 1512,'-34'4'637,"0"2"-1,1 1 1,0 1-1,0 2 1,1 1-1,-56 29 1,86-39-622,0-1-1,1 1 1,-1 0-1,0 0 1,1 1-1,-1-1 1,1 0 0,-1 0-1,1 1 1,0-1-1,0 1 1,-1-1-1,-1 4 1,3-4-15,0-1 0,0 1 1,0 0-1,0-1 0,0 1 0,0-1 1,0 1-1,0-1 0,1 1 0,-1-1 0,0 1 1,0-1-1,0 1 0,1-1 0,-1 1 0,0-1 1,0 1-1,1-1 0,-1 1 0,0-1 0,1 1 1,-1-1-1,1 0 0,-1 1 0,0-1 0,1 0 1,-1 1-1,1-1 0,0 1 0,5 1-23,-1 0 0,1 0 0,0 0 0,0 0 0,0-1 0,11 1 0,524 34-786,-367-22 171,-92-9 389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3.826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1343 0 352,'-31'15'818,"-2"-2"0,1-2-1,-2-1 1,-51 9 0,19-4-305,-496 118 1200,542-128-1679,-8 0 1,1 2-1,1 0 0,-1 2 1,2 1-1,-1 1 0,-24 15 0,49-26-47,0 1-1,0-1 0,1 1 0,-1-1 0,0 1 0,0-1 0,1 1 1,-1 0-1,0-1 0,1 1 0,-1 0 0,1 0 0,-1-1 1,1 1-1,-1 0 0,1 0 0,0 0 0,-1-1 0,1 1 0,0 0 1,-1 2-1,13 8-436,31-1-181,0-8 385,1-2 0,-1-2 0,43-7 0,130-31 102,-172 31 134,294-70 26,-383 80 267,-186 55 511,-263 101-1,165-22-402,327-135-466,0 1 1,0 0 0,0 0-1,0 0 1,0 0 0,0 0-1,1 1 1,-1-1 0,0 1-1,1-1 1,-1 1 0,1-1-1,-1 1 1,-1 2 0,4-3 35,-1-1 1,0 1-1,1 0 0,-1-1 1,1 1-1,-1-1 1,1 0-1,0 1 0,-1-1 1,1 1-1,-1-1 1,1 0-1,0 1 0,-1-1 1,1 0-1,0 0 1,-1 0-1,1 0 0,0 1 1,0-1-1,-1 0 1,1 0-1,0 0 0,-1 0 1,1 0-1,0-1 1,0 1-1,76-6-1060,-70 5 1153,270-35 3,483-54-1341,-331 44 1503,-351 37-248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4.244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113 0 3449,'-47'14'208,"15"2"72,7-1-120,19-5-192,4 1-48,17-6 48,11-3 40,17-2 184,11-2 24,27-5-16,15-2-32,28-1-104,15-2-56,23-2-984,5 1 696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5.241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2370 0 904,'-564'40'3478,"5"45"-1860,488-73-1610,-902 175 1546,954-183-1575,14-4 6,1 1 0,0 0-1,0 0 1,-1 0-1,1 0 1,0 1 0,0-1-1,0 1 1,1 0 0,-7 5-1,10-7 13,0 0 0,0 0 0,-1 0 0,1 1 0,0-1 0,0 0 0,0 1 0,0-1 0,0 0 0,0 0 0,0 1 0,0-1 0,0 0 0,0 0 1,0 1-1,0-1 0,0 0 0,0 0 0,0 1 0,0-1 0,0 0 0,1 0 0,-1 1 0,0-1 0,0 0 0,0 0 0,0 1 0,0-1 0,1 0 0,-1 0 0,0 0 0,0 1 0,0-1 0,1 0 0,-1 0 0,0 0 0,0 0 0,0 1 0,1-1 0,-1 0 0,0 0 0,0 0 0,1 0 0,-1 0 0,0 0 0,1 0 0,-1 0 0,0 0 0,0 0 0,1 0 0,-1 0 0,0 0 0,0 0 0,1 0 0,20 4-45,-20-3 40,141 14-947,0-6 0,222-13 1,-273 1 940,-1-3 1,0-5 0,100-24-1,-178 27 1359,-54 15-299,-116 31-208,-241 63 616,241-47-258,-219 106 1,372-158-1194,-14 7 16,-1 1 0,1 1 0,-30 22 0,46-30-27,-1 0 0,1 0 0,0 0 0,0 1-1,0-1 1,0 1 0,0 0 0,1 0 0,0 0 0,-3 6 0,5-8-6,-1 1-1,1-1 1,-1 0-1,1 1 1,0-1-1,0 1 1,0-1-1,0 1 1,0-1-1,1 0 1,-1 1-1,1-1 1,-1 0-1,1 1 1,0-1-1,0 0 1,0 0-1,0 0 1,0 0-1,4 4 1,-1-1-40,2 0 1,-1 0 0,0-1-1,1 0 1,0 0-1,0 0 1,0-1 0,0 0-1,1 0 1,-1 0 0,1-1-1,0 0 1,0 0-1,0-1 1,11 1 0,15 2-416,64-3-1,-87-1 377,93-5-727,-1-4-1,0-4 1,0-5-1,129-41 1,-215 54 752,32-11-169,-45 15 248,0 0 1,-1 0-1,1 0 1,-1-1-1,0 1 1,1-1-1,-1 0 1,0 0-1,0 0 1,0 0-1,0 0 1,0 0-1,2-4 1,-4 5 14,0 1 0,1-1 0,-1 0 0,0 1 0,0-1 0,0 1 0,0-1 0,0 0 0,0 1 0,0-1 0,0 1 1,0-1-1,0 1 0,0-1 0,0 0 0,0 1 0,0-1 0,-1 1 0,1-1 0,0 1 0,0-1 0,-1 1 0,1-1 0,0 1 0,-1-1 1,1 1-1,0-1 0,-1 1 0,1-1 0,-1 1 0,0-1 0,-24-10 591,-27 2 47,2 6-560,1 3 1,-1 1 0,0 3-1,-90 19 1,36 2 140,-118 47 0,116-29 149,94-37-342,0 0 0,1 1 0,0 0 1,0 1-1,0 0 0,-11 13 0,20-20-53,1 1-1,-1-1 1,1 1 0,-1-1-1,1 1 1,0 0-1,-1 0 1,1 0-1,0 0 1,0 0 0,0 0-1,1 0 1,-1 0-1,0 0 1,1 1-1,0-1 1,-1 0 0,1 0-1,0 0 1,0 1-1,0-1 1,0 0-1,1 3 1,0-2-6,1-1-1,-1 1 0,1-1 1,-1 1-1,1-1 1,0 0-1,0 0 1,0 0-1,0 0 1,0 0-1,1 0 1,-1-1-1,1 1 1,-1-1-1,4 2 1,8 3-21,1 0 1,-1-2 0,1 1 0,0-2 0,18 3 0,36-1-336,1-3 0,-1-3 0,1-3 0,-1-2 0,111-27 0,-135 22 54,0-1 0,77-34 1,-106 39 259,1-1 1,-1-1 0,-1-1-1,0 0 1,0 0 0,-1-2 0,0 0-1,-1 0 1,0-2 0,11-14-1,-22 25 9,0 1-1,0-1 1,-1 1 0,1-1-1,-1 1 1,1-1-1,-1 0 1,0 0-1,0 0 1,0 0-1,-1 0 1,1 0-1,-1 0 1,1 0-1,-1 0 1,0 0-1,0 0 1,0 0 0,-1 0-1,1 0 1,-1 0-1,1 0 1,-1 0-1,0 0 1,0 0-1,-1 1 1,1-1-1,-1 0 1,1 1-1,-1-1 1,0 1 0,0-1-1,0 1 1,0 0-1,0 0 1,0 0-1,-1 0 1,1 0-1,-1 0 1,1 1-1,-1-1 1,0 1-1,0 0 1,1 0 0,-1 0-1,-5-1 1,-14-5 64,-1 1 0,0 2 0,0 0 1,-38-1-1,-99 6 783,134 0-675,-62 3 462,-1 4 0,1 3 0,-91 26 0,169-35-521,8-2-84,-1 0 0,1 0 0,0 1 0,-1-1 0,1 1 0,0-1 0,0 1 0,0 0 0,0 0 0,0 0 0,0 0 0,0 0 0,0 1 0,0-1 0,0 1 0,0-1 0,-1 3 0,5-3-135,0 0 1,0-1-1,0 1 1,1 0-1,-1-1 1,0 1-1,0-1 1,1 0-1,-1 1 1,0-1-1,1 0 0,-1 0 1,0-1-1,3 1 1,37-5-799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5.459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70 0 1432,'-33'0'72,"-3"2"120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5.660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1081 1 3217,'-74'6'999,"0"3"1,0 3 0,-87 27 0,92-17-834,1 3-1,1 3 1,1 3 0,1 2 0,3 4 0,-60 44-1,23 0-135,89-72-128,1 0-1,0 1 1,1 1-1,0-1 1,0 1 0,1 1-1,-7 16 1,13-26 35,0 0-1,0 0 1,0 0-1,1 0 1,-1 0 0,0 0-1,1 0 1,0 0-1,0 0 1,-1 1 0,1-1-1,0 0 1,1 0 0,-1 0-1,0 1 1,1-1-1,-1 0 1,1 0 0,0 0-1,0 0 1,-1 0-1,1 0 1,1 0 0,0 2-1,0-2-54,1 0-1,-1 0 1,1 0-1,0 0 1,0 0-1,0-1 1,0 1-1,0-1 1,0 0-1,0 0 1,0 0-1,0 0 1,0 0-1,1-1 1,4 1-1,37 3-522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5.956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1319 1 5217,'-48'3'110,"1"3"0,0 2 0,0 1 0,1 3 0,-56 22 0,12-6 389,72-22-364,-397 138 2831,376-127-2777,1 2 0,1 1 0,1 2 0,0 1 0,2 2-1,1 2 1,1 1 0,-35 38 0,54-50-201,0 1-1,2-1 1,0 2 0,1 0-1,0 0 1,1 1-1,-11 38 1,17-48-139,1 0 1,0 0-1,1 0 0,0 0 1,1 0-1,-1 0 0,2 0 1,-1 0-1,1 0 0,1 0 1,-1-1-1,2 1 0,-1 0 0,1-1 1,0 1-1,1-1 0,0 0 1,0 0-1,1 0 0,8 10 1,37 26-851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6.280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601 0 6137,'-50'10'120,"7"20"-360,2 6-88,-9 9 32,-5 1 112,-12 4 768,-7 3 328,5 8 217,3 2-89,22 11-512,11 1-280,24-1-416,13 0-272,21-9-448,12-6-136,11-16-369,5-14 729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6.499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37 0 6281,'-28'45'128,"20"0"-472,8 1-736,19-3 640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7.094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32 0 5353,'-2'1'76,"0"-1"-1,0 1 0,0-1 1,1 1-1,-1 0 0,0 0 1,1 0-1,-1 0 1,1 0-1,-1 0 0,1 0 1,-1 0-1,1 1 1,0-1-1,-1 1 0,1-1 1,0 1-1,0-1 1,-1 4-1,2-4-34,0 0 0,-1 1 0,1-1 0,1 1 0,-1-1 0,0 1 1,0-1-1,0 0 0,1 1 0,-1-1 0,1 0 0,-1 1 0,1-1 0,-1 0 0,1 0 0,0 1 0,0-1 0,0 0 0,1 2 1,6 5 32,0-1 0,0 0 0,0-1 1,1 0-1,17 9 0,13 4 32,1-2 0,0-1 0,81 19 0,135 12 1062,-179-35-722,288 43 399,150 27-1695,-605-108-337,-6 12 1005,-1 5 0,-125 5 0,-194 34 1692,314-18-1693,-152 38 1,231-40-305,23-9 467,0-1 0,0 0 0,0 0 1,0 0-1,0 1 0,-1-1 0,1 0 0,0 0 0,0 1 0,0-1 0,0 0 0,0 0 0,0 1 1,0-1-1,0 0 0,0 0 0,0 1 0,0-1 0,0 0 0,0 0 0,0 1 0,0-1 0,0 0 0,1 0 1,-1 0-1,0 1 0,0-1 0,0 0 0,0 0 0,0 0 0,0 1 0,1-1 0,-1 0 0,0 0 1,0 0-1,0 1 0,1-1 0,-1 0 0,0 0 0,0 0 0,0 0 0,1 0 0,-1 0 0,0 0 0,6 3-163,-1-1-1,1-1 1,-1 1-1,1-1 1,-1 0-1,10 0 0,300 11-5350,-133-8 4883,-89-1 610,5-2 18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134 5266 6185,'-20'10'200,"-16"4"-56,-3-2-480,9-16-440,22-22-304,29-32 48,31-35 168,31-34 936,26-29 744,25-24 736,19-18 224,21-11-247,19-7-329,21-5-568,20-3-216,22-1-288,21-3-56,22-3-48,19 0 0,19-5 16,15-1-16,11-2 8,9 0 24,8 4 32,6 4 24,6 6-48,6 9-176,5 12-512,6 16-312,2 20-1200,-1 22 1175,-70 36-5368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7.230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482 0 1664,'-112'0'-24,"-3"0"-168,-4 2-120,-17 0 232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7.336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79 0 1896,'-79'5'-16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7.493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0 13 856,'135'-2'72,"-5"-2"24,-4-2-104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8.051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146 2 1224,'-80'-1'80,"14"6"336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8.533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1 179 448,'57'-5'344,"6"-2"264,18-1 208,12-3 41,24-1-225,18 0-168,14 2-312,10-2-96,10 2-112,5-2-112,1 0-280,3-1-88,-13 0-72,-7 1 31,-15 0 209,-14 1-32,-20 4 264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9.140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160 1 528,'-76'5'88,"18"0"64,32-1-120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9.309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0 183 1920,'50'-10'168,"12"-3"153,9 3-57,15 0-56,9-1-40,18 3-104,10-1-24,18-1-40,9 0 0,6-6-8,1 2-8,-5 1 16,-4-1-8,-7 5-8,-5-1-8,-5 5-128,0-1-192,3 1 192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29.695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 23 288,'175'-9'-56,"10"-5"24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30.205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37 159 1776,'-24'0'84,"12"0"-287,23-1-628,24-3 965,-1-1 1,47-14 0,-39 8 436,53-6 1,307-5-208,-243 18-143,233-35-1,-383 37-183,28-6 94,-35 8-121,-1-1 1,1 1 0,-1-1 0,1 1 0,-1-1 0,0 0-1,1 1 1,-1-1 0,0 0 0,0 0 0,1 0 0,-1 0-1,0 0 1,0 0 0,0 0 0,0-1 0,0 1 0,0-2-1,-1 3-22,0 0 0,0 0-1,1-1 1,-1 1-1,0 0 1,0-1 0,0 1-1,-1 0 1,1 0-1,0-1 1,0 1 0,0 0-1,0 0 1,0 0-1,0-1 1,0 1-1,0 0 1,0 0 0,-1-1-1,1 1 1,0 0-1,0 0 1,0 0 0,0-1-1,-1 1 1,1 0-1,0 0 1,0 0 0,0 0-1,-1 0 1,1-1-1,0 1 1,0 0 0,-1 0-1,1 0 1,0 0-1,0 0 1,-1 0-1,1 0 1,0 0 0,0 0-1,-1 0 1,1 0-1,0 0 1,-1 0 0,-17-2-256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30.590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1 235 1040,'2931'-220'1722,"-2807"214"-2225,-7-2 204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1708 9722,'18'-12'480,"30"-18"376,37-22-808,46-23-56,45-21-32,48-21 16,44-17 0,42-17-80,38-14-192,35-10-696,28-7-416,23-3-1217,18 2 1345,-68 32-3025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31.042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0 202 1424,'774'-60'1455,"215"-22"759,-911 74-2159,164-22-1608,-214 22 919,-18 2 12,-38-1-949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32.390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616 1 1664,'-98'0'1190,"-356"9"766,448-9-1964,-1 1 0,1 0 0,-1 0 0,1 0 0,-1 1 0,-10 5 0,16-7-1,1 0-1,-1 0 1,1 0-1,0 1 1,-1-1-1,1 0 1,-1 0-1,1 1 1,0-1-1,-1 0 1,1 1-1,0-1 1,-1 0-1,1 1 1,0-1-1,0 1 1,-1-1-1,1 0 1,0 1-1,0-1 1,0 1-1,0-1 1,0 1-1,-1-1 1,1 1-1,0-1 1,0 1-1,0-1 1,0 0-1,0 1 1,0-1-1,0 1 1,1-1-1,-1 2 1,1-1-48,1 1 0,-1 0 0,1 0 0,0-1 0,0 1 0,-1-1 0,1 0 0,0 1 0,0-1 0,0 0 0,1 0 0,2 1 0,22 7-209,1-2-1,1 0 1,-1-2 0,1-1 0,0-1-1,42-2 1,-30 1 269,109 6 104,132 3 52,-362-6 674,0 4 1,-100 23-1,177-31-813,-15 2 78,-1 0 0,1 2 0,0 0 0,0 1 0,0 1-1,1 0 1,-29 18 0,45-24-96,0-1 0,0 1 0,0-1 0,0 1 0,0 0 0,1-1 0,-1 1 0,0 0 0,0-1 0,1 1 0,-1 0 0,1 0 0,-1 0-1,0 0 1,1 0 0,0 0 0,-1 0 0,1 0 0,0 0 0,-1 0 0,1 0 0,0 0 0,0 0 0,0 0 0,0 0 0,0 0 0,0 0 0,0 0 0,0 0 0,0 0 0,0 0 0,1 0 0,-1 0 0,0 0-1,1 0 1,-1 0 0,1 0 0,-1 0 0,1 0 0,-1-1 0,1 1 0,0 0 0,-1 0 0,1 0 0,0-1 0,0 1 0,0 0 0,-1-1 0,1 1 0,0-1 0,0 1 0,0-1 0,0 1 0,0-1 0,2 1-1,5 2-6,0 1-1,0-1 1,0 0-1,1-1 1,10 2-1,136 7-1041,-117-11 577,1 2-1,-1 2 1,-1 1-1,44 12 1,-80-17 477,1 0 0,-1 0 0,0 1 1,1-1-1,-1 1 0,0-1 0,1 1 0,-1-1 1,0 1-1,1 0 0,-1 0 0,0 0 0,0 0 1,0 0-1,0 0 0,2 2 0,-3-3 7,0 1 1,-1-1-1,1 1 0,0 0 1,0-1-1,-1 1 0,1-1 1,0 1-1,-1-1 1,1 0-1,0 1 0,-1-1 1,1 1-1,-1-1 0,1 1 1,0-1-1,-1 0 0,1 1 1,-1-1-1,1 0 0,-1 0 1,0 1-1,1-1 0,-1 0 1,1 0-1,-1 0 0,0 0 1,-60 14 741,49-12-755,7-1 18,-13 3 14,-1 1 0,-29 12-1,45-17-42,0 1 0,0 0 0,0 1 0,0-1 0,1 0 0,-1 1 0,1 0 0,-1-1 0,1 1 0,0 0 0,-1 0 0,1 1 0,0-1 0,0 0 0,1 1 0,-1-1 0,0 1 0,1-1 0,-1 1 0,1 0 0,0 0-1,0-1 1,0 1 0,1 0 0,-2 6 0,2-7-4,1-1-1,-1 1 0,1 0 0,-1 0 0,1 0 0,0 0 0,-1-1 1,1 1-1,0 0 0,0-1 0,0 1 0,1 0 0,-1-1 0,0 0 1,1 1-1,-1-1 0,0 0 0,1 1 0,0-1 0,-1 0 1,1 0-1,0 0 0,2 0 0,50 16-222,-30-11 81,11 6-100,3-1 98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32.934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358 1 1544,'-303'65'2301,"258"-50"-2206,45-15-91,-1 0-1,0 1 0,1-1 0,-1 0 0,1 1 0,-1-1 0,1 0 0,-1 1 0,1-1 0,-1 1 0,1-1 0,-1 1 0,1-1 0,-1 1 0,1 0 0,0-1 0,-1 1 0,1-1 0,0 1 0,0 0 0,0-1 0,-1 1 0,1 0 0,1 0 0,-1 1 1,0-1-1,1 0 0,-1 0 0,1 0 0,0-1 0,-1 1 0,1 0 0,0 0 0,0 0 1,-1 0-1,1-1 0,0 1 0,0 0 0,0-1 0,0 1 0,0-1 0,0 1 0,2 0 1,55 29-780,2-3 1,107 33 0,-127-49 193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33.091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515 0 944,'-20'9'264,"-10"3"208,-2-2-136,-6 2-248,-2 0-64,-3-3-24,-2 0 8,2-4 48,-1 0 8,0 0-8,3-1-7,2-1-122,6 2-231,10-1 184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33.723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2070 1 4225,'-222'7'216,"-5"5"208,3 10-560,7-3 8,10 0-8,13 3 40,21-1 80,12 3-128,26 0-424,16-1-168,30-6-81,20-3 129,36-6 464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35.986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1 111 3025,'98'-9'152,"2"2"48,1 1-168,-1-3-240,0 0-224,-2-3-201,-1-2 17,-13 1 208,-13 1 208,-18 1 120,-11 3 72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36.235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0 9 216,'117'-8'0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36.376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849 0 752,'-132'14'48,"-13"3"48,-3 1-56,0-1-72,5-2-80,10 1 56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36.901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0 83 1448,'17'-11'336,"0"0"0,1 2 0,0 0-1,0 1 1,1 1 0,0 0 0,0 2-1,1 0 1,-1 1 0,1 1 0,0 1-1,23 0 1,-33 5-262,0-1 0,0 1 0,0 1 0,0 0 0,-1 0 0,1 1 0,-1 0 0,0 1 0,13 10 1,28 15-60,14-1-33,1-4-1,136 35 1,146 5-523,-241-53-535,156-2 0,-147-13 416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37.972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1825 1 2505,'-741'58'2044,"10"-1"-1331,661-54-596,-6 1 22,-105 17-1,158-14-458,23-7 308,0 0 0,0 0-1,0 0 1,-1 0 0,1 1 0,0-1 0,0 0 0,0 0 0,0 0 0,0 0 0,0 0-1,-1 0 1,1 0 0,0 1 0,0-1 0,0 0 0,0 0 0,0 0 0,0 0 0,0 0-1,0 0 1,0 1 0,0-1 0,0 0 0,0 0 0,0 0 0,0 0 0,0 1 0,0-1-1,0 0 1,0 0 0,0 0 0,0 0 0,0 0 0,0 1 0,0-1 0,0 0 0,0 0 0,0 0-1,0 0 1,0 0 0,0 1 0,0-1 0,0 0 0,1 0 0,-1 0 0,0 0 0,0 0-1,0 0 1,0 0 0,0 0 0,0 1 0,0-1 0,1 0 0,-1 0 0,4 1-32,-1 0 1,1 1-1,0-2 1,0 1-1,0 0 1,0-1-1,0 0 1,6 0-1,890 16 2205,-735-7-2377,0-7 1,271-31-1,-421 28-16,-9 1 93,0-1-1,0 1 1,0-1 0,-1 0-1,1-1 1,0 1-1,-1-1 1,1 0 0,9-5-1,-19 5 147,1 1 0,-1 0 0,0 1-1,1-1 1,-1 1 0,0-1 0,0 1 0,0 0-1,-5 1 1,-200 26 50,61-6 40,104-16-27,-310 40 830,256-28-681,-148 47 0,239-62-215,-53 21 4,58-22-4,0 0 0,0 0 0,0 0 0,0 0 0,1 0 0,-1 0 0,0 0 0,1 1 0,-1-1 0,0 0 0,1 1 0,0 0 0,-1-1 1,1 1-1,0 0 0,0-1 0,0 1 0,0 0 0,0 0 0,0 0 0,1 0 0,-1 0 0,0 4 0,2-4 6,-1 0 0,1 0-1,0 0 1,0 0 0,0 0 0,0-1-1,1 1 1,-1 0 0,0-1-1,1 1 1,-1-1 0,1 1 0,0-1-1,-1 0 1,1 1 0,0-1-1,0 0 1,0 0 0,0 0 0,0-1-1,0 1 1,0 0 0,3 0 0,60 13 182,-57-13-163,70 9 104,1-4 1,97-4-1,160-25-50,-291 19-62,902-107 186,-918 105-128,-27 5-4,-8 0 8,-52 3 101,-958 92 183,986-90-344,-339 43 115,12 29 53,343-72-175,-1 0 0,1 1-1,0 1 1,1 0 0,-26 16 0,38-22-17,0 0 1,1 0-1,-1 1 0,0-1 1,1 1-1,-1-1 0,0 1 1,1-1-1,-1 1 1,1-1-1,-1 1 0,1-1 1,-1 1-1,1 0 1,0-1-1,-1 1 0,1 0 1,-1-1-1,1 1 0,0 0 1,0 0-1,0-1 1,-1 1-1,1 0 0,0 0 1,0-1-1,0 1 1,0 0-1,0 0 0,0-1 1,0 1-1,1 0 1,-1 0-1,0-1 0,0 1 1,0 0-1,1 0 0,-1-1 1,0 1-1,1 0 1,-1-1-1,1 1 0,-1 0 1,1-1-1,-1 1 1,1-1-1,-1 1 0,1-1 1,0 1-1,-1-1 0,1 0 1,0 1-1,-1-1 1,1 0-1,0 1 0,-1-1 1,1 0-1,0 0 1,0 1-1,-1-1 0,1 0 1,1 0-1,50 10 33,83-4-5,0-6-1,147-19 1,-142 9-64,1676-83 163,-1707 91-159,-18-1-652,126 12 1,-237-2-1073,-31 1 1060,-480 57-2251,408-51 2768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2116 4537,'49'-29'1016,"66"-36"1105,73-39-1345,64-32-120,57-24-320,47-19-72,41-10-96,34-5-56,27-1-536,20 1-392,13 6-896,7 7-697,0 13 1305,-83 35-2417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38.141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81 0 2136,'-81'0'16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38.695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82 425 4609,'-23'2'200,"18"-3"-125,1 1 0,0 1 0,-1-1 0,1 1 0,-1 0 0,1 0 0,0 0 0,0 0 0,-1 1 0,1-1 0,-6 4 0,10-4-64,0-1 0,0 0 0,0 0 0,0 1 0,0-1 0,0 0 0,0 0 0,0 1 0,0-1 0,0 0 0,0 0 0,0 1 0,0-1 0,0 0 0,0 0 0,0 1 0,1-1-1,-1 0 1,0 0 0,0 0 0,0 1 0,0-1 0,0 0 0,0 0 0,1 0 0,-1 1 0,0-1 0,0 0 0,0 0 0,1 0 0,-1 0 0,0 0 0,0 1 0,0-1 0,1 0 0,-1 0 0,0 0 0,0 0 0,1 0 0,-1 0-1,0 0 1,0 0 0,1 0 0,-1 0 0,0 0 0,0 0 0,1 0 0,-1 0 0,0 0 0,0 0 0,1 0 0,-1 0 0,0 0 0,1-1 0,19 4 78,56-4 298,0-3 0,139-27-1,-86 10-55,1964-198-220,-2029 214-230,-5 0-660,0 2 0,84 8 0,-183 3-392,-798 28 806,417-26 688,-482 38-368,812-45-342,82-6 178,20-3 159,26-6 112,382-56 315,-210 40-411,47-8 91,270-47-1091,-506 79 701,-14 4 145,0-1 1,0-1 0,1 1-1,-1-1 1,0 0 0,0 0-1,8-5 1,-14 7 178,0 0-1,0 0 1,0 0-1,1 0 1,-1 0 0,0 0-1,0-1 1,0 1-1,0 0 1,0 0 0,0 0-1,0 0 1,0 0 0,0 0-1,1 0 1,-1 0-1,0-1 1,0 1 0,0 0-1,0 0 1,0 0-1,0 0 1,0 0 0,0 0-1,0-1 1,0 1 0,0 0-1,0 0 1,0 0-1,0 0 1,0 0 0,0-1-1,0 1 1,0 0 0,0 0-1,0 0 1,0 0-1,0 0 1,0 0 0,0-1-1,0 1 1,-1 0-1,1 0 1,0 0 0,0 0-1,0 0 1,0 0 0,0 0-1,0 0 1,0 0-1,0-1 1,-1 1 0,1 0-1,0 0 1,0 0-1,0 0 1,0 0 0,0 0-1,0 0 1,-1 0 0,1 0-1,0 0 1,0 0-1,0 0 1,0 0 0,-1 0-1,-17-4-78,-26 0 205,-24 5-44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38.943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138 19 1360,'64'-10'160,"-14"5"208,-22 3-440,-13 2-136,-25-2 24,-9 2 80,-28 2 192,-11 3 96,-18 2-288,-8 2 120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39.350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 2 3337,'70'-1'0,"16"1"-824,6 3 575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39.568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1245 1 1520,'-32'0'192,"-27"5"224,-8 0-39,-23 2 335,-6-3 176,-11-1 136,-3 0-40,1 3-400,1 2-223,8 6-265,4 0-88,13 0-161,12-1-143,20 3-200,11-2-120,21-2-512,12 1-192,19-1 704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39.790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73 0 4665,'-27'0'-64,"-3"4"-192,15-1-56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39.986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152 1 704,'-69'15'72,"-14"6"56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0.357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508 1 1768,'-42'5'701,"1"2"-1,-42 14 0,-36 6-1274,30-16 392,46-7 102,-47 11 1,111-7-2069,128 1 2455,178-14 1,-179 0-318,-38 2-65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1.120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15 258 408,'-15'-2'33,"19"0"12,33-3 41,579-51 3863,312-47-3237,176 14-1021,-979 95-653,-94-1 577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1.836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1588 1 1208,'-88'8'88,"-12"1"128,-12 1-208,-10 2-24,-14-5 32,-9 2 264,-4-4 521,-1 0 127,5 2 8,7 2-272,18 3-816,13-2-568,31 1 392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85 1960 4009,'-16'-1'728,"-15"-4"496,3-8-672,18-11-192,38-15-103,47-17 151,57-17 152,58-16 32,58-15-96,52-15-120,49-12-104,42-8-88,35-7-120,28-2-40,20 0-48,13 3-56,6 6-416,2 9-304,-4 11-1337,-7 11 1177,-87 24-4649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1.959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14 1 984,'-8'0'736,"4"3"-520,2 1-160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2.069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66 1 192,'-66'0'8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2.613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0 118 2377,'160'-23'360,"7"1"544,9-2-840,3 1-592,-2-2 376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3.126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 65 296,'91'-10'0,"21"0"-16,9 1 24,15 2 0,7-1 8,12 1-16,5 0-48,2 0 24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3.281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626 4 624,'-148'-3'48,"-9"3"8,-1 3-176,-4 1 64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3.606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629 0 672,'-290'35'1252,"13"-3"-573,227-20-849,39-3-33,35-2 233,226 13 68,-145-12-280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3.829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498 1 1528,'-33'9'344,"-18"-1"409,-13-1-409,-7 2-344,-3-2-240,2-2-345,1 0-143,9-2 328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4.743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1 130 4609,'38'-21'360,"13"0"472,34-4-1640,11-5-456,18-2 616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4.945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1854 39 1256,'176'-36'1346,"-162"33"-1002,-20 3-42,-31 4 24,-617 57 1123,-352 48 329,761-63-2516,150-22 292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5.429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318 2 2216,'-293'86'341,"268"-74"-997,37-10 708,46-10 934,-56 7-939,316-43 1967,447-4 0,324 67-2991,-943-8-575,-122-6 921,-22 2-307,-6-5 829,1 0-1,-1 0 1,0 0 0,0-1 0,1 0-1,-1 0 1,-6 1 0,-628 116-546,568-108 602,-82 13 39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6584 0 3233,'-38'25'152,"-59"34"320,-64 31 48,-60 24 128,-52 12-24,-42 1-560,-35-5-496,-33-8-312,-28-7 48,-25-8 680,-21-8 376,-14-9 232,-7-8-32,2-9-448,10-9-168,20-11-736,26-13-376,36-17 616,83-11-2329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5.574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71 0 968,'-48'14'-176,"26"-7"80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5.680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0 11 736,'124'-2'120,"7"1"128,2-1-152,-7-2-64,1 3-8,-5 1-16,-10 3-32,-14 2 16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5.788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121 1 4545,'-61'22'-200,"18"-1"-512,26-8 296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5.942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 15 1336,'74'-7'72,"14"3"80,17 1-160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6.191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0 133 712,'140'-15'88,"4"-3"128,10-4-200,4 0-16,11-6-104,7 0 72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6.770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0 63 2913,'109'1'160,"25"3"8,13-1-56,18-3-32,9-1-32,10-5 424,7 0 296,12-3 344,4 0 81,17 1-385,7 1-296,5 2-352,5-2-120,-2 3-456,-5 1-392,-13-1-1193,-9 3 1065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7.189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 1 2120,'125'0'144,"13"1"161,14 3-281,10 3-24,11-1 16,8 1 40,17 0 40,4-2-8,11-5-24,4 0-32,0-3-280,-3-2-305,-4 0 313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8.404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2621 15 6793,'13'-4'0,"0"1"0,0 0 0,1 1 0,-1 1 0,0 0 0,1 1 0,-1 0 0,22 3 0,1 0-98,1019 15 332,-933-13 432,-798-3 587,-907 41-7765,1259-21 7298,-121 5 381,416-26-1050,0-1 1,-55-7-1,73 5 179,0-1-1,0 0 1,0 0-1,0-1 1,1-1-1,-1 0 1,1 0 0,0-1-1,0 0 1,-9-8-1,16 13-233,-1 0 0,0 0 0,0 0 0,0 1 0,0 0 0,0 0 0,0 0 0,0 0 0,0 1 0,0 0 0,0-1 0,1 1 0,-1 1 0,0-1 0,-5 3 0,-3 0 173,-76 15 422,-139 11 1,-30 6-1137,228-25 417,29-10 58,0-1 1,0 0 0,0 1 0,0-1-1,0 1 1,0-1 0,0 0 0,0 1-1,0-1 1,1 0 0,-1 1 0,0-1-1,0 0 1,0 1 0,0-1 0,0 0-1,1 1 1,-1-1 0,0 0 0,0 0-1,1 1 1,-1-1 0,0 0 0,0 0-1,1 1 1,-1-1 0,0 0 0,1 0-1,-1 0 1,0 1 0,1-1 0,-1 0-1,0 0 1,1 0 0,-1 0 0,0 0-1,1 0 1,-1 0 0,1 0 0,9 3-32,0 0 0,0-1 0,21 2 0,141 1 54,200-20 0,-243 7-22,950-69-2108,-208 13 191,-686 53 1614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8.853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0 23 664,'66'-9'160,"-35"2"192,-11 2-144,-28 4-152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8.990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409 0 960,'-166'14'0,"34"-4"-136,21 1 64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1794 1632,'4'-26'464,"13"-36"689,23-35-97,32-28-56,34-19 72,41-9-7,38-2 23,38 4-224,34 9-200,30 12-376,28 13-160,22 14-88,20 13-16,14 15-24,9 12-8,3 13-208,-3 11-208,-6 9-560,-9 8-416,-12 9 735,-66 6-6176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9.161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0 95 1368,'49'-12'624,"32"-4"465,12 2-145,19 4-520,12 1-224,10 3-176,2 0 24,9 3 184,-1-2 48,8 1 64,-2-1 16,-6 2-168,-6 1-64,-19 2-216,-11 0-336,-27 0-872,-14 0-272,-34 0 687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9.271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91 0 192,'-90'9'0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9.691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 14 4905,'58'-7'280,"11"6"128,21 1-304,8 0-72,21 0-80,10 0-8,24-4-24,14 2-136,18 2-528,6 0-512,8 2 624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49.924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61 0 2345,'-61'16'32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3:50.175"/>
    </inkml:context>
    <inkml:brush xml:id="br0">
      <inkml:brushProperty name="width" value="0.35" units="cm"/>
      <inkml:brushProperty name="height" value="0.35" units="cm"/>
      <inkml:brushProperty name="color" value="#342B24"/>
    </inkml:brush>
  </inkml:definitions>
  <inkml:trace contextRef="#ctx0" brushRef="#br0">1 90 2160,'317'1'1340,"741"-12"-454,-277-56-51,-750 62-1032,-1 1 1,1 2-1,0 1 0,-1 1 1,42 6-1,-58-4-837,-3-2 355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07.507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106 1 2609,'-53'10'80,"13"1"16,28-6-376,12-2 7,33-3-55,13-3-40,33-2 8,14-2 168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07.720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629 3 320,'68'0'31,"-4"-2"153,0 3 1,-1 3-1,107 19 0,-169-23-182,1 0 1,-1 1-1,1-1 0,-1 0 0,1 1 1,-1-1-1,0 1 0,1-1 0,-1 1 1,0 0-1,1 0 0,-1-1 0,0 1 1,0 0-1,2 2 0,-3-2 0,0-1-1,0 1 1,0-1-1,0 1 1,-1-1-1,1 1 1,0-1-1,0 0 1,-1 1-1,1-1 1,0 1-1,-1-1 1,1 1 0,0-1-1,-1 0 1,1 1-1,0-1 1,-1 0-1,1 0 1,-1 1-1,1-1 1,-1 0-1,1 0 1,-1 0-1,1 1 1,-1-1-1,1 0 1,-1 0-1,-51 12 75,-309 33 705,-84 13-11,337-39-1269,4 0 203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07.850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1 1 32,'93'3'0,"0"7"0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07.974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0 0 120,'31'9'-8,"-13"-2"32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08.175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1 0 2665,'55'12'144,"5"4"-8,-1 1-24,1-2-160,2-1-16,5-5-40,4-4-8,1-3-32,4-2-32,7 0-401,3 0 369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75 2454 8066,'-11'-17'-144,"-13"-23"512,0-27-1176,9-28 456,20-25 360,27-21 8,31-16 120,32-11 96,31-4 200,30 1 120,30 4 48,31 4-40,31 8-104,33 7-112,32 10-224,28 10-88,23 15-88,14 15-32,5 18 48,0 20 40,-9 21 0,-10 22 8,-16 23-336,-18 22-440,-23 22-1248,-23 21 1095,-61-2-5488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08.549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1 20 1968,'63'-11'296,"6"8"225,11-2-513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08.671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1 2 2569,'131'-2'80,"12"2"-40,3 2-128,1 3 48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09.124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0 98 2465,'69'-15'965,"1"2"1,84-4 0,144 6-149,-167 9-299,1057-18 632,-83 2-2045,-738 17-984,-272 5 1215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09.529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30 235 4105,'-25'-9'126,"25"9"-128,-1 0 1,1 0-1,0-1 1,0 1-1,0 0 1,0 0-1,-1 0 0,1 0 1,0 0-1,0 0 1,0 0-1,0 0 1,-1 0-1,1 0 1,0-1-1,0 1 1,0 0-1,0 0 0,0 0 1,0 0-1,-1 0 1,1-1-1,0 1 1,0 0-1,0 0 1,0 0-1,0 0 0,0-1 1,0 1-1,0 0 1,0 0-1,0 0 1,0-1-1,0 1 1,0 0-1,0 0 0,0 0 1,0 0-1,0-1 1,0 1-1,0 0 1,0 0-1,0 0 1,0-1-1,0 1 1,0 0-1,0 0 0,1 0 1,-1 0-1,0-1 1,49-12-496,513-58 2007,13 40 63,-403 24-1536,987-24 383,-471 16-540,-342-6-576,-121-5-2642,-202 24 2521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09.841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0 28 2232,'6'-2'249,"11"-2"335,24 1-648,11 0-216,17-1-321,1 1-47,8-1 152,3 2 144,0-1 312,3 3 56,2 0 8,0 2 0,-3 1-16,-4 1-16,-10-1-152,-7 2 96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10.135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995 1 1480,'-15'5'112,"-11"3"144,-20 1-272,-11 0-32,-24-2 88,-10-2 144,-27-2 40,-7 1 1,-15 2-145,-6 3-305,-4 1 113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10.413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1149 2 2505,'121'0'2462,"-72"-1"-1716,-1 2 0,58 8 1,-105-9-738,0-1 0,0 1 0,0 0 0,0 1 0,0-1 0,0 0 0,0 0 0,0 0 0,0 1 0,0-1 0,0 0 0,0 1 0,0-1 0,-1 1 0,1-1 0,0 1 0,0-1 0,0 1 0,-1 0 0,1-1 0,0 2 0,-16 7 127,-49 5-10,53-12-118,-620 109-2064,-19 3-148,528-88 1855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10.599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326 1 6729,'-60'7'88,"-16"10"-800,-10 2-592,-17 0 696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11.395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672 28 1136,'47'-13'404,"-23"6"377,0 0 0,16 6 3462,-76 22-3840,-5-6-396,0-3 0,-1-2-1,0-1 1,-1-2 0,-60 2 0,28-2 3,25-2-48,-111 16 197,136-17-319,1 2 0,-1 0 0,1 2 0,-27 13 0,28-6-167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11.980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826 0 3617,'-162'27'212,"75"-11"-117,-105 5 1,155-20 197,6-1 400,0 1-1,-44 9 1,69-9-668,-1 0-1,0 1 1,1 0 0,0 0-1,-1 0 1,1 1 0,0 0-1,0 0 1,0 1 0,1 0 0,-1 0-1,1 0 1,0 1 0,0-1-1,0 1 1,-7 10 0,10-13-94,1 1 0,-1 0 1,1-1-1,-1 1 0,1 0 0,0 0 1,0 0-1,0-1 0,0 1 0,1 0 1,-1 0-1,1 1 0,-1-1 1,1 0-1,0 0 0,1 0 0,-1 0 1,0 0-1,2 4 0,-1-5 28,1 1 0,-1-1 0,1 1 0,-1-1 1,1 0-1,0 0 0,0 1 0,0-1 0,1-1 0,-1 1 0,0 0 0,1 0 0,-1-1 0,1 0 0,-1 1 0,5 0 0,9 3 21,0 0-1,1-2 0,-1 0 0,1 0 0,24-1 1,26-2 29,34 3-12,-101-3 10,0 0 1,0 0-1,1 0 0,-1 0 0,0 0 0,0 0 0,0 0 0,1 0 0,-1 0 0,0-1 0,0 1 0,0 0 1,1 0-1,-1 0 0,0 0 0,0 0 0,0 0 0,0 1 0,1-1 0,-1 0 0,0 0 0,0 0 0,0 0 1,1 0-1,-1 0 0,0 0 0,0 0 0,0 0 0,0 0 0,1 1 0,-1-1 0,0 0 0,0 0 1,0 0-1,0 0 0,0 0 0,0 1 0,0-1 0,1 0 0,-1 0 0,0 0 0,0 0 0,0 1 0,0-1 1,0 0-1,0 0 0,0 0 0,0 1 0,0-1 0,0 0 0,0 0 0,0 0 0,0 1 0,0-1 1,0 0-1,0 0 0,0 0 0,0 1 0,-15 8 306,-23 6 70,-104 25 145,95-29-384,1 2-1,-60 26 0,79-22-379,27-17 196,-1 1-1,1-1 1,-1 0 0,1 1-1,-1-1 1,1 0-1,-1 1 1,1-1 0,-1 0-1,1 1 1,0-1 0,-1 1-1,1-1 1,0 1 0,-1-1-1,1 1 1,0-1-1,0 1 1,0-1 0,-1 1-1,1-1 1,0 1 0,0-1-1,0 1 1,0 0-1,0-1 1,0 1 0,0-1-1,0 1 1,0-1 0,0 1-1,0 0 1,0-1-1,1 1 1,-1-1 0,0 1-1,0-1 1,0 1 0,1-1-1,-1 1 1,0-1 0,1 1-1,-1-1 1,1 0-1,-1 1 1,0-1 0,1 1-1,0-1 1,12 5-576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1177 5689,'27'-24'712,"48"-33"449,55-31-457,55-26-552,54-16-104,45-7-40,40 1 0,32 9 24,25 13 56,18 17 24,10 20 0,2 26-128,-4 26-208,-13 30-688,-16 29-617,-26 28 809,-72 4-4705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12.106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1 1 360,'10'3'64,"-1"0"56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12.837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74 114 1320,'-46'0'128,"27"-2"200,10-1-152,16-4 152,10-2 201,19-1 231,9-2 64,21 0-160,11 1-184,18 1-296,8 0-96,14 3-120,7 0-128,12 2-160,6 0-88,-5 3-256,-2 0-176,-20 4 488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02.427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1 3 456,'39'-2'-80,"6"2"40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03.144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368 49 2345,'-39'11'440,"-1"-2"0,0-2 0,0-1 1,0-2-1,0-2 0,-1-2 0,-46-5 1,120-2-208,36-1-181,1079-38-1644,-600 34-846,-344 5 1494,-193 5 869,-17 1-26,-26 2 43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03.457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6 1 488,'-5'1'8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03.704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832 1 1048,'-62'0'328,"-6"3"312,-15 4-231,-5 0-121,-7 0-152,-5 0-64,6 0-80,4 0-80,8 1-569,13-1 449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03.875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1 57 944,'157'-5'280,"-2"-2"248,-12-5-288,-7 0-104,-16 4-136,-10-1-112,-25 6 72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04.863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440 1 5089,'-41'7'120,"-4"5"-280,-2 2-256,-4-1-640,1-4-185,2-2 193,3-5 288,5-2 872,6-4 352,11-1 80,8 1-216,15 1-192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05.127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872 24 448,'15'-3'174,"-8"2"28,-1 0-1,0-1 1,0 1 0,0-1 0,0-1 0,0 1 0,10-7-1,-84 13 2201,-444 61-355,238-34-2613,266-30 406,-10 1-985,0 0 0,-29 10 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05.349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455 1 1128,'-17'3'176,"-9"4"208,-10 2-200,-6 1-8,-6 1-112,-2 1-88,-5 1-184,2-1-96,5 1-64,3-1-8,10-2 200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0 645 7338,'43'-26'344,"62"-30"152,64-28-432,57-16-120,47-6-16,29 7 24,15 15 0,2 25 48,-10 29 8,-19 33-8,-20 35-112,-25 34-440,-22 32-209,-22 30-919,-18 26 912,-42-15-3385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05.638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0 1 960,'20'3'107,"-13"-3"-28,0 1-1,0 0 0,0 0 1,-1 0-1,1 1 0,0 0 1,-1 0-1,0 1 0,1 0 1,-1 0-1,0 0 0,7 6 1,-13-8-60,1-1 1,-1 1-1,0 0 1,1-1 0,-1 1-1,0 0 1,0-1-1,0 1 1,0 0-1,1-1 1,-1 1-1,0 0 1,0 0 0,0-1-1,-1 1 1,1 0-1,0-1 1,0 1-1,0 0 1,0-1-1,-1 1 1,1 0 0,0-1-1,-1 1 1,1 0-1,-1 0 1,1-1-18,-1 1 1,1 0 0,-1-1-1,1 1 1,0-1 0,-1 1-1,1 0 1,0-1 0,0 1-1,0 0 1,-1-1 0,1 1-1,0 0 1,0-1-1,0 1 1,0 0 0,0-1-1,0 1 1,0 0 0,0 0-1,1-1 1,-1 1 0,0 0-1,0-1 1,1 1-1,-1-1 1,0 1 0,1 0-1,-1-1 1,0 1 0,1-1-1,-1 1 1,1-1 0,-1 1-1,1-1 1,-1 1 0,1-1-1,-1 1 1,1-1-1,0 0 1,-1 1 0,1-1-1,-1 0 1,1 0 0,0 1-1,0-1 1,13 6 0,0-1-1,0-1 1,1 0 0,0-1-1,-1-1 1,16 1 0,93-1-711,-102-2 537,59-1-171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05.996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0 24 3593,'129'-8'120,"9"1"-160,3 2-432,-3 1 288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06.340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1 0 2240,'31'0'48,"10"0"-240,16 2 96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06.711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33 72 4545,'-22'-2'208,"12"4"304,23-1-1096,17 1-176,28-5-88,18-4 95,34-5 257,12-2 192,30 0 192,13 5 48,21 3-216,7-3 200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14.714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1038 33 3241,'-88'-15'669,"0"5"0,-1 3 1,-142 7-1,77 12-2279,-186 39 0,293-41 1104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14.867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0 1 1344,'16'3'32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15.082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1 0 40,'12'4'0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15.279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8 48 2232,'-8'12'2541,"8"-12"-2485,20 10 722,32-1-630,49-7-221,0-4 0,1-4 1,112-22-1,65-5 43,-74 21-1303,-164 12 889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15.473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98 1 1744,'-46'0'88,"11"0"-8,18 1-112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15.614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0 19 824,'87'-7'208,"7"2"184,11 0-480,6 3 72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3742 0 13331,'-34'27'128,"-45"42"-864,-43 47-208,-36 50-337,-27 42-383,-21 37 80,-16 30 127,-14 20 425,-10 12 320,-12 4 256,-9-2-64,-11-8-361,-10-9 209,-9-14 656,-6-15-48,-4-15 384,52-50-2080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688 0 6361,'-63'19'-64,"-87"20"-1280,-86 19 776,-3-2-3817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15.722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133 1 1520,'-45'5'96,"-1"2"-48,5 3-152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16.550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520 102 1248,'-520'15'-240,"713"-42"3606,486-3-1751,-257 18-1572,-87-7-381,313-10-1758,-559 30 1161,-18 1 296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17.095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1 0 3329,'33'0'128,"1"5"-128,-1 2-320,-1-2-553,-2-1 465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17.231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1 10 600,'51'-2'56,"11"-2"88,12 3-144,2 1 8,10-2 0,0 2 16,4 0 64,4 2 8,1-1 0,-5 1-16,-16-2-184,-16 2 72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17.712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0 0 384,'102'4'40,"8"-1"32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17.885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73 4 1624,'-41'-4'-16,"10"6"48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18.119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0 56 432,'1586'-38'1001,"-1563"38"-1016,622-16 64,-536 15-172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18.864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0 16 3705,'54'-11'344,"15"8"424,10 1-640,9 4-120,5 1-16,6 1-8,5 1 0,11-3 16,6 0 16,3-2-16,3 1-48,-6 3-336,-1-1-192,-1 4-392,-10 0 424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18.991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87 1 144,'-86'15'0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28.734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0 120 2336,'35'-4'393,"49"-5"295,48-4-280,44-4-336,36 0-64,28-1-288,23 2-312,17 1 328,-38 4-2505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1 503 5001,'56'-29'496,"73"-29"456,70-23-456,58-10-87,37 1-257,21 14 200,9 22-128,-7 30 120,-15 33-56,-25 34-192,-30 30-24,-33 30-32,-31 25-16,-27 24-24,-25 24-32,-24 21-232,-24 21-208,-31 25-913,-35 25-671,-41 26 1088,-17-38-2801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29.378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1 182 4017,'1'-2'152,"6"-3"32,11-1-176,17-1 0,17 1-8,20-1-8,19 0 0,18 0 8,18-3 32,19-1 144,15-3 72,16 0 56,14 0 8,12 2-64,13 1-32,10 1-32,11 3-16,10 2-72,9 4-40,8 3-24,8 1 0,7 2-16,7 1 8,5-2-24,6-1 0,5-2-8,5-2-8,3-3-8,2-3 8,-1-2-56,-1-1-128,-4 0-32,-54 2-5697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30.245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0 368 1400,'0'-2'152,"5"-1"216,7-2-192,12-1-64,14-1 0,17 0-47,17 1-17,20 0 184,19 1 136,21-2 184,21 0 56,20-3-80,18-2-104,17 0-112,14 0-40,12 1-56,12 2-16,10 2 8,9 1 32,10 2 16,9 1-15,8 2-89,8 1-56,7 1-72,4 2-8,3 0-16,3-1 8,1-1-8,1-2-8,-2-2-16,-1-2 0,-2 0 8,-3-1-24,-4-1-96,-5 1-113,-7 1-87,-7-1 16,-14-1 112,-13-1 120,-19-2 104,-21 0 24,-26-2 8,-29 0 8,-32-2 48,-34 0 96,-33 0-16,-31-2-88,-30-1-208,-30 1-192,-29 2-80,-28 3 32,-29 3 88,-25 5 40,-24 4 32,-23 5 8,-21 4-40,-21 5 0,-19 3-64,-19 6 0,-19 3 88,-16 4 32,-14 2 96,-13 2 40,-9-1 24,-8 0 0,-5-4-232,-2-2-385,1-2 369,60-6-1776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30.965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0 301 456,'0'0'24,"3"2"32,7 2 72,12 0 80,18 1-24,20-1-24,23 0 16,25-2 160,23 0 353,21-2 103,22-1 64,17-1-136,21-2-328,15 1-112,17-1-136,14-1-16,12 1 0,11 0 0,10 0-40,8 0-24,8 0-40,6-1-8,2 0-8,3-1 0,1-1 0,2-1 0,2-1-8,2 0 0,2 0-8,0 0-8,-4 0 16,-7-1 0,-12 0 0,-16 0 0,-19 0 8,-23 0 8,-24-1-8,-26 1 8,-27 0 0,-29 0 16,-30 1 56,-29 0 80,-29-1 16,-28-1-48,-28-1-80,-26-2-88,-27-1-48,-27 2 32,-25 1 16,-24 3-8,-24 4-32,-24 2-16,-24 4 24,-23 3 8,-22 2 40,-21 2 16,-20 1 0,-16 1 0,-14 1 8,-9 0 8,-5 0-8,-1 1-8,3-1-264,4 1-56,8-1-16,10-1 16,12 0 224,13-3 48,14-2 24,15-2-16,17-3-80,14-2-152,18-2-488,16 0-360,17-1 559,39 2-1575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36.355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1 604 248,'1'2'120,"9"1"120,14 2 24,19 1-80,22-1-56,26-1-80,23-2 56,25-3 344,23-2 201,23-2 247,21-2 0,21-2-304,18-1-192,17 0-256,15 0-56,13 2-32,10 2 16,7 2 48,7 2 16,5 0 0,5 1-24,4-1-64,4 0-16,2 0-24,-1 0 8,0-1-8,-4 0 0,-3-1-8,-5 1 8,-5-1 0,-8 1 0,-9-1 8,-10-1 8,-13-2 0,-12-2 8,-16 0 0,-16 0 8,-18 0 0,-21-1 8,-24-1 0,-24 0 8,-29-1 24,-27-1 168,-29 0 25,-27-2-57,-30-1-120,-28-1-168,-32 1-64,-33 2 56,-33 3 48,-32 3 16,-31 3 8,-29 5-8,-30 5 8,-25 4-16,-25 4 0,-18 3-32,-18 3-9,-15 1 9,-11 2 16,-8 0-80,-4 3-304,-1 0-144,4 1-40,6-1 88,11-3 328,15-1 136,18-3 16,19-3-48,23-1 0,22-1 0,24-2 56,25-1 56,26-4 0,28-1-32,30-3-88,31-2-80,32-2 16,30-1 40,34-3 128,31-2 136,31-1 136,29-3 56,26 0 96,24 0 32,25 1 64,25 0 8,23 2-104,25 3-87,22 1-225,22 1-40,17 0-48,13 0 8,10-2 112,6 0 24,4 0 56,0 0 16,1 0-88,0 2-40,-2 2-64,-2 3-16,-2 1-16,-5 3-8,-3 2 0,-5 1-8,-4-1 8,-3-2 8,-5-1-8,-8-2 0,-9-2-8,-8-1 8,-10-1-8,-9 0-8,-10 0 0,-11 1 0,-17 1 0,-18 0 8,-24 1 16,-25 0 16,-28-1 48,-27-2 88,-28-1 360,-25-2 80,-25-2-48,-21-1-112,-23-3-392,-25-1-80,-26-1-32,-27 1 16,-28-1 8,-28 0 8,-26 1 0,-26 1 16,-25 1-16,-22 2 0,-21 1-80,-15 2-24,-13 1-40,-9 1-56,-8 2 24,-5 2 16,-3 1-16,-2 2-16,2 1-8,5 1 8,10-2 56,14 1 56,17-2 16,22 0 0,25 0-56,26 0-32,31 1-152,30 0-80,33 1-232,31 0-73,29 0 217,28 1 136,29 0 352,27 0 176,29-2 48,29 0 48,29-3 80,24-2 57,27-1 23,23-3-40,22-1-144,20 0-80,17-2-80,13 2 24,11 0 40,7 1 8,6 2 8,6 2-32,5 3-56,5 1-16,3 1-40,2 2 0,-1 0-8,-3-1 0,-6-2 0,-8-2-8,-8-2 8,-9-1 0,-9-1 8,-10-1-8,-10-1 0,-12 1-8,-13 2 0,-12 1-8,-14 2 0,-14 1 8,-14 0 8,-18 0 8,-19 0 16,-22-1 16,-24-1 192,-26-1 48,-25-1-64,-27-3-24,-31-1-232,-30-3-128,-33-1 16,-32 0 16,-32-2 40,-29-1 56,-27 0 24,-23-1 8,-23 1-8,-18 3 0,-16 2-16,-12 5 0,-8 5-8,-5 4-8,-1 5-72,4 3-112,9 4-192,10 1-32,15 2-40,17-1 88,22 0 128,25-2 24,27-2 80,29-3 32,29-2 88,29-2 40,28-3 32,27-2 16,25-2 48,26 0 16,27-1 56,24-1-8,25-3 32,23-2 40,22-2 80,22-2 24,24-2-40,20-2-64,22 1-88,19-1-32,18 0-40,15 1 0,13 2-8,11 1-8,7 3-24,5 3 0,3 3-16,1 2-8,1 0 0,-2 0 8,-4 0 0,-6-2 0,-9-1 8,-9-1-8,-13-2-8,-12-1 0,-14 0 0,-11 0 8,-14 0 0,-15-1 8,-19 0-8,-22 0 0,-26-2 16,-27 0 16,-28-1 112,-26 0 0,-28-2-96,-26-1-40,-27-1-192,-29 0-8,-30 0 48,-28 3 24,-30 2 64,-27 2 8,-28 4 16,-27 3 8,-25 3 16,-24 4-8,-19 4-8,-17 2-8,-11 5-72,-9 2-64,-6 4-88,-2 2-8,2 2 0,4-1-24,10 0-200,11-2-104,16-1-40,17-3 103,22-2 321,23-4 120,26-2 96,27-1 16,30 1-16,28 0-16,31 1-184,28 0-40,26 0 24,23-1 40,23-1 280,22-2 88,24-1 72,26-2-8,25-3-80,26 0-56,24-1 105,23-1 7,24 0 16,22-1-24,21 1-176,17-1-16,13 0-24,11-2 8,9 0-16,5-2 0,2 1-8,2-1 16,0 1-16,-1-1 0,-1 0-8,-5-2 0,-7 0-8,-10-3 0,-11 0 8,-13-2-8,-16-1 8,-17 1-8,-18 0 0,-19 1 0,-20 0 0,-21 0 0,-23 2 16,-22 0 0,-24 0-16,-24 2-16,-24 0-144,-25 0-16,-28 2 16,-29 0 24,-30 2 168,-29 0 32,-29 2 16,-25 1 0,-25 0-24,-24 1-16,-21 0 48,-18-1 0,-16-1 0,-14 0-8,-12 1-56,-12 1-16,-9 0-8,-7 0 0,-4-1 0,1 0-72,4-1-128,7 1-32,12-1-72,15 0-48,17-1-57,17 1 33,19-1 80,17 2 112,22 0 192,23 1 8,27 1-88,27 0-144,29 2-536,27-1-16,30 1 128,27-1 192,30-1 576,28-1 32,28-2-40,27-2-48,27-1-56,23-2 0,24-1-16,18-1 16,17-1 72,16 0 88,12-1 56,13 0 0,10 1-72,8-1-72,11 1-40,7 0 16,8 0 16,7 1 16,6 0-24,7 1-8,4 1-32,1 1-16,-2 0-8,-5 2 0,-8 1 8,-11 1 8,-11 1 120,-10 2 40,-10 0 24,-8 0-16,-9 2-112,-8-1-40,-11 0-16,-12-1-8,-13 0 8,-14-2 0,-16-2 8,-18 0 8,-21-3 48,-24 0 40,-25-1 88,-24-2 56,-25 0-160,-24-2-120,-25-1-176,-28-2-64,-31-2 120,-32-2 88,-33-1 56,-31-2 24,-29 0 16,-26 0 8,-24 1 8,-19 0-8,-17 2-24,-15 2 0,-13 2 8,-9 2 64,-6 3 89,-2 2 47,1 1 80,4 3-40,8 1-56,10 3-48,14 2-88,18 0 0,22 0-24,22 0 0,26-2 0,27-2 0,27 0-16,29 0-48,29-1-112,28 0-40,28 0 8,29 0 40,30-1 96,30 0 16,31-2-8,31-3-8,30-2 24,25-1 32,26-2 56,24 0 32,20 1 24,19 1 0,17 2-16,14 2-40,13 1-32,9 2-24,6 1-32,1 0 0,-1 0 0,-6-1 24,-7 0 24,-8-1 0,-6 0-24,-6-1-16,-8-1-40,-6-2-16,-8-3-120,-9-2-48,-13-2 16,-12-2 24,-17-2 96,-19-2 56,-24 0-32,-26 1-64,-29 1-144,-28 1-56,-29 2-224,-25 0-120,-27 2-81,-24 0 49,-29 1 248,-30 3 192,-31 1 272,-30 3 48,-31 1 32,-30 3 0,-27 2-8,-28 2-8,-26 3-16,-24 2 56,-22 3 72,-21 3 32,-17 1 56,-16 0-31,-14 3-113,-10 1-32,-8 3 120,0 0 80,11 0 24,20-1-16,31-2-192,37-2-120,47-3-464,50-3-352,52-4-969,50-3-159,47-2 568,41-3 535,42-2 1289,38-3 417,40-3 151,36-2-72,37-1-208,31 1-152,30 0-152,25 2-47,25 2-89,22 0-56,21 0-96,17-3-24,16-2 24,12-4-16,10-2-32,10-4-56,9-4-64,6-3-96,7-1-496,3-1-304,1 2-721,-5 1-247,-10 5 263,-19 6 329,-27 7 792,-32 8 384,-36 7 304,-35 7-16,-35 4-32,-33 3-56,-32 0 96,-31-2 240,-33-3 729,-33-5 95,-37-5-64,-36-5-112,-39-5-688,-41-4-128,-42-3-183,-42-1-146,-44-2-47,-46-2 24,-43-1 224,-40-2 9,-35-2 183,-28 0 0,-26 1-136,-18 3 24,-18 5-200,-13 5 0,-10 8 0,-5 6 0,2 6 0,8 6 0,19 3 0,25 2-8,36 1-104,44 1-80,52-1-464,55 0-169,59-3-375,58-4-80,57-6 592,55-8 336,50-7 800,45-8 304,42-5 40,38-3-128,37-3-312,35 0-152,33 0-136,31 1-8,29-1 16,24 1 8,24 1-56,17 1-15,16 0-25,12 0-16,11 0-89,10-1-183,6-1-640,2 0-176,-3 0 24,-12 2 168,-21 4 648,-28 7 200,-40 6 112,-41 7 24,-47 5 48,-45 4 112,-48 1 336,-45-2 208,-46-2 24,-45-5-56,-46-4-264,-45-5-224,-49-3-88,-46-3-80,-47-1-112,-44-2 48,-43 1 32,-41 2 24,-39 5 33,-36 7-73,-29 9-8,-21 10-16,-11 10-64,-4 10-96,1 10-361,8 9-295,14 5-168,20 2 88,30-5 296,37-10 224,46-13 96,51-13 8,56-13 128,56-9 216,58-6 176,54-5 152,53-3 200,49-5-16,48-4 208,46-3-32,43-3-8,40-1-63,37-1-177,33 2-32,28 1-200,27 1-72,22 1-112,20 0-80,19 1-48,13 1-16,10 2 16,7 2-24,3 1 32,-1 4-24,-6 3-48,-10 5 24,-11 6-8,-12 5 8,-12 5-136,-11 3-216,-10 2-416,-12 1-121,-16 0 73,-20-2 160,-27-3 16,-31-3 64,-40-2 160,-42-4 136,-47-3 680,-48-4 168,-49-2 32,-47-1 8,-49-2-336,-47 2-96,-46 1-40,-42 0-32,-41 1 288,-35-1 160,-30 1 184,-27 3 137,-19 3-145,-14 6-80,-7 5-184,-3 5-192,3 8-144,3 6-80,10 5-120,14 4-200,22-1-288,25-1-32,33-5-200,35-4 7,39-6 105,40-5 0,40-6 232,39-5 240,34-4 360,30-1 216,31-1 344,30 0 16,30 2-136,29 1-144,29 2-207,24 3-33,22 1 136,19-1 64,19-2 8,15-4-32,16-4-160,12-7-88,13-6-88,11-5-176,8-7-288,8-4-288,5-6-305,-50 3-5344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36.534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4112 211 2385,'-25'0'568,"-37"-1"408,-47-2-416,-49-2-192,-53-4-232,-51-4 88,-49-4 264,-45-5 208,-38-4 1,-30-3-137,-25 0-360,-18 4-640,-12 6 288,75 6-7114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36.756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0 77 280,'62'-4'88,"87"-3"56,83-3-48,70-1-80,51 0-40,32-1-80,18 0 64,-60 2-416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37.044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10012 151 3401,'-3'0'528,"-15"0"568,-24-2-248,-33-1-376,-39-2-32,-42-2-167,-44-3 7,-42-3 40,-42-3 80,-41-1-16,-37-2-48,-35 1-184,-33 2-104,-29 3-48,-26 5-16,-22 5 16,-18 5-8,-12 6 32,-8 5 0,-1 6 0,5 5-352,14 5-1048,19 3-329,28 4-271,34 3 279,44-1 1097,51-3 320,60-4 272,78-8-1048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37.178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 31 128,'80'-2'8,"109"-3"8,107-2-48,89-2 16,-21 1-88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37.478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9924 297 5617,'-36'-5'224,"-58"-6"88,-65-5-320,-69-5-48,-65-1 8,-61-3 24,-55-1 24,-46-2 64,-38-1 16,-29-2-56,-23 1 32,-20 5-152,-15 7-928,-11 9 288,-5 9-344,4 8 103,9 7 153,19 4 40,23 5 344,34 3 392,38 1 8,47 1 40,97-4-192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37.657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1 336 944,'49'-6'136,"72"-7"152,77-8-216,75-7-16,63-4-56,51-3 0,41 1 0,29 2-8,20 2 16,12 3 8,6 4-16,1 4 8,-3 4-16,-7 5-40,-11 3 32,-86 3-1432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821 1 3929,'-47'26'248,"-68"34"-8,-67 29-488,-62 20-8,12-8-3657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38.047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11557 141 1800,'-19'-1'745,"-32"-2"423,-45-3-168,-48-3-72,-51-2-216,-46-1-7,-48-2-129,-42-1-80,-41 0-224,-40 0-104,-37 2-56,-36 2-32,-32 3-48,-27 3-8,-22 2-8,-17 4 0,-11 5-24,-6 7 0,2 6-232,10 6-176,20 5-448,26 4-145,36 1 225,38 1 176,47-1 496,51-4 120,55-3-192,57-5-240,61-3-496,58-5-49,61-4 161,57-3 224,58-4 480,56-3 64,55-6 32,53-4-8,51-3 8,47-3-8,44-3 0,40-2 16,37-2 0,-54 3-712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38.521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9461 192 2000,'33'3'593,"39"3"367,22 2-192,6 1-40,-16-3-264,-28-3-48,-45-6 0,-51-7-64,-60-6 81,-59-6 23,-60-4-56,-56-3-72,-56 0-72,-50 1 0,-46 4-88,-37 5 32,-27 6-32,-18 6-32,-11 7-64,-7 9-40,-3 8-16,0 6 0,6 3-16,10 1 0,18 1 0,20 1-8,27 2-8,34 2-120,40 2-376,45 2-224,53 1-224,52-1-33,59-3 1,56-3 232,60-5 296,54-7 168,57-6 416,52-8 40,53-8 56,49-7-8,45-5-40,42-5-48,38-2-96,33-1-24,29 0 8,24 0-16,20 0-176,14 2-128,7 2-800,3 4 656,-80 4-2257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38.780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8425 119 2096,'-18'-1'521,"-36"-4"399,-45-3-112,-54-2-216,-53-3-208,-56-1 72,-52-1 120,-49 1 217,-43 1 111,-40 1-160,-36 3-160,-35 4-272,-30 6-160,-26 4-272,-19 6-280,-11 3-328,-2 6-104,6 4-97,15 7 49,29 5 560,108-3-5313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38.941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0 42 840,'90'-4'24,"127"-6"-56,126-4 24,4 1-816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39.703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13536 261 1576,'16'2'440,"12"0"457,0 1-153,-18-3-192,-31-4-48,-45-4 16,-49-6 24,-55-5-72,-53-5-40,-56-4-104,-50-3 73,-49 0 23,-42 0 16,-39 3-72,-33 3-120,-29 8-104,-25 9-56,-23 10-64,-16 8 0,-9 6-8,-1 3-8,3 4 8,8 5 0,13 3 16,17 5-8,24 3-16,27 3-8,34 0-184,35 0-72,43-2-224,46-6-80,52-7-96,54-7-97,59-8-175,55-5 88,58-5 352,55-4 232,58-4 432,56-4-8,60-3-96,58-5-56,55-4-24,53-3-8,48-2-80,40-1-184,31 1-216,22 1-8,14 4 72,7 4 183,-2 5 225,-6 5 8,-12 6 16,-18 6 24,-21 4 0,-24 6 16,-31 4 65,-31 1 151,-37 1 304,-39-3 96,-43-4 104,-46-5-88,-47-5-40,-46-6-128,-47-7-184,-49-7-23,-51-4-225,-52-3 32,-55-1 48,-53 0-56,-51 1-16,-50 4-32,-45 4 24,-44 4 32,-37 4 160,-34 5 32,-28 4 8,-22 5-32,-17 6-144,-12 6-32,-2 4-48,2 4-24,12 4-48,16 4-40,23 2-256,31 2-96,38-1-192,44-2-144,53-4-497,57-5 729,77-6-4737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41.671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10800 569 3233,'-16'-1'672,"-34"-2"664,-40-2-440,-48 1-232,-50 1-127,-50 0-49,-46 2-8,-44 1-56,-41 1-72,-37 0-136,-34 1-48,-31 0-80,-25 1-8,-21 2-32,-17 3-16,-8 3-24,0 4 0,9 5-8,14 6-16,20 7-272,22 7 0,27 5 0,28 1 16,37-3 264,40-6-24,48-6-360,47-6-264,53-5-721,50-6-407,52-5 312,50-4 287,53-7 721,54-7 440,56-6 64,57-5-8,58-5-8,54-3-8,52-2-8,42-2-8,35 0 16,26-1 112,18 1 144,14 1 72,8 3 1,5 3-89,0 3-144,-3 2-64,-8 3-48,-11 2-16,-21 1-88,-24 1 16,-35 3 40,-39 2 88,-47 2 576,-48 2 232,-50 2 272,-50 1 168,-49-1-367,-47 0-265,-50-1-320,-49-3-168,-52-1-96,-52-4 32,-52-2 32,-49-4-48,-47-2 120,-42-3 32,-40 0 32,-35 1-16,-32 4-136,-28 5-56,-27 9-64,-22 10-32,-16 12-224,-8 11-88,3 11-264,15 10-8,30 6 216,42 2 80,58-3 152,68-6-176,78-8-673,81-10 17,82-9 208,81-11 200,77-10 704,73-11 8,67-12-64,61-10-24,53-7-32,44-6-8,36-2 8,30 0 8,23 2 120,17 1 120,12 1 96,7 2 0,4 3-96,1 1-120,-1 4-120,-8 3-32,-15 4-88,-22 5-8,-33 4 40,-40 5 16,-49 5 176,-51 2 200,-57 3 240,-54 0 280,-55 1 105,-51-3-161,-51 0-264,-49-2-232,-52-1-152,-52 0-16,-52-1 32,-48 0-24,-48 0-24,-44 0-8,-42 1-32,-37 3-32,-37 3-24,-30 7 0,-26 9-8,-21 7 8,-12 9-16,-4 8-16,6 8-416,16 5-272,27 5-112,33 3-40,44-1 375,49-4 297,56-6 136,57-10 64,62-8-88,61-9 16,65-8 96,63-7 16,68-8 104,65-9-16,64-10-120,58-8-8,55-8 0,47-3 8,42-3 72,37 1 16,35 0 8,29 1-16,22 0-72,15 1 0,2 1-16,-8 1 8,-18 2 0,-28 3 8,-37 3 9,-41 4 7,-46 3 32,-50 5 0,-54 4 128,-54 2 152,-55 3 344,-54 1-8,-56 0-104,-55 1-136,-58-2-200,-59 0 40,-58-2 24,-54-1-24,-52-1-152,-48 0-56,-44 2-40,-41 4-24,-35 4-32,-33 6 0,-26 3-248,-21 4 80,-13 7-152,-6 6-328,2 13 120,12 8 24,26 4 160,35-1 248,50-3-88,54-5-8,61-5 24,63-7 64,64-6-104,60-6-64,59-7 111,55-5 49,55-6 224,55-6 64,58-9-119,54-6-25,57-7 0,53-6 0,49-4-89,40-1-47,32 0-24,19 2 16,11 3 96,0 4 40,-7 5 16,-13 6-8,-18 4 0,-19 4-8,-25 2 0,-26 1-16,-33 0 16,-37 2 0,-44-1 56,-45 1 128,-51 0 377,-48 0 7,-53-2-48,-49 0-120,-55 0-400,-53 2-8,-58 2-8,-54 3 8,-55 4 216,-51 3 32,-50 4 24,-46 5 0,-40 5-200,-37 9-224,-26 8-32,-17 8 0,1 7-16,19 3 104,36 1-752,47 1-921,53-1 961,95-8-4729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42.034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6038 1 3449,'-43'0'576,"-63"-1"472,-68 3-616,-64 2-232,-59 4-176,-50 2 16,-43 3 64,-37 1 0,-33 2-8,-30 2-8,-23 3-168,-17 4 0,-7 4-112,2 5-848,12 3 696,96-3-4081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42.437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29 354 2745,'69'-5'384,"96"-7"328,95-6 80,80-5-80,57-4-144,38 0-216,16-1-168,0 2-144,-12 2-16,-25 1-8,-32 3 0,-39 0 0,-42 3 0,-44 1 8,-44 1 0,-47 2 16,-45 2 48,-46 0 0,-46 3-32,-46 1 105,-47 4-9,-47 4 120,-44 3 80,-42 4-24,-40 3-32,-36 3-96,-35 3-56,-33 2-96,-31 4-24,-28 1-24,-20 1-8,-13 0-8,-6 1-8,7-1-424,14 0-961,19 3 857,79-4-5865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42.938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0 332 1344,'70'-5'64,"95"-5"64,96-6-120,79-5-16,57-3 0,35-1 8,17 0 0,3 2 16,-6 3 32,-11 1 128,-13 3 48,-13 1-16,-13 1-23,-11 1-137,-14 3-48,-14 2 0,-17 3 0,-19 3 8,-27 1 16,-29 3 0,-36-1 208,-40 1 272,-44-2 472,-43-3 56,-46-4-176,-45-2-256,-48-2-480,-47-1-80,-49 1-24,-47 3-16,-45 4-32,-42 5-8,-38 6-152,-35 5-88,-33 5-48,-28 5 16,-25 3 160,-22 1 112,-15 2 72,-11-1 8,-5 0-8,0 2-8,9 1-24,14 1 0,26 0-8,34-1-72,46-2-744,54-4 576,77-4-4209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43.168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1 186 3425,'64'-2'792,"88"-3"672,86-3-384,73-2-687,51-2-145,33-1-160,16 0-40,1-1-32,-8 0-8,-17 0-8,-22 2-16,-24 0-112,-27 1-184,-29 0-233,-29 2-119,-29 0-560,-29 2-296,-31 1 848,-44 2-1809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3378 371 2601,'49'-26'40,"60"-26"-48,57-20 8,36-4 264,20 8 368,-1 18 528,-12 24 96,-24 28 17,-28 31-225,-32 31-400,-30 30-80,-29 29-216,-23 28-120,-24 29-136,-23 28-24,-26 30-160,-27 29-248,-33 25-104,-31 15 8,-32 3 368,-27-9 416,-25-20 320,-21-24 8,-20-24-448,-21-19-232,-22-14-248,-20-8-112,-21-8-408,-18-7-480,-15-7-929,-11-7 73,-2-11 808,8-13 599,21-21 681,31-25 200,69-30-2264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43.872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6477 1 4169,'-14'0'552,"-27"-1"408,-32 2-248,-38-1-288,-37 2-87,-37 0-25,-34-1 0,-31 0-32,-24-1-56,-21 1-128,-16-1-40,-13 3-56,-10 2-8,-6 2 0,-3 3-24,0 1-128,4 2-56,8 2-88,10 1-88,15 3-105,18 0-15,21 1 0,24-2 56,28-1 176,30-3 56,35-2-224,36-3-272,39-2-160,37-2-17,38 0 393,35-1 384,35-1 456,32-2 112,33 1-23,28-2-49,28 0-224,25 0-56,20 0 120,16 0 64,14-2 104,11-1 0,7-3-152,6-2-56,4-1-80,4-1-8,1 1 0,1 0-24,0 2-24,-1 1-24,-6 1-8,-7 1 0,-12 0 0,-13 1 0,-17-1 8,-20 1 8,-22-1 0,-24 0 8,-29 0 32,-29 0 144,-34-2 184,-32 0-8,-36-2-72,-33-2-144,-35-2-168,-34 1 0,-33 2 64,-28 1 32,-28 1 33,-25 2-1,-24 2 16,-22 2-16,-21 2-40,-19 2-8,-17 2-56,-15 1-16,-12 2-16,-8 3-40,-2 2-352,1 2-169,7 1-279,9 0-64,14 1 344,15-2 176,21-1 248,23-1-80,25-2-256,27-2-72,32-1-97,33-3-15,38-1 472,35-2-864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0.100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1 608 2224,'30'0'409,"43"-1"287,49 0-192,43 0-192,36 0 8,31 2 32,22-1-16,19 1-112,15 0-120,12-2-96,8-1 8,0-1 8,-1 1 160,-9-1 128,-9 2 16,-12-1-16,-12 0-160,-14 0-128,-13 1-8,-16 0-8,-14 0 0,-11 0 0,-11-1-8,-10 0-32,-10-2 8,-12 0 8,-17-1 0,-22-1 16,-22-1-8,-28 0-64,-25-1-40,-30 1-16,-28 1 8,-31 1 48,-30 2 32,-31 2 40,-28 2 32,-24 1 56,-20 0 48,-17 0 32,-15 0 8,-15-1 9,-11 0-25,-12 0-32,-10 1-24,-8-1-72,-9 2-24,-6 0-32,-5 3-40,-3 1-112,0 1-81,4 3-151,8 1 24,11-1-152,15 1-72,19-1 16,20-1 24,25-2 264,24-1 168,27-1 136,27-2-16,30-1-120,28 1 0,32-2 72,28 1 112,31-2 240,26 0 32,29-2-32,26-1-64,27-1-96,25 0 0,22-1 192,20-1 112,17 1 136,15 1 8,12-1-192,10 0-128,8 0-119,5-1 7,3-1 24,3 0 8,3-1-56,4 1-64,3-1-56,2 0 0,0-1-8,-2-1 8,-6-2 8,-5-2 8,-8-3 0,-11-3 0,-12-1 0,-11 0-8,-14-1 16,-12 2-8,-11 1-16,-8 1 0,-11 3-24,-10 1-8,-17 4 8,-20 1 24,-25 1 32,-27 1 32,-29-1-32,-30 0-32,-32-1-32,-30 0-32,-33 1 32,-31 2 24,-28 2 16,-26 2 0,-23 2 0,-19 2 0,-19 2 0,-16 0 16,-16 2 8,-16-1 8,-15 0-24,-13 0 0,-12-2-32,-11 0-24,-8 0-176,-6-1-72,-4 0-169,-1 0 1,3-1 184,4-1 80,10 0 192,12 0 8,15-1 16,17 2 8,23 1 40,24 1 8,31 1-64,35 2-136,36 0-632,36 3-168,34 0 72,33 0 176,32 0 680,30-2 192,34-1 40,32-2-40,37-2-88,33-1-32,31 1-40,29-1 8,24 0 112,19 2 56,16 2 112,11 1-184,9 2 240,5 3-136,3 3 264,3 3-48,4 1-200,9-1-56,9-3-96,9-4-48,9-2-55,4-3-1,1-3-8,-4-1-25,-7-2-103,-13 1-64,-17-1-8,-20 0 24,-26-1 120,-24 2 64,-28 0 16,-27 1 0,-26 2 0,-25 0 0,-26 0 8,-25 1 8,-26-1 200,-25-1 72,-24-1 1,-23-1-9,-25-1-192,-25 0-64,-26 0 8,-26 0 0,-28 0 8,-28 0 0,-27 0-16,-27-1 8,-25 0 16,-21-1-16,-18 0-8,-15 1-16,-11 0-40,-5 2-24,-2-1-112,2 1-48,9-1 16,11 0 16,18 0 136,21 0 32,27 0-16,30 0-88,32 2-304,33 1-137,34 1-119,33 1 112,33 0 368,33 0 200,33-1 304,34-2-16,34-2-88,33-4-48,33-1-120,32-2-8,28-1-8,25-2 8,24-1-8,18-1 32,17-1 88,12-1 40,10 1 97,6 0-49,4 1-64,3-1-24,1 0-120,-2 0 8,-5 0-40,-12-3 8,-14-1 0,-18 1 8,-21 2 16,-20 6 0,-26 2 40,-26 0 40,-32-1 48,-30 0 8,-33 0-16,-30 0 32,-31 1 32,-28 0-56,-30 1-72,-31 0-56,-36 0-40,-36 2 88,-39 1 64,-36 0 16,-37 2-24,-34 1-40,-32 1-40,-33 1-24,-31 3-8,-29 2-8,-27 0 0,-24-1-8,-21-1 8,-15-2 0,-9-1-8,-4-2 8,5-2-16,10-1-8,17-1-24,22 0-32,29 3-168,32 0-88,38 2-48,40 1 32,44 2 144,46 0 24,48 1-320,46 3 0,47 1 96,44 0 104,47 1 416,45-1 24,46 0-56,45-2-8,41-2-16,39-1 8,34-2 152,29-2 48,25-1 72,20-2 8,17 0-160,13-1-56,10 0-80,7 0-40,4 1-24,0 0 32,1 1-16,-3-1 0,-2 0 16,-5 0-40,-9 1 0,-11 2 8,-17 0 8,-21 2 8,-27 1 0,-31 1 0,-35 0 16,-36 0 8,-38-1 32,-38-1 32,-40-2 224,-39-3 24,-38-3-24,-38-3-40,-42-3-216,-39-2-8,-42 0 8,-39-1 0,-39-1-40,-35 0-15,-32 0-17,-30 2-8,-26 0 0,-24 3 8,-20 3 8,-18 2 8,-10 3-24,-8 3 0,0 2 0,6 3-16,11 2-40,16 3-9,24 0-47,27 1-24,34-1 32,39-1 0,45-1-56,45-2-168,51 0-88,48-1 32,51 1 120,48-1 192,51 0 136,49-2-32,47 0-8,46-1-8,41-1-16,37 0 8,32-1 8,26-1-8,20-1 32,16 0 56,10-1 0,5 0 8,1 1-32,-3 1-48,-5 3-8,-7 2-8,-11 1 0,-14 2-8,-18 0 8,-23 0-8,-29-2 16,-32 0 8,-38-3 16,-39-1 24,-45-2 152,-42-3 64,-43-3-40,-39-3-56,-39-2-184,-40-1-80,-43 0 8,-42 2 56,-43 0 40,-40 1 32,-38-2 32,-32 0-8,-31-2-8,-24 1-32,-20-1-24,-15 2-8,-9 1-8,-5 2 8,1 2-8,5 2 0,13 2 0,17 1 0,23 0 8,26 2 0,33 0 16,35 1-16,39 2-24,40 0-56,41 1-104,41 2 0,41 2 48,39 0 48,43 1 80,38-1 8,42-1-40,37-2 0,35-1 0,32 0 0,27 1 0,23 2 16,22 0 16,20-2 0,18-3 24,14-1-16,9-2 0,5 1-8,2-1 0,-1 0 0,-3-1 0,-2-2 0,-6-1-272,-6-2-80,-7-3-256,-11-2-128,-12-2 40,-15-2-64,-16-3 111,-19 0 153,-27 0 240,-29 1 152,-35 5 136,-38 3 16,-38 4-72,-37 3-112,-39 3-344,-40 3-56,-44 2 48,-43-1 168,-46 0 816,-39-3 160,-39-4 240,-32-5 16,-32-3-319,-24-4-65,-22 0-240,-14 1-72,-7 4-168,-1 7-32,12 7-16,20 9-24,32 5-112,40 3-48,44-2-80,45-2 40,45-6 88,42-4 64,43-3 120,40-3 0,43-3 40,39-1 16,42-2 40,38 0 8,39 2-8,34 0-40,28 1-40,24 1 112,18 0 80,14 0 24,12-2-24,11-1-112,8 0-112,6-2-24,4 0-16,0 0-8,-4-2 0,-7 0-24,-14-1-112,-18 1-72,-26 1-320,-31 3-152,-38 2-104,-42 3 63,-45 2 353,-43 0 248,-44 0 352,-40 0 64,-37-2 88,-34 0 1,-33 0-113,-29 2-24,-31 2-120,-31 4-72,-33 3-16,-32 5 16,-31 3 16,-27 2 8,-24 1-16,-16 1-16,-11 0-24,-2 0 8,5 0 0,16-1-16,25-5-64,31-4 8,38-5-56,40-5-16,44-4-88,42-4-72,42-1 39,40-1 137,41 0 240,42 1 89,42 0 55,42 2-72,41 2-40,39 2 32,35 2 16,29 2-16,25 1-72,19 1-56,12-1-56,9-1 0,5-3 0,2-2-8,1-3-16,2-3 0,-1-2-800,-1-2-217,-7-1-279,-10 1-192,-18 1 408,-23 3 223,-30 1 513,-33 4 384,-36 3 576,-39 4 41,-41 2-185,-38 2-136,-41 1-144,-41-3 24,-42-2 48,-41-4 24,-44-4 192,-40-6 128,-39-4 112,-36-6-64,-37-2-223,-34-1-177,-31 2-192,-27 2 8,-18 3-40,-11 2-8,-4 4 8,3 4 24,12 5 40,19 3 8,28 4-24,36 3-64,42 1-48,47-1-24,51-1-88,49-4-16,48-1 24,44-3 160,43-2 280,40 0 144,40-2 32,37 1-104,35 0-144,31 0 8,29 2-8,24 2-8,21 2-72,17 2-48,15 1-72,12 1-8,10 1-8,9-2-8,8-2 8,7-2-8,3-2-216,3-2-88,-3-2-368,-7-2-256,-14 0-113,-18 2 1,-28 3 256,-33 4 248,-39 4 320,-42 3 88,-45 1 384,-43-2 200,-42-2 208,-42-6 8,-40-6-288,-37-4-168,-38-5-192,-35-5-16,-35-2 0,-33-4 0,-30-1 88,-28-2 16,-22 2 8,-20 3-15,-15 5-121,-14 8-65,-12 8-63,-6 8 8,-2 7 72,6 4 72,18 1 64,26 0 8,37-3-48,42-3-64,46-3-184,48-5-80,45-3 0,41-2 80,36-3 576,32-1 288,33 0 329,31-2 15,34 1-368,33 0-216,32 1-296,29 0-56,26 1-32,20 0-8,18 0 8,13-1-8,13-1 8,11-2 8,9-2-24,7-3 0,6-3-16,3-1-8,-1 0-216,-2 1-136,-7 2-256,-11 4-200,-16 4-137,-20 3-55,-25 4 184,-28 1 200,-31 3 424,-32 0 216,-34 1 120,-33-2 40,-32-1-24,-30-2-88,-34-2-672,-34-1-488,-40-3 543,-41-3-791,-41-3 1832,-38-5 569,-35-2-609,-30 0 552,-26 3-688,-20 4-144,-12 5-136,-4 4-16,5 1-24,9 0 16,15 0 344,18-1 184,26-3 168,29-1 8,36-3-344,37 0-208,39-1-416,39 1-56,39 1 16,36 0 72,36-1 512,33 0 120,34-1 152,33 2 9,32 0-233,32 2-104,27 0-128,25 1-40,23 0-24,19 2-8,16 0 8,13 0-8,6-1-16,2-1 8,-4 1-8,-8 0-8,-12 2-64,-11-1-80,-18 1-144,-18 0-48,-25 1-24,-29 1 7,-32 0-15,-34 0-8,-36 0 80,-34-1 96,-35-2 56,-32-2 0,-37-1 80,-35-3 72,-38-4 400,-35-3 216,-34-4 24,-29-2-39,-29 1-289,-25 1-144,-23 4-72,-20 4-64,-18 7 16,-12 5 16,-2 3 96,5 2 40,18-3 0,27-1-24,34-4-104,39-1-128,43-1-376,42 1-304,43-1-129,40 2 105,39 1 600,38-1 504,39 1 440,39 0 49,40 2-161,39 1-216,35 3-272,32 1-64,26 2-80,20-1 8,12 1-24,6-2 0,2 1 8,0-2 8,-3 0-8,-2-1-8,-5 0-32,-6-2-104,-12-1-288,-16 1-136,-24-1-208,-29 1 15,-34 0 209,-38-1 112,-41-2 256,-38-2 88,-41-2 96,-38-2 144,-39-3 88,-36-2-8,-37-3 0,-37-4-112,-38-2-112,-38-2 217,-39 0 15,-37 1 16,-33 2 16,-28 2-232,-23 3-168,-15 2-8,-8 3 8,-1-1 24,10-1 144,12-4-64,18-3 24,23-2-16,27 0 88,32 0 56,37 2 128,36 1 0,42 2-88,40 4-152,45 3-80,45 3 72,50 5 160,50 3 120,55 2-32,51 0-120,50 2-128,46 1-16,38-1-48,30 0-72,23-1-216,14-2 24,5-2-72,0-3 32,-11-3 208,-16-1-8,-27 1 80,-29 2 56,-37 3 16,-38 4 8,-42 1-24,-40 3-128,-42 1 16,-37-1-8,-41-3 24,-39-1 248,-46-5 48,-47-5 0,-49-4-8,-48-6-112,-52-3-56,-46-4-16,-45-3 152,-41-2-56,-39 1-16,-34 2 8,-27 5-136,-20 5 40,-10 5-120,-1 5-176,9 5-48,14 4 16,28 2 136,33 2 144,45-1-144,50 1-40,57-1 47,61 0-23,66 0 152,66-1 48,67 1 24,62 0 64,61 0 72,57 1-15,56-2-49,49-2-40,47-3-48,37-2-16,32-2-80,24 0-129,17-1-39,11 0-208,4-1 248,-68 1-5705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0.220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655 34 1328,'-29'-1'168,"-52"-4"168,-58-3-312,-65-2-24,2 0-1856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0.304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3341 47 1192,'-94'-5'200,"-129"-5"456,-128-3-199,-107 1-433,-77 6-56,-44 8-401,-17 9 113,91 3-1424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0.414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 62 864,'30'-2'144,"49"-6"160,57-6-208,58-5-96,-4 0-1408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0.785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9418 12 3161,'-4'-1'848,"-18"0"1016,-28-2-343,-42 0-529,-49 1-144,-55 1-400,-56 2-160,-55 2-208,-54 2-24,-47-1 80,-39 1 8,-34-2-24,-26 1-16,-22 2-96,-17 4-32,-12 5-104,-4 4 0,4 4 0,14 4 16,22 4 8,29 4-96,43 3-352,50 3-112,61 0-272,66-2-289,75-4-31,72-6 144,74-8 336,70-9 376,67-10 376,60-11-8,58-10 8,50-6-24,43-4-585,35-2 449,-39 5-1744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1.059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9947 210 1512,'36'0'360,"37"-1"449,26 0 71,1-1 392,-16-2-96,-40-3-184,-52-3 25,-63-2-369,-69-2 16,-71-1 8,-63-1-152,-62 0-136,-52 0-48,-49 0-112,-41 1-80,-35-1-96,-30 0-16,-23 1-15,-18 3-9,-13 6-233,-7 9-103,-1 10-112,5 12-16,17 10 184,24 7 16,38 7-352,45 3-144,54 3-320,60 0-361,68-4 937,83-10-4881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1.404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7942 156 2609,'49'-4'792,"54"-3"816,44-3-248,20-4-447,0 0-137,-22-1 88,-35-1-120,-49-1-192,-54-1-128,-63 2-400,-62 3 0,-66 5 40,-60 5-16,-60 6-56,-53 6-32,-51 8 16,-45 9 0,-41 9 16,-35 10 48,-29 8 8,-21 7 8,-10 5 0,2 4-32,11 6-24,22 3-16,35 2-112,40-3-8,54-5-640,57-10-728,68-10 896,84-14-7146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1.748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5317 222 2296,'54'-8'505,"69"-12"423,56-10-472,34-4-104,4 0-200,-17 3 216,-38 5 328,-50 7 16,-61 6 57,-62 7-217,-67 7-216,-66 9 56,-64 8 104,-56 8 56,-48 6 104,-40 6-48,-32 5-184,-24 6-136,-22 8-232,-15 9-24,-9 10-64,-4 9-32,6 7-88,14 2-120,25-2-328,33-6-288,46-7-616,50-10-225,61-11 913,68-15-4753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2.765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2422 464 1224,'60'-7'176,"80"-9"360,78-8-312,61-5 273,42-5 71,22-4-56,7-4 64,-7-1-160,-20-1 8,-28 3 160,-36 3-8,-44 6 72,-45 6 257,-51 6-105,-52 6-56,-57 4-208,-57 5-336,-57 4-96,-53 6 24,-52 4 32,-44 6 0,-39 4-24,-32 5-24,-25 3 16,-20 4-8,-14 4-16,-12 4-8,-6 4-72,1 3 0,12 1-16,19-1-96,29 0-320,34 0-184,42 1-528,47-2-240,51-3-569,51-3 33,48-5 664,48-4 351,49-7 913,49-6 160,51-8-128,50-8-8,46-7-56,41-6 8,32-5 24,26-3-7,17-1 15,10-1 16,3 0 320,0 1 112,-5 0 216,-8 0 0,-11-1-312,-14 0-112,-18-1-216,-21 1-24,-27 0 16,-31 1 0,-38 2 96,-41 3 288,-45 2 104,-47 1 9,-49 3-57,-50 1-272,-49 2-128,-47 3-8,-45 6 8,-38 3 24,-35 4 72,-29 1 64,-25 3 48,-19 1-32,-12 4-8,-7 3-48,-1 4-112,7 2-24,16 3-336,21 2-272,31 4-440,34 1-192,38-1-161,42-2 129,43-4 72,42-5 240,42-5 527,37-5 145,38-5 352,36-3-31,33-4-97,30-3-16,29-3 8,23-3 8,23-3 16,19-2-8,13-1 16,10-2 16,5-2 176,-1-1 48,-4 0 32,-7-1-16,-11-1-152,-14 1-56,-17 1-40,-21 1-16,-26 2 8,-29 3 48,-35 3 304,-34 1 32,-37 2 48,-37 3-16,-38 1-288,-33 5-32,-31 2-40,-27 5-40,-24 2-32,-19 2 0,-16 3-24,-13 1 16,-9 1 8,-6 0-8,0 1-168,4 2-232,9 1-680,14 3-464,17 1 784,42-4-1817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1327 34 3969,'32'-9'136,"41"-4"80,37 2-96,25 11 56,10 18 72,-5 27 352,-17 30 120,-25 36 96,-30 37-47,-33 36-369,-32 34-144,-33 34-152,-32 33-120,-35 34-632,-34 29-369,-34 21-127,-31 8 144,-29-10 1056,-24-21 472,-21-31 96,-19-33-544,-19-30-144,42-58-5865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3.409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1398 123 1368,'28'-2'304,"37"-2"280,34-3-303,26-3-105,14-1-112,4-2-24,-6 0-16,-15 0 16,-19 1 344,-22 2 136,-26 1 72,-24 1-24,-26 2-360,-24 2-144,-26 3-72,-22 4 16,-24 4 56,-21 3 56,-19 3 200,-14 2 88,-13 2 72,-9 0-31,-6 0-161,-2 0-88,0 0-128,4-1-64,6 1-248,9 0-112,13 1-145,15 0-15,19 0 80,22-2-96,24 0-208,25-1 64,26-1 192,25-1 216,26-3 376,25-2 64,24-4 104,23-4 80,18-4 56,15-3-32,12-4-104,9-1-48,7-4 32,6-1 0,2-3-64,2-1-40,-3-1-120,-6-1-16,-12 1 0,-12 0 0,-19 2-16,-19 1 8,-25 3 0,-27 3-16,-28 2-8,-29 4-8,-28 2 8,-28 5-8,-26 4-112,-22 4-64,-23 5-112,-19 4-48,-18 4 8,-14 1-48,-8 0-112,-2 0 64,5-2 120,13-3-184,21-3 432,36-3-2521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3.559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1 454 2465,'64'-8'568,"91"-12"448,91-12-552,79-10-192,63-10-248,44-6-48,25-4-496,10-2-224,-8 1 360,-82 11-2753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4.098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6254 726 2369,'-13'0'632,"-28"1"696,-36 3-384,-41 3-232,-43 3-176,-43 4-264,-41 2-31,-39 2-57,-35 2-24,-31 2-16,-26 2-24,-21 4-88,-16 5-56,-7 4-240,-2 5-105,6 4-311,13 1-8,25 0 240,32-3 112,46-4 344,54-7-48,67-8-72,69-8-16,74-12-32,74-11 96,70-14 64,64-12 48,55-14 168,45-9 48,41-10 56,32-6-8,32-6-144,26-2-80,21 0-88,15 2-24,8 1-48,3 3 16,-4 3-8,-10 3-8,-19 3 24,-22 5 24,-29 5 32,-32 5 8,-35 6 8,-39 7 0,-41 8 8,-44 5 8,-48 7 16,-47 4 0,-51 3 24,-46 3 40,-46 0 72,-44 2 72,-42 1 112,-39 3-55,-43 5-97,-40 7-80,-41 9-152,-38 9-40,-36 11-160,-30 9-481,-26 9 425,64-5-5921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4.273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0 68 56,'75'-12'-8,"98"-14"-8,20-3-16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4.907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9205 220 3273,'13'-3'928,"5"-3"688,-1-3-231,-18-4-401,-27 0-384,-39 0-272,-43 4 32,-47 2-8,-46 6-16,-44 4-48,-41 5-40,-38 5-96,-33 5-48,-31 4-48,-27 5-24,-24 5-32,-21 5 0,-13 5-16,-7 5-104,3 6-264,7 7-176,17 8-312,19 6-120,29 3-72,36-2 143,46-6 337,51-7 240,57-11 192,59-12-200,60-9-40,58-9-8,56-10 168,50-9 224,50-12 24,46-11 0,43-13-8,41-12-8,34-11-24,30-10-8,19-6-24,15-4 8,8-1 24,3 0 16,-3 2 48,-7 3 24,-13 5-8,-18 5-8,-25 9-40,-28 9 0,-33 7-8,-35 5 8,-40 5 344,-42 3 96,-47 5 72,-48 5 104,-52 7-128,-52 8-64,-50 9-56,-49 10-103,-45 8-209,-42 7-16,-39 7 32,-33 5 152,-30 3 48,-25 4 0,-22 4-88,-16 5-216,-7 6-184,0 4-280,14 1-345,23-1 41,35-5 80,40-8 104,50-10-64,52-11-480,55-11 584,58-10-1801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5.236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559 704 712,'41'-11'256,"56"-16"136,56-12 0,47-10 225,36-8-121,26-4-64,13-2-96,5 0-256,-6 3-88,-12 5-24,-21 7-16,-25 4 8,-31 7 24,-33 6 32,-39 8 408,-40 5 72,-43 7 120,-42 4 80,-41 8-136,-38 6 24,-36 7-79,-30 5-97,-28 4-248,-26 2-80,-24 3-56,-21 3 16,-18 2-8,-10 2-24,-3 1-200,5 1-144,14 0-369,18-1-359,27-1-408,31-3 24,39-5 687,45-7-1479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5.562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0 999 288,'32'-6'136,"48"-11"128,54-11-24,52-12-40,46-9-80,39-10-56,31-8-8,23-6-24,16-6-8,8 0-24,2 0 0,-5 5 8,-7 5 24,-12 6 0,-13 7-8,-19 9-16,-20 7-8,-26 9-8,-29 9 0,-33 8 8,-35 8 16,-39 6 424,-41 4 97,-43 4 175,-44 3 104,-44 5-256,-43 4-64,-43 5-168,-39 4-128,-39 7-136,-33 6-32,-30 5 0,-26 5 72,-14 5-64,-3 5 0,10 4-448,24 1-160,39 0-568,45-4 568,58-12-2681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6.554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3417 214 304,'68'-6'112,"89"-8"96,83-7-64,59-5 40,37-3 80,11 0 168,-10 2 56,-27 5-23,-38 4-65,-47 7 88,-52 4 248,-56 4 64,-59 4-32,-63 3-120,-61 5-184,-61 4 9,-56 5 7,-54 5-56,-48 5-72,-44 6-72,-40 4-40,-36 5-72,-29 5-64,-22 6-72,-11 4-24,0 4-224,11 2-208,25 1-360,32 0-56,44-2-17,51-5 57,61-7-144,62-9-72,70-11 296,66-11 232,66-12 688,60-11 200,58-11 24,49-9-56,44-7 88,38-7 56,34-4 80,29-3-8,23-2-264,18 0-104,12 1-176,5 2-24,2 3-16,-4 3 0,-8 4-8,-11 5 0,-20 6 0,-25 6 8,-33 5 8,-40 5 16,-48 3 56,-48 3 256,-55 2 105,-55 1-1,-58 2-48,-57 2-256,-57 3-112,-52 6-16,-49 5 0,-45 4 0,-41 3 0,-33 3 16,-29 3-24,-22 3 8,-14 4-368,-6 4-88,6 4-321,17 3-199,30 1 56,40 1-16,49-4 304,54-5 208,61-7 400,61-7 232,63-9 272,61-9 160,62-12 224,57-12 16,55-11-184,49-10-127,46-10-321,40-7-144,32-4-96,23-2-24,15 0-8,7 2-8,2 2 8,-6 1 8,-8 3 8,-14 2 0,-18 3 0,-23 5-8,-30 7-24,-37 6-16,-44 8 16,-49 6 32,-54 3 192,-54 2 24,-56 1 48,-55 2 40,-57 3-120,-54 5-16,-55 6-32,-50 6-64,-48 8-48,-43 5-16,-37 7-24,-29 4-128,-21 6-424,-12 6-184,-3 5-337,9 4-111,24 1 144,35-1 40,55-5 576,81-12-2417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6.864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0 535 2144,'52'-8'225,"75"-11"191,77-10-136,69-8-8,53-5-24,37-3-32,22-2-40,10 0-128,-2 1-16,-11 3-8,-19 4 8,-27 3-8,-34 6 0,-42 5 32,-47 8 24,-53 5 568,-52 4 48,-54 5-48,-51 2-32,-55 4-584,-53 7-72,-52 5 8,-50 6 0,-47 4 16,-41 5 16,-37 4 0,-31 4-24,-19 5-312,-11 2-96,6 4-144,20 0-192,41-1-352,53-3 672,72-9-2665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7.793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729 465 2793,'56'-6'632,"77"-8"488,81-8-480,68-7-184,54-4-272,40-3-72,23-2 16,12 0 8,-1 1 24,-12 2-32,-19 3 16,-29 2-16,-35 4-48,-40 5 16,-51 4 49,-52 4 47,-64 4-160,-64 0-8,-74 2-56,-71 1-56,-74 1 136,-68 4 0,-63 3-48,-55 4-8,-47 5 8,-37 4 24,-24 4 24,-10 4 16,6 4 0,20 4-16,37 4-136,46 1-296,59 1-305,64-2-383,70-5-152,68-5 336,72-8 408,68-7 400,71-8 280,63-8-72,62-6-112,54-6-16,46-2 0,37-1 0,28 1 40,20 1 48,11 2 120,2 3 96,-5 2 248,-12 3 136,-16 3 56,-23 1-48,-28 1-248,-36 3-175,-43 1-177,-51 2-8,-56 1 168,-58-1-56,-63-2-48,-62-4-32,-64-2-200,-64 1 32,-61 0-32,-57 2 8,-51 3 16,-44 2 8,-35 5 56,-25 4 0,-16 6 8,-2 3 0,9 5 0,20 3 0,31 1-8,39 2-8,49 0-88,52-1-192,59-3-777,58-1-31,63-4 152,59-4 200,62-5 784,59-6 40,55-6-56,48-5-24,41-2-8,33-2-8,25-1 8,20 2 8,13 2-8,8 1 8,2 2 8,-2 4 0,-7 2 0,-10 0 0,-17 1 16,-22-3 8,-34-1 64,-39-1 184,-51-2 560,-52 0 40,-57-2-56,-55 0-159,-59-1-577,-56 0-80,-56 4-96,-53 2-32,-50 2-16,-43 2 40,-36 0 88,-28 0 16,-16 1-8,-4 0-8,10 2-121,21 2-327,33 1-1104,40 3 944,68-1-3801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2090 0 9306,'-3'18'520,"-6"30"448,-9 35-936,-13 43-208,-18 41-344,-24 43-736,-27 42-296,-32 34-89,-32 27 321,-32 12 392,-29 4 248,-26-8 247,-25-11-55,-25-14 400,39-57-1656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8.426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2103 545 872,'66'-5'200,"90"-6"200,85-6-184,69-5-24,43-2 152,20-2 17,-2 2 23,-19 1-8,-33 3-160,-45 4 72,-53 2 232,-59 2 152,-61 1 0,-63 0-16,-61 0-208,-64 0-231,-59 3-17,-58 3-80,-54 3-48,-49 4-24,-44 3-16,-38 1-16,-31 2-8,-20 1-8,-9 2-16,4 1-16,19 1-112,36 1-321,48 1-159,59-2-304,64-3-232,68-2 200,65-5 216,62-6 784,58-6 616,56-6 456,50-6-8,51-4-416,44-3-272,43-1-248,36-1-32,33 0 40,28 1 1,24 2-57,17 1-16,13 2-72,6 2 0,-3 0-16,-11 2 0,-19 4 0,-26 3 0,-37 5-8,-39 5-8,-49 5-48,-51 4-272,-57 3-33,-57 3-47,-63 2 0,-60 2 264,-63 1 8,-60 3-32,-58 1-208,-53 1-192,-51 3-248,-46 3 16,-40 3 152,-29 1 183,-16 1 305,-2 2 72,19 2 112,35 2-304,58 2 192,86-6-1288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9.099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1 125 2593,'70'-3'512,"104"-4"344,105-5-136,96-3-416,76-1-160,57 0-144,36 3-16,17 3-32,4 4 0,-11 2 8,-18 2 16,-28 3 32,-33 2-8,-40 2-24,-43 4-32,-50 2-32,-52 2-72,-59 1 8,-59 1 192,-63-3 256,-63-3 144,-66-3 192,-63-4-136,-65-3-176,-60-3-64,-61-2-103,-55-5-33,-49-2 56,-44-4 64,-36-1 80,-27 0-16,-17 2-64,-5 5-64,8 6-136,22 6-16,39 8-24,50 6-8,64 4-136,71 3-200,75 0-24,70 0 152,68-2 424,62-3 304,60-5 208,56-6-104,55-5-272,51-5-88,47-4-168,42-2-48,39-1-40,32 0 8,27 1 0,21 0-8,11 2 24,6 1-16,-2 3-8,-8 3 8,-11 5 0,-16 5-8,-22 7 0,-28 6-16,-35 8-88,-41 4-24,-49 3-16,-53-1-88,-57-5 80,-55-6 16,-61-7 24,-59-6 104,-62-6 16,-59-6 0,-61-5 0,-56-6-16,-55-5-80,-51-4-48,-46-3-64,-38-3-232,-32-2-32,-22 2-128,-9 3-617,1 6-399,13 7 840,92 4-3241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9.278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 0 768,'42'1'192,"68"0"200,72 2-64,70 1-120,60 1-8,51 1-56,37 1-104,25 0-24,16 1-32,4 0 8,-4 0 8,-12 0-152,-17 1-384,-27 0 328,-78-2-1160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4:59.649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8608 714 2361,'-45'-4'376,"-73"-4"464,-81-6-56,-82-8 184,-73-6 96,-65-7 17,-51-6-81,-41-4-352,-32-1-144,-22 2-224,-16 4-96,-5 8-144,2 7-120,15 10-136,26 7-200,38 6-552,48 5-152,61 2-177,66-1 121,76-2 120,75-3 256,81-4 400,77-3 135,78-3 450,70-3 23,65-1 40,56-1 136,48 1 200,39 0 56,35-1 16,25 1-160,22 0-216,16-1-56,15-1-152,13-1-32,11-2-24,9 0-16,8-1-88,5 1-312,-1 3-1040,-5 3 904,-85 4-3369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00.941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8099 168 1528,'2'3'768,"-9"2"585,-20 1-185,-36 0-424,-45 0-264,-55-4-184,-57-3-56,-61-5-128,-57-4-8,-56-2-32,-50 0-32,-41 2-24,-33 2-8,-24 4-16,-13 4-32,-5 6-232,6 5-96,16 5-88,27 5 32,42 2 296,53 0 168,70-2 296,76-4-64,86-4-56,86-3-56,88-3-112,85-5 128,81-6 40,73-3-8,67-6-79,56-2-57,51-3-40,41-3 0,36-2 0,31-3 0,26 0 0,20-2 8,14 1-24,7 1 0,1 4-8,-3 3 0,-9 7 0,-12 7 24,-20 7-16,-27 8-8,-39 6 16,-44 5-8,-59 4 16,-62 1 8,-71-1 128,-70-3 80,-76-6-8,-74-4-16,-77-7-208,-78-4-128,-77-6-56,-74-3 16,-69-5 80,-63-3 64,-54-2 8,-46-1 0,-38 0-64,-27 5-144,-18 4-80,-6 5 8,8 7 95,21 5 169,39 3 144,52 3 25,70 1 39,77 0-72,90-1-136,87-2 0,92-1 24,86-2 80,84-4 128,81-5-32,76-5-96,68-7-48,61-3-32,54-3-8,45-3 16,41 1-8,33-1 0,28 3 0,19 4-8,14 4 0,5 5 0,2 7 0,-8 8 8,-15 9-8,-24 7 8,-34 8 0,-43 5-8,-51 4-8,-60 1-8,-63 0-8,-68-3-128,-68-4 64,-71-8 24,-69-5 16,-75-8 128,-77-4-32,-80-7-24,-76-5 8,-75-6 88,-65-3 96,-57-2-24,-44 1-8,-32 3-192,-21 4-120,-8 8 8,-2 7-40,10 7-136,18 7-72,33 3-56,43 1 39,59-3 249,68-4 120,81-5-64,82-6-16,88-6-24,84-7-8,82-7 296,74-7 112,70-6 217,61-5 23,58-4-152,52 1-112,49 0-184,41 4-48,35 6-24,26 6 0,15 7-16,7 7-72,-5 7-320,-13 6-104,-27 7-145,-38 7-7,-49 6 264,-60 6 32,-68 6-200,-73 1-304,-78 0 64,-80-4 79,-82-5 401,-79-7 368,-80-7 296,-73-8 41,-71-9 503,-63-9 200,-54-10-24,-43-8-16,-29-6-399,-19-5-193,-8-1-248,3 4-104,11 6-328,22 10-216,34 9-113,43 8 33,58 5-272,68 2-352,79 3 704,74-2-3505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01.064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0 1 504,'78'-1'136,"104"1"160,101 1 48,82 2 0,55 3 40,28 0-344,10 4-16,-3 4-200,-14 4-16,-83 0-1512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01.401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4098 206 1584,'-86'-5'408,"-116"-6"249,-111-6-193,-90-5-376,-62-1-88,-29-1 48,-5 3 328,29 2 344,52 3-32,79 4-512,92 3-608,111 4-640,110 2-32,115-1 455,106 0 297,95-1 592,83 1 184,68 3 249,54 4 15,41 6-232,27 5-128,13 6-200,1 5-16,-11 3-56,-19 2-8,-32 0-32,-38-2-16,-48-3-56,-55-4-232,-61-4-864,-63-4 744,-73-5-2457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01.849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3487 268 5937,'-80'-2'216,"-105"-2"72,-94 3-352,-66 5 8,-27 4-72,7 4-408,41 1-592,59-1-400,77-4 615,80-4-111,85-7 1976,81-7 305,80-8-897,73-6 480,69-4-600,59-1-120,52 2-24,42 3 0,34 6-8,25 5-8,12 4-48,3 4-8,-14 5-8,-28 5 8,-45 5-8,-57 5-8,-69 4-144,-72 1 24,-75-2 144,-74-2 8,-75-4-56,-72-4-312,-76-3-256,-73-4 128,-70-7 696,-64-7 376,-57-9 272,-46-7-40,-38-10-576,-30-2 0,-23 3-127,-15 7-170,0 14-423,12 10-144,31 9-392,43 4 512,63 2-672,73 2 368,94-2-1817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02.014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 4 4145,'85'0'568,"117"-2"632,115 1-856,93 0-256,63 2-56,34 4 0,5 3-8,-18 5 0,-36 3-40,-43 1-216,-54-1-840,-54-2 696,-79-3-4385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02.167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2803 31 1976,'-83'-2'489,"-114"-4"375,-108-2-240,-86 0-416,-59 3-136,-30 4-824,-8 5 536,80 1-3049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1005 1 11835,'-6'26'480,"-9"40"256,-11 43-792,-13 51-48,-12 48-192,-15 44-320,-16 38-137,-20 33-455,-22 29 16,-27 24-552,-28 20 895,15-56-5384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02.328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 4 3345,'86'-1'312,"120"-1"264,116 2-312,96 1-168,72 3-16,44 4-32,19 5-24,-2 4-536,-19 6 368,-100-2-3945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02.528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9336 236 408,'-73'-4'152,"-106"-7"224,-121-6 448,-114-6 313,-95-6 295,-76-3-136,-54-1-480,-37 4-320,-21 5-407,-10 7-49,3 6-97,12 6-31,27 6-264,35 5-144,51 2-696,62 2-184,75-1 712,114-2-2177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02.688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 89 4025,'48'-3'928,"75"-4"904,91-4-1039,89-2-321,85 1-352,70 1-80,57 3-40,44 2 0,28 1 0,18 1 8,5 0-24,-6 1-120,-18 2-400,-25 2-241,-36 5-807,-44 6 824,-103 1-3649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03.022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9231 323 3985,'-34'0'640,"-59"-1"456,-69-2-312,-75-6-408,-75-4-63,-70-5 159,-64-6 80,-52-6-216,-41-6 88,-31-3-176,-20-4 328,-12 5-360,-7 5-208,2 10-984,5 11-200,19 12-49,28 9 209,50 7 784,63 3 256,82 0-168,91-2-296,101-4-144,102-5-64,102-5 464,97-7 432,91-5 144,80-3 8,71-1-120,59 2-160,49 5-80,37 6-16,28 6 16,22 6-8,15 5-40,10 3-144,3 4-472,-6 3-424,-15 1 528,-105-4-2129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03.392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7666 936 4393,'-67'-16'696,"-99"-23"824,-104-20-919,-93-14-393,-77-6-112,-62 1-304,-48 5-64,-36 8-465,-26 9-255,-10 8-448,1 7-177,21 5 497,34 4 488,58 3 1376,74 2 473,93 4-57,98 3-224,105 6-680,101 4-200,102 3 216,93 0 64,88 1 184,76-3 80,68-2-103,56-4-89,46 0-200,35 0-128,23 2-88,13 3 8,4 4-160,-5 2-256,-17 5-377,-26 4-119,-39 7-520,-47 7 808,-98 0-2817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03.706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9760 603 1064,'-57'-5'208,"-85"-7"368,-98-10-160,-94-10 9,-88-11 303,-75-10 16,-64-9 16,-51-4-24,-41-2-248,-27 4-152,-15 7-184,-3 10-128,9 13-568,21 11-136,39 12-256,52 8 48,72 5 528,84 2 96,97 1-24,100-1-16,107-1-9,103-1 25,99-2 288,91-3 0,82-1-16,70 0-8,60 0-16,45 3 0,35 4 16,23 4 8,15 6 32,8 5 0,0 6-16,-7 5 8,-88-2-1680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04.205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10537 562 1984,'-34'-2'473,"-62"-4"375,-72-7-112,-79-8-24,-76-9 72,-71-9 272,-62-9 73,-53-7-193,-40-4-144,-30-2-376,-17 2-168,-6 6-208,4 8-56,17 11-136,29 12-88,44 10-168,58 9-216,74 7-624,83 5-617,89 2 225,89 2 344,90 0 863,84-1 722,79 0-17,68-1-104,60 0-128,46 2-16,38 1 0,27 0-8,20 2 0,14-1-16,5-1-8,-2 0-72,-12 0-192,-20-1 0,-33-1 7,-41 0 89,-51-2 256,-60 0 185,-68-2 111,-71-2 56,-78-3 128,-74-2-136,-77-5-72,-70-5-24,-70-4-72,-61-5 32,-57-4 168,-48-3 56,-40-4 80,-32 0-55,-24 0-209,-17 4-112,-11 6-368,-2 8-152,6 9-401,17 9-495,33 11 688,109 2-4625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04.565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8915 86 3225,'23'0'424,"17"2"728,4-1-224,-19-1-272,-37-1-120,-53-1-480,-64-2-16,-70-1 129,-67-2-9,-68-1-32,-60-1-16,-57-1-72,-49-1 0,-42 0 48,-34 2 0,-22 2 0,-13 3-8,0 4-40,10 3-8,25 5-96,32 5 0,44 4-8,51 4-8,65 3-304,69 2-441,80-2 449,80-4-5841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04.864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7269 33 1712,'32'0'440,"29"-1"585,16 0 23,-8-2-320,-26-1-152,-46-1-192,-59-1-312,-68 1 16,-70 1 32,-69 2-56,-65 1 64,-58 2 112,-51 3 24,-44 5 73,-35 4-89,-28 7-112,-20 9-16,-6 11-72,4 11-16,23 10-56,36 7-32,55 3-528,67-4-393,80-9 545,93-13-5305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05.687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5807 467 2809,'56'-4'728,"66"-3"744,55-3-120,28-2-295,3-1-137,-20 1-8,-35 1 64,-48 0-240,-52 1-160,-60 0-448,-60 1-216,-63 3-72,-60 4 48,-59 4 0,-51 5-16,-48 5-16,-43 5 0,-37 8 16,-28 5 0,-18 8-104,-5 8-160,11 9-88,24 5-80,44 3-48,59-4-72,77-9-977,81-11-271,87-17 143,82-16 273,79-20 1432,69-17 504,62-15 120,49-10-24,40-5-368,29-2-136,19 1-64,11 4-16,-1 5 8,-8 6 24,-20 6 40,-28 6 48,-36 6 401,-43 7 279,-48 6 792,-47 5 48,-52 3-375,-48 2-249,-53 4-760,-52 3-72,-50 6 40,-48 4-40,-45 5-56,-41 4 8,-35 3-64,-32 1-8,-29 4-144,-24 4-16,-18 7-112,-11 4 248,4 3 16,20 1 0,37-2-120,50-3-128,61-6-592,65-6-177,70-9-111,67-12 88,67-13 592,60-16 200,59-14 312,50-12 104,46-10 16,38-8 0,31-3-72,21-6-88,11-1 0,1 4-8,-9 8-8,-16 11 8,-29 12 16,-38 9 144,-45 9 568,-51 6 176,-55 6 33,-54 5-121,-57 4-480,-54 3-168,-55 5-48,-51 7-24,-51 8-96,-45 9-8,-44 9 0,-35 8 0,-28 6-288,-18 6-376,-9 4 384,65-9-7122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1763 0 3505,'-57'50'320,"-78"66"184,-81 59-912,-69 49-48,-58 31-648,-42 16 671,44-37-1495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06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1 658 472,'67'-14'64,"94"-17"88,97-18-120,83-14-8,63-11 0,39-5-16,13 0 24,-7 6-8,-31 9 360,-44 11 144,-60 14 369,-67 13 359,-72 13-40,-73 12-120,-74 14-215,-71 11-249,-69 14-288,-65 11-24,-61 13-168,-52 10-120,-46 11-16,-33 7-8,-18 6-184,-4 3-72,17-2-224,31-3-200,50-10-729,60-11 817,69-18-4457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06.317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4648 119 896,'100'-8'136,"127"-9"184,114-6-208,80-1-16,36 3-40,-1 5-64,-40 7-200,-65 9-136,-87 6 784,-93 5 304,-100 2 705,-94 2 247,-93 3-680,-82 3-231,-79 3-489,-68 6-96,-62 6-80,-55 7-16,-48 8-40,-40 8-24,-32 13-24,-21 11-16,-8 10-120,5 6-64,23 3-272,35-1-185,55-4-455,66-7-512,86-13 912,101-19-2529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06.611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2264 219 712,'88'-10'200,"119"-14"176,110-9-104,82-5-120,51 1-56,13 4-40,-15 9 0,-42 10 16,-58 9-8,-72 9 128,-76 8 201,-84 5 287,-83 5 192,-84 5 112,-79 4-104,-76 5-272,-67 5-207,-65 6-369,-55 5-64,-51 6-217,-41 4 9,-29 2 184,-15 2 40,7-1 272,21 0 17,42 0-97,57 1-425,69-1-1175,75-1 904,82-13-4497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06.888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4739 0 1584,'21'0'424,"22"1"497,4 0-65,-13 1-16,-35 0 96,-46-1-56,-61 0-143,-64 0-81,-64-1-216,-60 1-152,-53 1-136,-46 3-48,-35 4-104,-27 4-32,-11 6-88,3 4-96,23 4-400,38 2-361,54-1 513,86-4-5929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07.709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3323 196 2096,'45'-6'361,"54"-7"367,42-4-168,18-3-184,-2 2 192,-26 2 24,-41 4-80,-54 4-32,-59 5-200,-64 5-112,-60 6 32,-57 4-31,-49 5-1,-41 4-16,-32 3-16,-20 2-88,-11 2-24,-1 2-16,6 1 0,20-1 16,27-1 0,40-5-200,47-3-256,56-5-505,56-2 9,60-4 288,58-2 248,59-6 480,55-6 0,52-6-88,46-7 0,37-5-24,30-4 8,20-2 0,10-3 16,0-1 8,-7-2 24,-14 2 16,-22 2 8,-27 4 24,-31 5 32,-36 4 184,-38 4 168,-41 4 280,-40 2-16,-45 1-159,-44 0-57,-47 2-296,-46 0-16,-45 2 8,-40 2-120,-34 2 8,-26 2 0,-17 3-40,-9 5-16,-1 4-40,7 5-104,15 3-408,22 2-192,32 1-361,36-3-175,45-2 64,48-6 224,54-6 400,55-7 280,56-8 320,53-8 0,49-7-32,42-6-8,33-4 0,23 0 0,12 1 0,1 3 0,-9 3 8,-17 5 8,-27 3 216,-30 3 168,-38 3 344,-40 3 272,-41 2-88,-39 1-232,-42 3-392,-41 5-464,-45 6-304,-42 9-48,-44 10-64,-41 8 168,-39 7 248,-33 5 96,-29 3 136,-21 2 8,-13 1-128,-5 2-448,6 1 320,62-8-3953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10.115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6184 190 704,'50'-4'240,"61"-6"376,56-4-16,38-3 241,17-3 23,-4 0-136,-17-1-96,-30 3-256,-37 1 16,-43 2-104,-43 3-48,-47 2-96,-47 2-112,-48 4 8,-47 5 16,-44 4-16,-39 6-16,-35 4-16,-27 6 16,-19 5 0,-9 5 0,3 3-8,12 3-40,25 3-432,31 0-168,41-2-168,45-4-192,47-6 488,49-7 336,50-8 288,50-7 264,49-6-88,46-8-168,40-4-128,34-4-8,24-2 8,16-1 16,6-1 40,-2 2 192,-12 0 392,-19 1 144,-27 1 209,-31 1-81,-36 1 16,-35 1-48,-37 0-232,-36 0-152,-39-1-424,-39 2-120,-40 2-64,-38 5 32,-38 5 8,-33 5 32,-28 5 32,-22 5 16,-13 3-16,-8 4-32,2 3-88,8 2-88,18 1-144,27 0-16,35-1-200,41-3-296,47-5 80,47-4 47,47-6 321,44-7 400,42-7 112,35-7 40,30-6 16,23-4 0,15-1-47,10 0-33,1 2-32,-5 2-8,-15 2 24,-20 2 40,-23 3 112,-28 1 160,-29 3 136,-31 1-56,-34 3-176,-34 1-200,-38 4-200,-38 6-8,-38 7-40,-34 7-16,-31 7-8,-22 7 24,-13 4 88,-4 5 64,7 3 16,17 1-160,27-1-488,37-3-449,43-7-367,47-6 152,52-11 480,50-8 455,50-10 369,46-9 8,40-8-32,33-5 0,26-6 8,21-4 8,11-2 24,6-1 8,-1 1 48,-7 3 48,-14 3 217,-20 4 111,-24 4 168,-31 4 24,-36 3 312,-37 4-24,-42 1-208,-41 2-79,-44 1-505,-43 3-112,-43 2-8,-39 5-8,-37 3-16,-30 4 8,-24 4 16,-18 5 0,-9 4 24,-2 4-8,10 2-64,18 0-264,30-1-505,32-4-103,40-4-48,40-6 296,46-7 720,46-7 232,47-5 248,45-6-24,42-2-72,34-1-80,28 1-56,22 3-8,15 2-152,10 0-32,4-2 104,-2-3 89,-9-2 119,-16-4 48,-22-1-112,-25-1-64,-29 1-16,-29 0 104,-31 1 216,-30 1-32,-33 0-168,-33 0-168,-36 1-264,-35 2 8,-34 4 56,-32 4 8,-28 4-16,-22 4-16,-19 5-56,-12 3-80,-10 4-136,-3 1-104,-1 0-184,4-2-32,10-3 16,11-2 72,21-3 208,23-4 48,34-3 16,37-4-25,46-5 17,47-3 56,48-5 120,41-5 48,33-2 16,24-1 8,12 0 72,3 1 64,-7 2 144,-15 2 65,-23 3 263,-25 1 24,-28 3-128,-30 1-88,-34 3-312,-36 3-80,-38 5 0,-39 5 16,-39 7 8,-36 6 0,-33 7-24,-27 7-8,-21 3-24,-13 3-16,-4 2-16,5 0 0,16-1-16,26-2-128,38-5-376,46-4-440,54-7-161,56-6 105,57-10 392,54-10 440,51-9 192,46-10 8,39-8 0,31-6 0,24-5 8,15-2 8,8 0 24,-1 2 8,-7 4 120,-15 5 104,-23 6 208,-29 6 104,-35 6 233,-39 6 39,-42 5-192,-42 4-104,-43 7-352,-44 7-136,-43 8-48,-40 10-48,-38 9-328,-32 9-152,-29 7-144,-25 5 16,-17 2 247,-11-1 161,3-2 152,10-3 32,27-6-224,35-5-176,49-7-736,53-7-120,61-10 215,61-10 193,63-12 768,57-11 144,52-12 224,43-10 144,35-7 152,27-6 33,17-4 23,11-1-56,1 0 136,-5 2-8,-15 3-16,-21 6-24,-30 7-160,-35 7 17,-39 7 79,-40 7 280,-41 5-32,-43 4-80,-44 4-232,-44 4-376,-48 7-96,-43 7-8,-42 9-8,-35 5 0,-29 3 0,-21 2 0,-10 0-16,-3 1-16,5 1-80,12 0-40,21 0-128,26-3-96,34-2-96,37-6-112,43-5 40,41-7 120,46-7 160,47-9 144,48-10 112,47-11 8,46-10-8,39-9 0,35-6 8,26-3-8,15-3 16,7 2 16,-7 1 0,-14 5 0,-25 5 32,-31 6 64,-35 6 88,-37 7 64,-39 5 272,-38 5-56,-41 2-96,-41 5-80,-44 5-336,-43 7-48,-45 7-104,-41 7-64,-41 7-48,-35 5-96,-29 1-392,-25 2-208,-16 1-785,-12 3 873,53-6-3529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11.027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3765 1006 920,'23'-7'288,"21"-7"520,8-3 113,-9 1 55,-22 5-208,-36 9-376,-39 10-128,-45 12-64,-43 10-56,-42 11-176,-39 9-40,-35 7 8,-31 6 16,-27 8 48,-19 5 32,-8 3 96,3-3 8,18-8 32,29-10 24,41-14 0,48-10 32,55-11-80,55-11-48,59-12-88,56-12-48,56-16 56,48-14 16,45-16 16,38-13 8,32-10-8,26-7-16,18-2-16,7 3 0,1 5-8,-6 7 9,-11 8-9,-15 10 8,-18 8-8,-20 8 8,-28 7 32,-28 6 64,-37 8 504,-36 5 80,-42 5-16,-43 6-80,-48 7-496,-47 9-96,-50 10-8,-45 10-32,-42 10-96,-36 9-72,-32 7-312,-22 5-144,-14 1-272,-3 1-417,11-5-71,20-4 184,34-10 392,41-8 383,51-13 185,56-12-24,61-14-32,61-13 168,63-16 216,59-14 0,57-14 72,52-14-48,48-14 0,40-12 8,34-6-72,24-2-16,16 0 0,9 0 8,0 3 8,-7 3 8,-21 9 32,-29 12-8,-41 16-8,-45 17-8,-51 16-40,-51 13-176,-54 11 0,-52 11-8,-57 8 192,-55 7 312,-57 7 88,-54 5 25,-53 5-41,-46 2 32,-44 4 48,-35 4 32,-30 4-96,-22 5-176,-15 8-312,-7 7-216,5 6-496,14 3 416,76-13-2865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11.343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1 957 1016,'58'-15'216,"86"-19"96,87-20-72,74-15-112,55-10-88,35-6 72,17-2 80,3 1 73,-8 1 15,-18 6-56,-24 7-80,-32 9-72,-34 11-24,-43 12-8,-44 12 24,-51 10 456,-53 9 56,-57 8 104,-57 7 144,-58 6-264,-54 6-15,-51 4-97,-47 3-160,-46 7-184,-44 5-56,-40 8-24,-34 5-16,-27 5-96,-19 3-128,-14 2-200,-6 4-353,1 3-1127,7 3 1160,78-10-3161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11.632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2709 0 1248,'23'1'96,"20"2"216,8 5-16,-12 8 88,-27 7 105,-41 7 119,-46 7 64,-49 4 64,-46 4-96,-44 2-272,-39 2-88,-36 3-280,-29 4-152,-26 6-624,-20 7-536,-13 6 680,57-9-2625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12.037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0 919 688,'64'-11'80,"92"-18"136,92-17-8,78-15 8,60-10-40,40-6 112,24-2 120,15 2 225,5 3 31,0 4-224,-5 5-144,-8 8-264,-13 9-96,-18 9-176,-23 7-24,-29 7 32,-32 5 56,-36 4 176,-37 4 40,-41 5 24,-41 4 48,-44 3 264,-43 3 64,-49 2-40,-48 2-48,-54 3-192,-51 2-56,-52 2 48,-48 1 48,-45-1-56,-38 1-8,-35-1-24,-27 3-56,-20 3-48,-11 4-8,3 5-16,16 3-32,37 2-320,51-2-616,67-3 592,68-6-4025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575 1 16948,'-26'30'0,"-33"49"-1865,-34 57-479,-28 56-1537,-23 50 1784,12-17-4664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13.024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2329 814 3257,'54'-7'448,"79"-8"432,83-10-224,74-8-232,59-5-128,45-3-200,28-2-48,11 2-24,-1 0-8,-17 3 0,-26 4 16,-37 3 8,-40 5 16,-47 5 8,-51 5 16,-51 6 312,-52 4 57,-55 2-25,-56 4-16,-60 2-208,-59 3-32,-62 3 32,-55 1 16,-54 1-104,-46 2-16,-41 0-24,-35 0-24,-29 2-24,-22 2-24,-16 4-56,-7 5-40,3 4-168,13 5-72,31 0-288,42 1-160,59-4-89,67-3-327,78-7 32,75-6 184,75-8 279,69-8 433,64-11 424,55-8 56,50-8 65,42-7 15,35-6-64,29-6-56,24-4-64,17-2-40,6 1-48,0 2 16,-8 4 160,-16 5 40,-21 7 64,-25 6-8,-29 7-144,-33 7-32,-38 6-8,-39 5 248,-44 4 152,-45 1 0,-50 2 8,-50 0-184,-53 2-63,-50 3 31,-47 1-48,-43 2-56,-39 3-112,-36 3-56,-33 6-104,-30 5-56,-25 8-32,-18 6-40,-5 4 96,6 2 48,24-2-104,36-6-185,50-5-487,56-8-200,63-8-416,62-7 207,64-8 513,59-9 224,60-10 640,54-9 96,51-9 40,42-9 0,35-6-80,29-6-80,19-3-72,14 0-8,3 1 0,-3 4 0,-12 5 273,-18 5 143,-24 7 264,-28 6 80,-34 6-152,-33 6-88,-37 5 16,-36 5-64,-36 5-95,-36 3-65,-38 4-232,-38 3-16,-38 3-8,-35 3 8,-33 1-40,-26 2-24,-20 1-8,-14 1-24,-5 2-328,0 1-104,8 0-177,17-1-31,24-3 304,31-4 96,39-5-120,39-5 16,44-5-8,41-5 0,42-5 312,38-7 24,34-6-24,29-5-208,25-5 168,-15 3-3241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13.519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2710 231 2617,'0'-2'672,"-5"-2"448,-12 0-320,-17 1-272,-25 5-288,-25 6-56,-26 4-104,-23 5-48,-24 1-32,-20 2 0,-18 0-16,-15-1-8,-7 0-160,-1-2-128,4-2-280,10 0-128,18 0 40,23-1 128,31 0-64,34-3 127,41-3 161,42-4 32,45-6 512,41-7 136,41-7 65,35-8-9,30-6-152,25-5-96,21-5-88,13-5-16,7-2-24,-1 1-32,-9 3-8,-17 5 8,-23 6 8,-28 7 8,-32 7 16,-32 7 160,-35 7 120,-35 4 32,-36 7 88,-37 4-40,-34 6-40,-33 4-8,-31 3-104,-25 4-120,-24 2-80,-19 2-24,-14 1-48,-8-1-104,-4-3-304,4-3-80,9-4-96,13-3-32,21-3-72,25-2-241,34-2 529,38-4-1328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13.749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296 0 96,'18'1'8,"18"2"8,11 1-24,-2 4 96,-12 1 240,-22 3 120,-27 2 176,-31 2-96,-29 4-303,-28 5-242,-22 5-47,10-3-2208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14.014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1645 1 1152,'-41'5'8,"-58"8"-48,-59 10-32,-50 6 16,-33 6 24,-12 3 40,4-1 32,26 0-16,51-8-1056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14.338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480 34 768,'65'0'248,"89"0"224,93 0 40,77-2-63,62-1-137,42 0-96,26-2-184,12 1 0,-1 0-16,-12 0 0,-25 0 8,-33 1 16,-42 1 0,-49 3 0,-59 1 24,-59 2 104,-69 2 40,-70 1 0,-75 2 88,-72 0-88,-73 2-40,-67 1 24,-62 0-24,-55 0 184,-47 0 16,-39 1-40,-31 1-96,-22 1-216,-11 5-72,1 3-176,16 6-488,31 3-344,49 3-408,62 0 663,88-7-1031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14.486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0 380 528,'67'-5'400,"95"-6"72,102-9 288,95-3-7,84-6-169,65-4-120,50-5-240,35-1-96,24 0-88,15 3-8,6 3-16,0 5-24,-8 7-600,-15 6 440,-111 6-3449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14.832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5417 26 2409,'-33'2'704,"-54"3"576,-66 1-328,-68 1-152,-69-3-168,-58-4-23,-51-3-169,-37-4-112,-24-2-152,-11-1-88,4 2-240,16 1-120,33 3-128,44 2-64,59 2-281,69 1-127,81 1 88,82 1 72,88 0 600,83 0 400,81 0 296,74 1 88,69 2-96,58 3-184,52 5-256,41 4-88,33 4-40,20 3 0,11 3 24,1 2-16,-13 2-32,-20 3-8,-31 0-256,-38 2-168,-47 2-808,-52 1 688,-82-5-3505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15.674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5080 39 3609,'-55'1'808,"-78"0"704,-85 0-464,-77-3-183,-61-3-305,-45-3-176,-28-2-208,-14 2-80,1 2-64,14 3-16,30 5-24,39 2-56,53 4-344,57 1-392,64 5-689,65 4-7,67 6 336,64 5 400,66 1 728,62-2 64,55-5 104,47-5 88,39-3 120,29-4-8,19-2-40,14 0-80,4 0-128,0 1-16,-6 0-32,-10-1-16,-17 2 0,-23 0 0,-32 0-8,-37 1 8,-44-1-24,-45 0 48,-51-3 16,-50-2-8,-53-1 24,-51-3-64,-50-1 16,-46-3 40,-39-3 144,-33-4 80,-26-3 48,-19-3-24,-13-2-136,-7-1-80,0 0-64,8 1 0,16 2-8,25 0-8,34 0-24,39 1-64,47 1-192,48 2 8,55 2 0,56 1 48,62-1 200,62 1-24,62 1-32,55 4-48,48 4-712,36 6-96,23 5-585,12 4 1337,-2 4 64,-10 4 96,-21 3 8,-28 3-8,-38 3-8,-45 1-40,-54 1-240,-57-3 56,-62-2 144,-62-4 64,-66-3 272,-65-4-8,-65-4 80,-60-4 49,-55-4 407,-48-4 88,-41-4-144,-31-2-48,-24 0-408,-12 2-112,0 6 24,13 6-8,30 6-16,43 2 0,61 1-152,65-2-128,74-1-32,71-1 96,73-2 136,69-4 136,71-3 8,65-5-104,60-4-112,53-5 0,46-2 16,36-1-24,26 0-248,17 1-240,6 1-456,-2 2-304,-10 2 656,-74 1-2769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16.016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5098 27 3273,'-23'0'464,"-42"0"320,-54 0-272,-59 0-320,-59 0-112,-55-1 152,-49-1 40,-37-3 32,-29-1 8,-17 0-224,-7 1-24,6 4 8,18 2 0,38 2-32,46 2-32,61 0-376,62 1-256,66 0 24,61 2 160,63-1 680,57 1 320,59-3 40,54-2-112,52-1-296,49-2-48,44 1-63,39 1-33,32 2-32,25 2-16,18 4-24,7 3-57,-5 2-359,-14 3-224,-26 2-432,-33 2-136,-42 3-89,-45 1 657,-69-3-920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16.288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3354 38 536,'-45'0'384,"-65"1"-8,-71-1-96,-63-2 80,-50-3-152,-36-3 105,-17-1 7,-4-1-8,12 6 144,24 6-16,40 7-32,50 7-184,60 4-288,65 3 24,68 3 56,66 2 120,68-1 56,62-2 24,60-5 128,53-6 64,45-5 40,38-4-40,26-2-168,18-2-79,11 1-89,6 1-16,5-1-40,5 0-64,3-2-801,-2 0-391,-7 0 592,-77-1-3793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1399 0 9050,'-88'67'432,"-117"84"-456,-113 76-456,-88 50 80,25-21-8178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16.598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5409 426 1720,'-22'1'600,"-39"0"401,-52 1-505,-57-1-24,-60-3-328,-57-3-24,-50-4-16,-44-6-64,-33-6-32,-22-6 8,-8-4 0,3-4 0,18-1-16,29 1-96,40 3-192,49 2-112,58 5-360,61 3 112,70 4 560,68 2 288,75 4 576,71 3 16,69 0-352,61 3-176,53 0-168,40 1 72,32-1 208,21 1 8,15-1-16,10 1-96,3 2-240,-1 4-40,-6 1-1232,-11 2 912,-71 0-4737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16.890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5389 662 2793,'-43'-5'312,"-65"-8"288,-73-7-416,-71-5-96,-62-6-16,-49-5 32,-39-5 32,-26-4 8,-16-4-56,-7-2-24,5 0-24,16 1-16,32 4-16,43 4-8,59 6-568,67 5-336,74 7-193,72 5 33,72 5 824,67 3 600,63 2 648,54 2 169,51 3-41,42 3-256,35 3-440,28 5-184,21 4-224,15 3-32,10 2-80,5 2-352,-1-1 280,-64-2-5257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17.082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2077 256 3673,'-57'-10'200,"-78"-14"112,-74-9-280,-58-6-360,-35 0-208,-12 3-320,10 5-105,29 6 537,62 6-688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17.232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0 1 808,'46'3'240,"69"4"192,74 7-160,67 7-256,55 6-8,39 6-8,26 4 8,14 2 0,5 3 0,-2-1 0,-9 0-8,-13-3-8,-18-2-160,-22-3 120,-67-8-1536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17.423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3336 478 1664,'-48'-7'504,"-65"-11"505,-67-9-497,-56-9-120,-43-6-216,-25-3-88,-10-1-48,1 2-24,12 2-40,20 4-80,25 5-416,29 3-280,31 3-241,30 3 385,44 5-600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18.474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4007 291 1432,'14'1'496,"27"2"417,33 3-97,34 3-376,30 5-184,25 2-208,15 3-24,5 1 0,-6-1 0,-17-1 16,-24-4 8,-30-3 208,-34-4 0,-39-4-24,-42-5-8,-47-4-256,-47-2-96,-47-1-16,-46-3-8,-42-2 40,-36-2 104,-30-4 64,-24-2 96,-13-4 16,-7-2 32,4-1-48,10 0-72,19 2-40,27 3-32,33 3-40,40 3-32,46 4-184,46 4-16,51 5 64,53 5 40,55 5 176,54 4 32,54 4-48,46 3 0,41 2 0,32 2-8,22 1 16,13 2 8,1 1-8,-6-1 0,-16 0 8,-21 0-8,-31-3 24,-34-3 0,-40-3 176,-44-5 8,-46-5-16,-49-5 0,-52-7-112,-49-5-24,-49-4 24,-45-5 16,-43-2-56,-35-3-8,-34-2-48,-27 0-88,-21-2-48,-14-1 48,-6 1-72,4 2 80,14 2-8,23 5-56,38 3-352,44 5-280,58 4-176,62 4 71,72 5 417,70 2 264,71 2 184,66 3 16,59 1 64,49 3 48,41 3 8,32 1 0,22 1-56,12 3-40,-1 2 0,-10 4 8,-24 1 32,-31 0 48,-40-1 193,-45-1 55,-51-5 312,-50-3 72,-53-4-176,-52-5-72,-52-4-392,-47-4-96,-43-3-8,-36-5 48,-29-2 136,-20-4 8,-12 0-16,-2 0-40,13 1-72,22 3-8,35 4-8,42 4 0,48 6 24,51 5 32,56 4 112,56 3 16,56 3-39,53 2-25,47 3-128,40 2-24,34 3-16,25 2-8,16 2-40,6 2-56,-3 2-73,-12 1-7,-23 2 32,-32 0 72,-39 0 72,-43-1-80,-49-2-328,-50-5-48,-53-4-56,-53-5 72,-54-5 368,-52-5 48,-49-5 88,-41-6 88,-34-5 24,-25-5 8,-11-1-32,1 1-72,14 6-104,25 7-272,35 10 200,47 2-4481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18.924"/>
    </inkml:context>
    <inkml:brush xml:id="br0">
      <inkml:brushProperty name="width" value="0.35" units="cm"/>
      <inkml:brushProperty name="height" value="2.1" units="cm"/>
      <inkml:brushProperty name="color" value="#C1D9F7"/>
      <inkml:brushProperty name="inkEffects" value="pencil"/>
    </inkml:brush>
  </inkml:definitions>
  <inkml:trace contextRef="#ctx0" brushRef="#br0">1 0 2240,'24'3'665,"41"4"551,46 7-432,46 7-608,40 7-128,33 5-80,22 6 8,13 2-192,2 1-136,-10 0-208,-20-1-72,-33-2 88,-39-5-1,-48-5 393,-48-6 104,-54-8 160,-52-5 137,-50-6-169,-46-3-32,-38-4 32,-29-4 200,-16-2 200,-5-1 80,8 0 64,19 1-144,31 3-216,36 3-168,41 4-168,43 4-48,42 3 8,41 2 72,38 0 0,36 0 0,31 1 0,23 1-40,18 2-96,10 3-24,2 3-24,-5 3 24,-13 3 72,-19 2 24,-26 0 48,-30-1 96,-33-5 296,-36-3 32,-35-6 24,-32-5-80,-25-3-232,-18-3-32,-7 1-40,1 2-104,13 4-384,19 6-32,24 9 32,28 9 56,34 10 392,12-2-3273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41.881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0 365 4161,'296'-33'-1801,"-14"2"1195,697-65 3189,1041-71-3258,-1846 147 388,-12 2 97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42.116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257 0 3209,'-112'12'136,"31"-3"-480,17-1 176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42.350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1 179 864,'866'-19'-100,"-128"5"299,537-66 233,-504 25-420,-405 44-447,-265 13 279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605 157 4345,'-31'5'400,"-39"-3"200,-29-7-512,-16-13-848,1-18-560,14-17 664,25 1-2041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2109 10842,'38'-2'496,"58"-8"9,64-11-9,65-20-128,55-22-144,51-25-160,39-26-8,31-28-256,24-27-160,16-26-408,12-27-313,10-23-719,7-22-345,7-18 1137,-78 40-4681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42.892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0 229 2064,'1238'-39'2880,"-874"15"-2942,408-82 0,-713 96-199,153-32-2216,-212 42 2473,0 0 0,0 0 0,-1-1 0,1 1 1,0 0-1,0 0 0,0 0 0,0 0 0,0 0 0,0 0 1,-1 0-1,1-1 0,0 1 0,0 0 0,0 0 0,0 0 1,0 0-1,0 0 0,0-1 0,0 1 0,0 0 1,0 0-1,0 0 0,0 0 0,0-1 0,0 1 0,0 0 1,0 0-1,0 0 0,0 0 0,0-1 0,0 1 0,0 0 1,0 0-1,0 0 0,0 0 0,0 0 0,0-1 0,0 1 1,0 0-1,0 0 0,0 0 0,1 0 0,-1 0 0,0-1 1,0 1-1,-16-1-101,0 1 0,1 1 0,-1 0 0,0 1 0,-16 5 0,-7-1-44,6-1 63,-961 114-147,914-114 133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43.221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 20 1832,'564'0'754,"314"-9"588,-779 4-1031,-18 0-796,107 6 1,-300 12-317,-531 21 100,566-29 701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44.199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1692 401 1128,'-175'6'700,"0"-7"0,-205-28-1,377 29-744,0 0-1,1 0 0,-1-1 0,0 1 0,1-1 0,-1 1 1,0-1-1,1 0 0,-1 0 0,1 0 0,-1-1 0,-2-1 1,5 2-1,1 1 0,-1-1 1,1 0-1,0 0 1,-1 1-1,1-1 1,0 1-1,0-1 0,-1 1 1,1-1-1,0 1 1,0-1-1,0 1 1,-1 0-1,1-1 0,0 1 1,0 0-1,0 0 1,0-1-1,0 1 1,0 0-1,1 0 0,81-12-817,428-9 2849,-212 13 1279,-323 5-2762,-42 0-538,-879-44 1362,924 45-1346,11 2 4,0-1 0,0 0 0,0 0 0,1-1 0,-1-1-1,1 1 1,-1-2 0,-10-4 0,20 7 14,0 1 0,0 0 1,0 0-1,0-1 0,0 1 1,-1 0-1,1 0 0,0-1 0,0 1 1,0 0-1,1-1 0,-1 1 0,0 0 1,0 0-1,0-1 0,0 1 1,0 0-1,0-1 0,0 1 0,0 0 1,1 0-1,-1-1 0,0 1 0,0 0 1,0 0-1,0 0 0,1-1 0,-1 1 1,0 0-1,0 0 0,1 0 1,-1 0-1,0-1 0,0 1 0,1 0 1,-1 0-1,0 0 0,0 0 0,1 0 1,-1 0-1,0 0 0,1 0 0,-1 0 1,0 0-1,0 0 0,1 0 1,-1 0-1,0 0 0,1 0 0,-1 0 1,1 0-1,19-4-8,218-4-47,26-3 315,-268 8-200,1 1 1,0-1-1,-1 1 0,1-1 0,-1 1 1,0 0-1,0 1 0,-4-3 0,-48-10-4,0 2 0,-67-5-1,-122 0-1,127 11-48,-45-3-14,-190-15-414,291 13-686,90-7-1378,93 0 2207,202-5 0,-137 14-33,-110 4 173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44.369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1201 64 2184,'-36'-7'144,"-28"6"65,-12 1-97,-19 5-88,-3-2-8,-7 2-16,0-3-8,-2-2-8,1-5 8,4-4 16,7-3 24,20-1 24,9 0 0,27 3-48,9 2-216,29 8 136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44.461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0 1 1072,'97'3'176,"-1"0"176,-3-1-232,-3 0-40,-3 0-128,-4-2-248,-11 0 192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44.775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632 70 1840,'-622'-53'2545,"612"50"-3290,31-5-527,38 2 688,222 13 428,-61 1 79,-200-8-122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45.007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471 18 776,'-41'-5'64,"-11"0"48,-3 1-72,1 3-32,1-1 0,1 2-8,4 2 8,5-1-24,2 1-128,10 2 96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45.844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3 81 1360,'-3'-2'694,"13"0"-380,36-2-441,61-2-420,52 8 1308,-180-25-82,17 21-646,1 0 0,0-1-1,0 1 1,0-1 0,0 0 0,1 0-1,-5-5 1,7 8-22,0-1-1,0 1 1,0 0 0,0-1-1,0 1 1,-1 0-1,1-1 1,0 1-1,0 0 1,0 0 0,0-1-1,0 1 1,1 0-1,-1-1 1,0 1 0,0 0-1,0-1 1,0 1-1,0 0 1,0 0-1,0-1 1,0 1 0,1 0-1,-1-1 1,0 1-1,0 0 1,0 0 0,1 0-1,-1-1 1,0 1-1,0 0 1,1 0-1,-1 0 1,0-1 0,1 1-1,23-5 303,53 12 60,-62-5-564,0 0 0,0 0 0,0-2 0,19-1-1,-72-14 52,17 14 203,-1 1-1,0 1 1,1 0 0,-27 7-1,35-6-203,0 1-1,1 1 0,-1 0 1,1 0-1,0 2 1,0-1-1,1 1 0,-13 9 1,11-3-281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46.452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 1 904,'276'48'967,"19"5"736,-273-43-1226,-34-2 30,-44 1 38,49-8-586,-201 10 670,146-11-467,0 3-1,-95 17 1,155-20-174,1 0 1,0 1-1,0-1 0,0 0 0,-1 0 1,1 1-1,0-1 0,0 0 1,0 1-1,0 0 0,0-1 0,0 1 1,0-1-1,0 1 0,0 0 1,0 0-1,-1 1 0,12 7-202,35 3 66,166 11 159,-142-18-19,0 2 0,-1 4-1,109 31 1,-176-42-2,1 0 0,0 1 0,-1-1 1,1 1-1,-1 0 0,1-1 0,-1 1 0,1 0 0,-1 0 0,1 0 0,-1 0 0,0 0 0,0 0 0,1 0 0,1 3 1,-3-3 1,0-1 0,0 1 1,0 0-1,0-1 0,0 1 1,-1-1-1,1 1 0,0-1 1,0 1-1,0-1 0,0 1 1,-1 0-1,1-1 0,0 1 1,-1-1-1,1 0 1,0 1-1,-1-1 0,1 1 1,0-1-1,-1 1 0,1-1 1,-1 0-1,1 1 0,-1-1 1,1 0-1,-1 0 0,1 1 1,-2-1-1,-54 20-313,49-18 323,-330 78-1719,335-80 1701,1 0 1,-1 1-1,0-1 1,1 1 0,-1-1-1,0 1 1,1-1-1,-1 1 1,1 0 0,-1 0-1,1 0 1,0 0-1,-1 0 1,1 0-1,-2 2 1,3-2 12,0-1 0,0 1 0,0-1 1,0 1-1,0-1 0,0 1 0,0-1 0,0 1 0,0-1 0,0 1 0,0-1 0,0 1 1,0-1-1,1 1 0,-1-1 0,0 1 0,0-1 0,0 1 0,1-1 0,-1 1 1,0-1-1,1 1 0,-1-1 0,0 0 0,1 1 0,-1-1 0,1 0 0,-1 1 1,0-1-1,2 1 0,3 2 5,1 0 0,-1 0 0,1-1 0,0 1 0,0-1 1,0 0-1,8 1 0,64 7 85,1-2 1,99-5-1,-21 0 4,-101-1-26,538 33-1230,-555-30 1138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46.962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2855 0 1352,'-929'35'2432,"289"-8"-132,251-11-1504,-421 8-584,723-26-1517,602-14-475,2 33 398,26 13 1004,-377-19 219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0 330 6329,'37'4'144,"53"5"-128,55 5-8,52 1 8,45-1 16,40-4 256,31-9-15,31-16-1,25-17-8,22-25-1073,20-25-663,15-26 808,-65 5-4033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47.226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3892 38 472,'-564'-1'693,"-212"-5"623,489-3-605,-537-13 1091,3 41-2403,628-4-551,-233 8-1832,488-22 3134,-4 0-125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47.350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45 0 552,'-45'4'32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47.756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2112 0 1552,'-33'9'296,"-15"1"417,-38-1-345,-19 3-72,-23 0-8,-15 4-32,-20 1-72,-11 2-32,-11-2 24,1-3-8,5 1-48,9 1-16,22 3-72,13 3-56,35-1-440,19-2-376,31-2 448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48.174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589 248 512,'63'-6'312,"-19"1"237,80 1 0,-140 10-1908,-23 0 1751,-413-7 2429,344-2-3040,55 2-168,-74-11 0,126 12 379,0 0 0,0 0-1,0 0 1,0 0 0,0 0-1,0 0 1,0 0-1,0 0 1,0-1 0,0 1-1,0 0 1,0-1 0,0 1-1,0-1 1,0 1 0,0-1-1,0 1 1,1-1 0,-1 1-1,0-1 1,0 0 0,1 0-1,-1 1 1,0-1 0,1 0-1,-2-1 1,3 1-10,0-1-1,0 1 1,0 0-1,0 0 1,0 0 0,0 0-1,0 0 1,0 0 0,0 1-1,0-1 1,1 0 0,-1 1-1,0-1 1,1 1 0,1-2-1,69-19-354,-69 20 374,665-110 246,-422 79-334,-117 14-261,-3 0 148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5:48.548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2125 15 920,'18'-4'41,"-2"1"21,-1 0 1,2 1-1,-1 0 1,0 1 0,0 1-1,22 3 1,-97 9-306,-605 61 4724,131-15-3891,50-9-216,355-29-728,-214 60 0,337-78 263,-36 12-358,40-14 404,0 0 1,0 1 0,0-1-1,0 0 1,0 1-1,0-1 1,0 0 0,0 1-1,0-1 1,0 1 0,0 0-1,0-1 1,0 1-1,0 0 1,1 0 0,-1-1-1,0 1 1,0 0 0,1 0-1,-1 0 1,1 0-1,-1 0 1,1 0 0,-1 0-1,1 0 1,0 0 0,-1 2-1,2-2 6,1 1-1,-1-1 0,1 0 1,-1 1-1,1-1 0,0 0 0,-1 0 1,1 0-1,0 0 0,0 0 1,0 0-1,0 0 0,0-1 1,0 1-1,0-1 0,0 1 1,0-1-1,0 0 0,3 0 1,4 1-44,55 7-26,-1-4 0,99-5 0,-55-1-296,0 2 175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12.385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5986 689 1456,'-267'7'661,"1"11"0,-336 67 0,501-60-859,146-25-115,-21 1 324,565-11 289,-576 10-296,-6 0 0,0 0-1,1 0 1,-1 1 0,1 0 0,11 4 0,-18-5 5,-1 0 1,0 0-1,0 1 0,0-1 1,0 0-1,0 1 1,0-1-1,0 0 0,0 1 1,0-1-1,0 0 0,0 1 1,0-1-1,0 0 1,-1 0-1,1 1 0,0-1 1,0 0-1,0 1 0,0-1 1,0 0-1,-1 0 0,1 1 1,0-1-1,0 0 1,0 0-1,-1 1 0,1-1 1,0 0-1,0 0 0,-1 0 1,1 0-1,0 1 0,-1-1 1,1 0-1,0 0 1,0 0-1,-1 0 0,1 0 1,0 0-1,-1 0 0,1 0 1,0 0-1,-1 0 1,1 0-1,-1 0 0,-17 8 178,-133 40 338,95-33-353,-81 35-1,134-49-159,1 1 0,-1-1 1,0 0-1,0 1 0,1 0 0,-1 0 0,1 0 1,0 0-1,-3 3 0,4-4-18,1-1 0,-1 1 0,1 0 0,0-1 0,-1 1 0,1-1 0,0 1 0,0 0 0,-1 0 0,1-1 0,0 1 0,0 0 0,0-1 0,0 1 0,0 0 0,0-1 1,0 1-1,0 0 0,0 0 0,0-1 0,0 1 0,1 0 0,-1-1 0,0 1 0,1 1 0,2 1-13,-1-1 1,1 1-1,0-1 1,0 1-1,0-1 1,0 0-1,1 0 1,-1-1-1,0 1 1,1 0-1,0-1 1,-1 0-1,7 1 1,284 53 257,-15-4-258,-275-51-13,-1 1 1,1 1-1,-1-1 1,1 0-1,-1 1 1,1 0-1,-1 0 1,0 0-1,0 0 1,0 0-1,0 1 1,0 0-1,-1-1 0,3 4 1,-4-5-19,-1 0 0,1 0 0,-1-1 0,1 1 0,-1 0 0,0 0 0,0 0 0,1 0 0,-1 0 0,0-1 0,0 1 0,0 0 0,0 0 0,0 0 0,0 0 0,0 0 0,0 0 0,-1 0 0,1 0 0,0 0 0,0-1 0,-1 3 0,-1-1-49,1 0 0,-1-1-1,1 1 1,-1 0-1,0-1 1,1 1-1,-1-1 1,0 0-1,0 0 1,0 1-1,0-1 1,0 0-1,-3 0 1,-9 4 18,0-1 0,0-1 0,-1 0 0,1-1 0,-1-1 0,1 0 0,-23-1 0,-107-17 1276,122 14-1285,-40-7 107,-133-15 52,165 24 33,-1 0 1,1 2-1,-1 1 0,-41 8 1,67-9-95,-1 1 0,1 0 0,0 0 0,0 0 0,0 0 0,0 1 1,-7 5-1,12-8-10,-1 0 0,1 1-1,0-1 1,-1 0 0,1 0 0,-1 1 0,1-1 0,0 1 0,-1-1 0,1 0-1,0 1 1,0-1 0,-1 1 0,1-1 0,0 1 0,0-1 0,0 1 0,-1-1 0,1 1-1,0-1 1,0 1 0,0-1 0,0 1 0,0-1 0,0 1 0,0-1 0,0 1-1,0-1 1,0 1 0,1 0 0,0 0 0,0 0 0,0 0-1,1 0 1,-1 0 0,0 0 0,1 0 0,-1 0-1,1 0 1,-1-1 0,1 1 0,-1-1-1,1 1 1,0-1 0,-1 0 0,4 1 0,108 15-90,123 3 0,30 11 1330,-266-30-1214,-40 14 557,29-11-460,1 0 0,-1 1 1,1 0-1,-16 10 0,26-14-111,-1 0-1,1 1 0,-1-1 1,1 1-1,0-1 1,-1 1-1,1-1 0,0 0 1,-1 1-1,1-1 0,0 1 1,0-1-1,0 1 0,-1-1 1,1 1-1,0 0 1,0-1-1,0 1 0,0-1 1,0 1-1,0-1 0,0 1 1,0-1-1,0 1 0,0-1 1,0 1-1,0 0 1,1-1-1,-1 1 0,0 0 1,17 13 236,32 4 84,-41-16-283,54 18 81,-38-14-113,0 1 1,-1 1 0,0 2-1,0 0 1,25 16-1,-47-25 0,0 0-1,0 1 1,0-1-1,0 0 1,0 0-1,0 1 1,0-1-1,-1 0 1,1 1-1,-1-1 1,1 1-1,-1-1 1,1 1-1,-1-1 1,0 1-1,0-1 1,0 1 0,0-1-1,0 1 1,0-1-1,0 1 1,0 0-1,-1 1 1,0-1-12,1 0 1,0 0-1,-1 0 0,1 0 1,0 0-1,0 0 1,0 0-1,1 0 1,-1 0-1,0 0 1,1 0-1,-1-1 1,1 1-1,0 0 1,0 0-1,-1 0 1,1-1-1,0 1 1,0 0-1,1-1 0,-1 1 1,2 1-1,10 5 87,0 0-1,1-1 0,0-1 1,0 0-1,1-1 0,0-1 0,23 5 1,15 5 38,93 32-43,353 126 402,-493-170-486,-1 1-1,1-1 0,0-1 0,0 1 0,0-1 1,9 1-1,-12-5-4,-10-2-2,-11-5-8,-34-1 63,1 2 1,-102-5-1,59 7 176,-214-29 401,-55-5-425,362 41-197,0 0 0,0-1 0,0 1 1,0 0-1,0 0 0,0 0 0,0 0 0,0 0 0,0 0 0,0 0 1,0 0-1,-1 0 0,1 1 0,0-1 0,0 0 0,1 1 0,-1-1 1,0 1-1,-2 0 0,13 11 13,36 12-28,22-3 26,1-3-1,1-3 0,113 9 1,-101-14 5,126 15 3,441 74 16,-648-99-39,71 10 0,-65 4-28,123-35 204,-112 20-167,-12 1 7,-1-1-1,1 1 0,-1 0 0,1 0 0,-1 0 1,1 1-1,-1 0 0,0 0 0,11 4 1,-17-1-76,-11 0 40,-11 1 20,-30 0 50,34-5-41,1 2 1,-1 0 0,1 1-1,0 1 1,-31 10 0,49-14-11,-1 0 0,0 1 0,1-1 1,-1 0-1,1 0 0,-1 1 0,0-1 1,1 0-1,-1 0 0,1 1 0,-1-1 1,1 1-1,-1-1 0,1 1 0,-1-1 1,1 0-1,-1 1 0,1 0 0,0-1 1,-1 1-1,1-1 0,0 1 0,0-1 1,-1 1-1,1 0 0,0-1 0,0 1 0,0-1 1,0 1-1,-1 0 0,1-1 0,0 1 1,0 0-1,0-1 0,1 1 0,-1 0 1,0 0-1,1 1 2,1 0 0,-1 0 0,0 0 0,1-1-1,0 1 1,-1 0 0,1-1 0,0 1 0,0-1 0,4 2 0,52 23 36,75 4-3,-101-25-27,1 2 1,-1 1-1,0 1 1,0 2-1,-2 1 0,41 22 1,-55-20-22,-18-5-22,-29 2-28,18-7 68,-7 1-9,4-1 5,1 0-1,0 1 1,-1 0-1,2 1 0,-1 1 1,1 0-1,0 1 1,0 1-1,-12 10 1,25-19-2,0 1 1,1-1 0,-1 1 0,0-1-1,0 1 1,1 0 0,-1-1-1,1 1 1,-1 0 0,1 0-1,-1 0 1,1-1 0,-1 1 0,1 0-1,-1 0 1,1 0 0,0 0-1,0 0 1,0 0 0,-1-1-1,1 1 1,0 0 0,0 0 0,0 0-1,0 0 1,0 0 0,1 0-1,-1 0 1,0 0 0,0 0-1,1 0 1,-1-1 0,0 1 0,1 1-1,1 0 1,0 0 0,1 0-1,-1-1 1,0 1 0,1-1-1,-1 1 1,1-1 0,-1 0-1,1 0 1,0 0 0,4 1-1,10 1-1,0 0 0,29 2 0,441 33-61,-428-29 62,-17-2-26,68 3-1,-120-9-16,0 0-1,0 1 1,0 1-1,1 0 0,-1 0 1,0 0-1,1 1 1,0 1-1,0 0 0,-11 8 1,19-13 45,1 0 1,0 0-1,0 0 0,0 1 1,0-1-1,0 0 0,-1 0 1,1 0-1,0 0 0,0 0 1,0 1-1,0-1 0,0 0 1,0 0-1,0 0 1,0 0-1,0 1 0,0-1 1,0 0-1,0 0 0,0 0 1,0 1-1,0-1 0,0 0 1,0 0-1,0 0 0,0 1 1,0-1-1,0 0 0,0 0 1,0 0-1,0 0 1,0 1-1,0-1 0,0 0 1,0 0-1,1 0 0,-1 0 1,0 1-1,0-1 0,0 0 1,0 0-1,0 0 0,0 0 1,1 0-1,12 5 25,16 0 9,70-3-178,-68-2 67,-1 0-1,0 2 1,0 1-1,40 10 1,-86-4-282,-14 0 168,-431 50 250,272-38-337,40-6 319,135-10-76,23-1-27,26 2-75,70-2 90,137-11-1,-21-2 529,-179 9-448,185 7-108,-258-7 74,1 1 0,0 2 0,-38 7 0,12-1-83,-79 10-263,-673 71-1453,744-87 1805,-170 14 222,188-11-555,0 2 0,-84 25 0,121-27-501,24-4 549,29-4 174,27-4 178,766-38 1132,-876 46-857,-77 15 0,42-5-242,-710 53 1259,698-60-1247,73-5-104,10 0-23,-1-1 0,1 1 0,0 0 0,0 0 0,-1 0 0,1 1 0,0-1 1,0 1-1,0 0 0,0 0 0,0 0 0,0 0 0,-5 2 0,8-2 7,0-1 0,0 0 0,0 1 0,0-1 0,0 1 0,0-1-1,0 0 1,0 1 0,0-1 0,0 0 0,0 1 0,1-1 0,-1 0 0,0 1 0,0-1-1,0 0 1,0 1 0,0-1 0,1 0 0,-1 0 0,0 1 0,0-1 0,1 0 0,-1 0-1,0 1 1,1-1 0,-1 0 0,0 0 0,0 0 0,1 1 0,-1-1 0,0 0 0,1 0-1,-1 0 1,0 0 0,1 0 0,-1 0 0,0 0 0,1 0 0,-1 0 0,1 0 0,-1 0-1,0 0 1,1 0 0,0 0 0,26 4 11,-21-3-6,96 7-16,0-5 0,123-12 1,-148 5-56,125-4-73,378-32 214,-638 33-199,-275 23 137,91-3 11,214-12-238,41 0-100,46-3 188,816-106 133,-638 86-407,-187 15-373,-48 7 734,1 0 1,-1-1-1,1 1 0,-1-1 1,0 0-1,1 0 0,-1 0 1,0 0-1,0-1 0,0 1 1,1 0-1,-1-1 1,-1 1-1,1-1 0,0 0 1,2-3-1,-4 4 8,0 0 0,0 0-1,0 0 1,0 0 0,-1-1 0,1 1 0,0 0 0,-1 0 0,1 0-1,-1 0 1,1 0 0,-1 1 0,1-1 0,-1 0 0,0 0-1,1 0 1,-1 0 0,0 1 0,0-1 0,0 0 0,0 1-1,0-1 1,1 1 0,-1-1 0,0 1 0,0-1 0,0 1 0,0-1-1,-1 1 1,1 0 0,-1 0 0,-35-11 974,156-22 659,-105 32-1481,-10 1-97,1 0 0,0-1 0,0 1-1,0-1 1,0 0 0,0 0 0,-1 0 0,1-1-1,0 0 1,-1 1 0,7-5 0,-11 5-20,0 0 0,0 1 1,0-1-1,0 0 1,0 0-1,-1 1 0,1-1 1,0 0-1,0 0 1,0 1-1,-1-1 0,1 0 1,0 0-1,-1 1 1,1-1-1,-1 0 0,1 1 1,-1-1-1,1 1 1,-1-1-1,1 1 0,-1-1 1,0 1-1,1-1 0,-1 1 1,0-1-1,1 1 1,-1 0-1,0-1 0,1 1 1,-1 0-1,0 0 1,0 0-1,1-1 0,-1 1 1,-1 0-1,-29-8 16,-61 1 126,-183 7 1,155 4 62,-50-1 90,-670 34 128,839-37-424,-10 1-2,0 0 0,-1 1 1,1 0-1,0 1 0,0 0 0,-12 5 0,23-8 0,-1 0 0,1 0 0,0 1 1,-1-1-1,1 0 0,0 0 0,-1 0 0,1 0 0,0 0 1,-1 1-1,1-1 0,0 0 0,-1 0 0,1 1 0,0-1 1,-1 0-1,1 1 0,0-1 0,0 0 0,0 1 0,-1-1 1,1 0-1,0 1 0,0-1 0,0 0 0,0 1 0,-1-1 1,1 0-1,0 1 0,0-1 0,0 1 0,0-1 0,0 0 1,0 1-1,0-1 0,0 1 0,0-1 0,1 0 0,-1 1 1,0-1-1,0 0 0,0 1 0,0-1 0,0 0 0,1 1 1,-1-1-1,0 0 0,0 1 0,0-1 0,1 0 0,-1 1 1,0-1-1,1 0 0,-1 0 0,0 1 0,1-1 0,-1 0 1,0 0-1,1 0 0,-1 0 0,0 1 0,1-1 0,0 0 1,24 9 1,26 0 122,84 4 1,-92-11-101,-1 2 0,1 1 0,55 16 0,-89-19-79,17 7 388,-23-3-2,-15 1 37,-83 28 47,-3-5 0,-145 26-1,-210 10-300,312-48 0,2 0-58,-342 52 112,358-46-19,-222 73 0,313-82-172,32-15 24,0 1 1,0-1-1,0 0 0,0 0 1,0 0-1,-1 0 0,1 0 1,0 1-1,0-1 1,0 0-1,0 0 0,0 0 1,0 0-1,0 1 0,0-1 1,-1 0-1,1 0 1,0 0-1,0 0 0,0 1 1,0-1-1,0 0 0,0 0 1,0 0-1,0 1 1,0-1-1,0 0 0,0 0 1,0 0-1,1 1 0,-1-1 1,0 0-1,0 0 1,0 0-1,0 0 0,0 1 1,0-1-1,0 0 0,0 0 1,1 0-1,-1 0 0,0 1 1,0-1-1,0 0 1,0 0-1,0 0 0,1 0 1,-1 0-1,0 0 0,0 0 1,0 0-1,1 0 1,-1 0-1,0 1 0,0-1 1,0 0-1,1 0 0,-1 0 1,0 0-1,0 0 1,59 3-13,237-25-509,15-1-418,217 20 706,-359 3 1455,-833 38-901,3 44-223,586-72-110,51-6 4,15-2-22,0 0 0,1-1 1,-1 0-1,0 0 0,0-1 1,-13-2-1,126-16-192,-56 15 363,0 2 1,0 2-1,68 10 1,-154-5 775,8 0-820,-710 130 1421,727-133-1517,-11 3-19,0 0-1,0 1 0,1 2 0,0 0 0,-25 15 1,48-24 13,-1 0-1,1 0 1,0 0 0,-1 0 0,1 0 0,0 1-1,-1-1 1,1 0 0,0 0 0,-1 0 0,1 1-1,0-1 1,0 0 0,-1 1 0,1-1 0,0 0-1,0 0 1,-1 1 0,1-1 0,0 0 0,0 1-1,0-1 1,0 1 0,0-1 0,-1 0 0,1 1-1,0-1 1,0 0 0,0 1 0,0-1 0,0 1 0,0 0-1,12 4-116,27-1 48,-35-4 78,353 23 0,150 5 79,-464-27-65,-6 0 32,0-1 0,37-6 0,-73 3 238,-10-2-181,-15-3-32,-19 2-58,-1 3 0,0 1 1,0 2-1,-44 7 0,-180 32 179,217-30-168,-44 12-163,95-21 127,0 0 1,1 0 0,-1 0 0,0 0 0,0 0 0,0 0 0,0 0 0,0 0 0,0 0 0,1 0 0,-1 0 0,0 0 0,0 0 0,0 0 0,0 0 0,0 0 0,0 0 0,1 0 0,-1 0 0,0 0 0,0 0 0,0 0 0,0 0 0,0 0 0,0 0 0,0 1 0,0-1 0,1 0 0,-1 0 0,0 0 0,0 0 0,0 0 0,0 0 0,0 0 0,0 0 0,0 1 0,0-1 0,0 0 0,0 0 0,0 0 0,0 0 0,0 0 0,0 0 0,0 1 0,0-1 0,0 0 0,0 0 0,0 0 0,0 0 0,0 0 0,0 0 0,0 1-1,0-1 1,0 0 0,0 0 0,0 0 0,0 0 0,0 0 0,0 0 0,0 0 0,0 1 0,-1-1 0,1 0 0,0 0 0,0 0 0,0 0 0,12 4-185,51-5 115,0-2 1,75-13 0,-4 0 82,23 4 4,-36 4-1,172-33 0,-291 41-4,-1 0 0,0 0 0,0 0 0,0 0-1,0 0 1,0 0 0,1-1 0,-1 1 0,0 0 0,0-1-1,0 1 1,0-1 0,0 1 0,0-1 0,0 0 0,0 1-1,0-1 1,0 0 0,0-1 0,-19-3 1,-41 2-103,-62 5 27,45 1 89,0-3-1,-79-12 1,152 12-50,1 0 1,-1-1 0,0 1 0,1-1 0,-1 1-1,0-1 1,1 0 0,-1 0 0,1 0-1,-1-1 1,1 1 0,0-1 0,0 1 0,-1-1-1,1 0 1,0 1 0,1-1 0,-3-3-1,4 5 7,-1-1 0,1 0 0,0 0 0,-1 0 0,1 0 0,0 1 0,0-1 0,0 0 0,0 0 0,0 0 0,0 0 0,0 0 0,0 1 0,0-1 0,1 0 0,-1 0 0,0 0 0,0 0 0,1 1 0,-1-1 0,1-1 0,22-20-173,-7 14 201,0 0 0,0 1 1,0 0-1,1 2 0,0 0 0,0 1 0,25-3 0,131-6 82,-127 11-78,-4-1-3,-1 0-3,-74 11-22,-277 64 171,-5 1 6,115-41-113,-123 25 127,240-39-137,-145 53-1,216-66-38,0 0-1,1 0 0,0 1 0,-14 10 0,24-16 4,0 1 0,0 0-1,0 0 1,0 0 0,0 0 0,0 0-1,0 0 1,1 0 0,-1 0 0,0 0-1,0 0 1,1 1 0,-1-1 0,1 0 0,-1 0-1,1 1 1,-1-1 0,1 0 0,0 1-1,0 1 1,0-1-1,1 0 1,0-1-1,0 1 0,0-1 0,0 1 1,0-1-1,0 1 0,0-1 0,0 0 0,0 0 1,1 1-1,-1-1 0,1 0 0,-1 0 1,1 0-1,-1 0 0,1-1 0,-1 1 0,1 0 1,0-1-1,1 1 0,14 6 10,1-2 1,0 0-1,0-1 0,0 0 0,31 0 0,98-3 38,-96-3-45,149-4 15,138-1-17,-259 10 13,-1 3 1,97 19 0,-168-24 0,0 1 1,0 0-1,-1 0 0,1 0 1,-1 1-1,1 0 0,7 4 1,-13-6-7,-1 0 0,1-1 1,0 1-1,0 0 0,0 0 1,0 0-1,-1 0 0,1 0 1,0 0-1,-1 0 0,1 0 0,-1 0 1,1 0-1,-1 0 0,0 0 1,1 0-1,-1 0 0,0 0 1,0 2-1,0-1 0,0 1 0,-1-1 1,1 0-1,-1 0 0,0 0 0,1-1 1,-1 1-1,0 0 0,0 0 1,0 0-1,-1-1 0,1 1 0,0 0 1,-4 2-1,-30 28 21,27-26-23,1 1-1,-1 0 0,1 0 0,0 0 0,1 1 1,-11 17-1,16-23-4,0 1 0,0 0 0,0-1 0,1 1 1,-1 0-1,1 0 0,0 0 0,-1-1 0,1 1 0,1 0 1,-1 0-1,0 0 0,1 0 0,-1-1 0,1 1 0,0 0 0,0-1 1,0 1-1,0 0 0,0-1 0,1 1 0,-1-1 0,1 0 1,0 1-1,0-1 0,-1 0 0,2 0 0,-1 0 0,4 3 1,1 1-2,0 0 1,0-1-1,1 0 1,-1 0 0,1 0-1,1-1 1,-1 0-1,0-1 1,11 3 0,7 1-13,47 4 1,-55-9 9,-1 0 0,1 1 0,-1 1 0,0 0 1,0 1-1,24 11 0,-38-15 5,-1 1 1,1-1-1,0 0 1,-1 1-1,1 0 1,-1 0-1,0-1 1,1 1-1,-1 0 1,0 1 0,0-1-1,0 0 1,-1 1-1,1-1 1,0 1-1,-1-1 1,0 1-1,0 0 1,0 0-1,0-1 1,0 1-1,0 0 1,0 4-1,-1-2 1,-1 0 0,0 1 0,0-1 0,-1 0-1,1 0 1,-1 0 0,0 0 0,0 0 0,-1 0 0,1-1 0,-7 9 0,6-9-3,-8 12-57,1 1 0,-15 32 0,23-45 46,0 0 0,0 0 1,1 1-1,0-1 0,0 0 1,0 0-1,1 1 0,-1-1 0,1 0 1,0 1-1,0-1 0,1 1 1,-1-1-1,1 0 0,0 0 1,0 1-1,0-1 0,4 8 0,-2-9-24,-1-1-1,1 1 1,-1-1-1,1 0 1,0 1-1,0-1 1,0-1-1,0 1 1,0 0-1,0-1 1,0 1-1,1-1 1,-1 0-1,0 0 1,1-1-1,-1 1 1,1 0-1,-1-1 1,1 0-1,0 0 1,-1 0-1,1-1 1,-1 1-1,6-2 1,3 0 5,0 0 0,1-1 0,-2-1 0,1 0 0,21-10 0,-22 8 28,0-1 1,-1 0-1,1 0 0,-2-1 1,1 0-1,8-11 1,-16 17 11,0 1 1,-1-1 0,1 0 0,-1 1 0,1-1 0,-1 0 0,0 0-1,0 0 1,0 0 0,0 0 0,0-1 0,-1 1 0,1 0 0,0 0 0,-1-1-1,0 1 1,1 0 0,-1 0 0,0-1 0,0 1 0,-1 0 0,1-1 0,0 1-1,-1 0 1,1 0 0,-1-1 0,0 1 0,0 0 0,0 0 0,0 0-1,0 0 1,0 0 0,0 0 0,-1 0 0,1 0 0,-1 1 0,1-1 0,-1 0-1,-4-2 1,-4-3 35,-1 0-1,0 1 1,0 0 0,-1 1-1,0 0 1,0 1-1,0 0 1,0 1 0,-16-2-1,-120-9-43,128 13 34,19 1-34,-65-4 123,0 2 1,-79 9-1,143-7-126,0 1-1,0-1 0,0 0 0,0 0 0,1 1 0,-1-1 0,0 1 0,0-1 0,0 1 0,0 0 0,1 0 0,-1 0 0,0 0 0,1 0 1,-1 0-1,-1 2 0,3-2 0,-1-1-1,1 1 1,0 0 0,0-1 0,0 1 0,0 0-1,0-1 1,1 1 0,-1 0 0,0-1 0,0 1-1,0 0 1,1-1 0,-1 1 0,0-1 0,0 1-1,1 0 1,-1-1 0,1 1 0,-1-1 0,0 1-1,1-1 1,-1 1 0,1-1 0,-1 1 0,1-1 0,-1 0-1,1 1 1,0-1 0,8 6-8,-1-1 0,1-1-1,-1 1 1,19 5 0,49 5 4,-59-13-97,0 1 1,-1 1-1,24 7 0,-73 2 149,-74 11 124,-1-5 0,-139 7 0,-224-14 279,316-11-451,-796 25-963,928-24 321,33-1 98,40 1 146,449-15 477,-89 0-5,205 23 450,-54 1-81,-547-13-304,-39-1-86,-86-2-214,0 5-1,-124 17 0,131-9 255,44-3-98,-913 104-789,970-106 450,11-1 292,52 5 300,-1-3-1,87-5 0,-61-1-185,1177-4 475,-1350 10-562,-109 19 0,64-5 175,83-12-123,-689 50-241,832-72 24,332-15 777,23-3-551,-433 33 25,-12 1-24,-1 0 0,1 0 0,-1 0 0,1-1 0,-1 1 0,1 0 1,-1-1-1,1 0 0,-1 0 0,0 0 0,1 0 0,-1 0 0,3-2 0,-5 3-20,0 0-1,0 0 1,1-1 0,-1 1-1,0 0 1,0 0-1,0-1 1,0 1 0,0 0-1,0 0 1,0-1-1,0 1 1,0 0-1,0 0 1,0-1 0,0 1-1,0 0 1,0 0-1,0-1 1,0 1-1,-1 0 1,1 0 0,0-1-1,0 1 1,0 0-1,0 0 1,0 0 0,-1-1-1,1 1 1,0 0-1,0 0 1,0 0-1,0-1 1,-1 1 0,1 0-1,0 0 1,0 0-1,-1 0 1,1 0-1,0 0 1,0 0 0,-1 0-1,1-1 1,0 1-1,0 0 1,-1 0-1,-14-7 188,15 7-200,-48-14 49,-1 1 0,0 3-1,-1 2 1,-96-4 0,58 6-27,-1613-120-82,1648 121-839,944-56 1830,-630 35-942,-33 4 55,641-45 2085,-877 64-1826,-21 0-117,-864 27-380,736-15 209,-2363 255-1973,2715-314 457,832-153 1874,20 59 153,-936 131-369,639-105 654,-725 108-589,-25 10-216,0-1-1,0 1 1,0 0-1,0 0 1,0 0-1,1-1 1,-1 1 0,0 0-1,0 0 1,0-1-1,0 1 1,0 0-1,0 0 1,0-1-1,0 1 1,0 0-1,0 0 1,0-1-1,0 1 1,-1 0-1,1 0 1,0-1-1,0 1 1,0 0-1,0 0 1,0-1 0,0 1-1,-1 0 1,1 0-1,0 0 1,0-1-1,0 1 1,0 0-1,-1 0 1,1 0-1,0 0 1,0 0-1,-1-1 1,1 1-1,0 0 1,0 0-1,0 0 1,-1 0-1,1 0 1,0 0 0,0 0-1,-1 0 1,-7-3 40,-1 1 1,1 0 0,-1 0 0,0 1 0,-9 0 0,-79-2-119,-128 13-1,-112 29-246,221-24 283,73-10 26,-2637 348 152,2612-343-186,-310 34-949,343-43 569,35-1 414,0 0 1,-1 0-1,1 0 0,0 0 0,0 0 0,0 0 0,0 0 0,-1 0 0,1 0 0,0 0 0,0 1 0,0-1 0,-1 0 0,1 0 0,0 0 0,0 0 0,0-1 0,-1 1 0,1 0 0,0 0 0,0 0 0,0 0 0,0 0 0,-1 0 0,1 0 0,0 0 0,0 0 1,0 0-1,0 0 0,-1 0 0,1-1 0,0 1 0,0 0 0,0 0 0,0 0 0,0 0 0,0 0 0,0-1 0,-1 1 0,1 0 0,0 0 0,0 0 0,0 0 0,0-1 0,0 1 0,0 0 0,0 0 0,0 0 0,0-1 0,0 1 0,0 0 0,0 0 0,0 0 1,0-1-1,0 1 0,0 0 0,0 0 0,0 0 0,8-5-135,0 1 0,0 0 0,0 0 0,17-4 1,149-46 1,221-38 0,196-4 207,-428 72-65,1948-266 498,-1877 263-514,-948 140 541,417-58-407,-1155 180 1293,1116-183-1146,243-37-252,-38 3-303,0 7 1,-142 45-1,268-69 201,1 1-1,-1-1 1,1 1 0,0 0-1,0 0 1,-1 0-1,2 0 1,-1 1 0,0 0-1,-4 3 1,8-5 66,0 0 1,0-1-1,0 1 1,-1-1-1,1 1 0,0-1 1,0 1-1,0-1 1,0 1-1,0-1 1,0 1-1,0 0 0,0-1 1,0 1-1,1-1 1,-1 1-1,0-1 0,0 1 1,0-1-1,1 1 1,-1-1-1,0 1 0,0-1 1,1 1-1,-1-1 1,0 1-1,1-1 1,-1 1-1,1-1 0,-1 0 1,1 1-1,-1-1 1,1 0-1,-1 0 0,1 1 1,-1-1-1,1 0 1,-1 0-1,1 0 0,-1 1 1,1-1-1,-1 0 1,2 0-1,13 4-152,0 0-1,0-1 1,0 0-1,28 0 1,658-9 436,-407-3-115,87 3 133,1367-56 638,-1553 46-859,347-13 293,-570 30-133,-48 10 0,24-3-159,-2072 233 277,1709-206-403,-1045 77-1522,1448-112 1549,-49 5-322,52 0 244,37 2 176,69 2 162,-1-4 0,1-4-1,110-13 1,-114 5-212,614-47 3,436-19-1,-1013 71 39,248 28 1,-365-23-92,-26-2-6,-34-1-60,45 0 102,-1732-2-366,1332 6 351,-410 13-4,245-4-58,479-11-1,30 1-62,1-3 0,-1-2 0,-65-11 0,121 12 129,-1 1 0,0-1 0,1 1-1,-1-1 1,1 0 0,-1 0 0,1 0-1,-1 0 1,1 0 0,-4-3-1,6 4 16,-1-1 0,1 1 0,0 0 0,0-1 0,0 1 0,-1 0 0,1-1 0,0 1 0,0-1 0,0 1 0,0-1 0,0 1 0,0 0 0,0-1 0,0 1 0,0-1 0,0 1 0,0 0 0,0-1 0,0 1 0,0-1 0,0 1 0,0 0 0,0-1 0,1 1 0,-1-1 0,0 1 0,0 0 0,0-1 0,1 1 0,-1 0 0,0-1 0,0 1 0,1 0 0,-1-1 0,0 1 0,1 0 0,0-1 0,7-4-10,0-1-1,0 1 1,1 1 0,0 0-1,11-4 1,95-34 13,169-39 1,132-4 109,-345 71-104,1073-181 58,-172 32 31,-636 101 30,431-76 0,0 45 264,-762 93-206,-6 0-46,-19 4 26,-50 8-67,57-10-79,-1374 191-796,376-57 755,-799 99 224,1744-232 33,163-36-337,-57 21 79,1290-333 808,26 72-438,-1179 239-337,790-130 116,-927 157-92,-27 5 114,0-1 1,0 2 0,20-1 0,-46 2-158,-1 0 0,1 2 0,-1-1 0,-13 5 0,12-4-53,-1189 225-1553,-95 41 2411,1265-260-853,15-3-74,0-1 1,-29 2 0,90-31-284,550-193 892,24 48-22,247-30-315,-248 61-104,-491 109-27,1099-236 64,-1370 296-502,-2016 341 200,2099-362 237,-44 6-232,-114 0 1,193-18-214,24-3 121,16-4-115,27-11 233,2 2 0,0 2 0,72-21 1,-77 27 228,168-49 296,232-36-1,219-4 171,-334 55-380,273-49-48,133-20-1,-232 71 571,-474 41-561,-47 4-312,-2446 343 1165,2440-338-1118,-1-1-285,48-11-87,1059-228 930,-174 97-421,-213 37 767,-650 93-353,-36 6-355,0 0 0,0 0 0,1 0 0,-1 0 0,0 0 0,0 0 0,0 0 0,1 0 0,-1 0 0,0 0 0,0 0 0,0 0 0,1 1 0,-1-2 0,0 1 0,0 0-1,0 0 1,1 0 0,-1 0 0,0 0 0,0 0 0,0 0 0,1 0 0,-1 0 0,0 0 0,0 0 0,0 0 0,1 0 0,-1-1 0,0 1 0,0 0 0,0 0 0,0 0 0,1 0 0,-1-1 0,0 1 0,0 0 0,0 0 0,0 0 0,0 0 0,0-1 0,0 1 0,0 0-1,0 0 1,0 0 0,1-1 0,-1 1 0,0 0 0,0 0 0,0-1 0,0 1 0,0 0 0,0 0 0,-1 0 0,1-1 0,0 1 0,0 0 0,0 0 0,0-1 0,-15-3 217,-41-1-242,0 2 1,-1 3 0,-81 10-1,65-4-5,-193 12 11,-773 78 770,1025-93-984,43-5-333,617-126 884,382-52-634,-1005 176 309,-12 2 20,-1 0 1,1 0-1,-1-1 0,20-7 1,-30 10-20,0 0 1,1 0 0,-1-1 0,1 1 0,-1 0 0,1 0 0,-1 0-1,0 0 1,1 0 0,-1-1 0,1 1 0,-1 0 0,0 0-1,1-1 1,-1 1 0,1 0 0,-1 0 0,0-1 0,1 1 0,-1 0-1,0-1 1,0 1 0,1-1 0,-1 1 0,0 0 0,0-1-1,0 1 1,0-1 0,1 1 0,-1-1 0,0 1 0,0 0 0,0-1-1,0 1 1,0-1 0,0 1 0,0-1 0,0 1 0,0-1-1,0 1 1,0-1 0,-1 1 0,1 0 0,0-1 0,0 1-1,0-1 1,0 1 0,-1 0 0,1-1 0,0 1 0,0-1 0,-1 1-1,1 0 1,0-1 0,-1 1 0,1 0 0,0 0 0,-1-1-1,1 1 1,-1 0 0,1 0 0,0 0 0,-1-1 0,1 1 0,-1 0-1,1 0 1,-1 0 0,-38-14 70,-5 6-64,1 2-1,-1 2 1,-46 2-1,-139 12 44,121-3 8,-191 13 97,-232 6-85,532-26-80,-1 0 0,0 0 1,0 0-1,0 0 0,0 0 0,0-1 1,0 1-1,0 0 0,0 0 0,0 0 0,0 0 1,0 0-1,0-1 0,0 1 0,0 0 1,0 0-1,0 0 0,0 0 0,0 0 0,0-1 1,0 1-1,0 0 0,0 0 0,0 0 1,0 0-1,0 0 0,0-1 0,0 1 0,0 0 1,0 0-1,0 0 0,0 0 0,0 0 1,0 0-1,-1-1 0,1 1 0,0 0 0,0 0 1,0 0-1,0 0 0,0 0 0,20-8-68,436-70-123,8 37 161,45-6 181,-478 42-1,-31 5-135,1 0 0,-1 0-1,0 0 1,0 0 0,0 0-1,0 0 1,0 0 0,0 0-1,1 0 1,-1 0 0,0 0-1,0 0 1,0 0 0,0 0-1,0 0 1,0 0 0,1 0-1,-1 0 1,0 0 0,0 0-1,0 0 1,0 0 0,0 0-1,0 0 1,0 0 0,0-1-1,1 1 1,-1 0 0,0 0-1,0 0 1,0 0 0,0 0-1,0 0 1,0 0 0,0 0-1,0-1 1,0 1 0,0 0-1,0 0 1,0 0 0,0 0-1,0 0 1,0 0 0,0-1-1,0 1 1,0 0 0,0 0-1,0 0 1,0 0 0,0 0-1,0 0 1,0-1 0,0 1-1,0 0 1,0 0 0,0 0-1,0 0 1,0 0 0,0 0-1,0 0 1,0-1 0,0 1-1,-1 0 1,-11-6 165,-18-2-36,-346-24 50,135 18-66,-499-95 477,732 108-600,-32-9-47,38 10 47,0 0-1,1-1 1,-1 1 0,0-1 0,1 0-1,-1 1 1,1-1 0,-1 0-1,1 0 1,-1 0 0,1 0 0,0 0-1,-1 0 1,1-1 0,0 1 0,0 0-1,-2-4 1,3 4-1,1 0-1,-1 0 1,1 0 0,0 0 0,-1-1-1,1 1 1,0 0 0,0 0-1,-1 0 1,1 0 0,0 1 0,0-1-1,0 0 1,0 0 0,0 0 0,1 1-1,-1-1 1,0 1 0,0-1-1,0 1 1,1-1 0,-1 1 0,2-1-1,33-11-11,104-22 130,-168 20 142,-27 5-222,-1 2 1,1 3 0,-70 3 0,-26-1-18,108 0-22,-4 1-4,-1-2 0,1-3 0,-57-14 1,104 20 4,0 0 1,-1 0-1,1 0 1,0-1-1,0 1 1,-1 0-1,1 0 1,0 0 0,0-1-1,0 1 1,0 0-1,-1 0 1,1-1-1,0 1 1,0 0-1,0 0 1,0-1-1,0 1 1,0 0-1,0-1 1,0 1-1,-1 0 1,1-1 0,0 1-1,0 0 1,0 0-1,1-1 1,-1 1-1,0 0 1,0-1-1,0 1 1,0 0-1,0 0 1,0-1-1,0 1 1,0 0-1,1-1 1,-1 1 0,0 0-1,0 0 1,0 0-1,1-1 1,-1 1-1,0 0 1,0 0-1,1-1 1,15-18 104,-4 3 15,-10 11-104,-1 1 0,0-1 0,0 0 0,0 0 0,-1 0 0,1 1 0,-1-1 0,0 0-1,0 0 1,-1 0 0,0 0 0,0 0 0,0 1 0,0-1 0,-4-7 0,1 3 0,0 1 0,-1 0 0,0 0 0,-1 1 0,0-1 1,0 1-1,-12-11 0,-1 2 3,-2 1 1,0 0-1,0 2 1,-1 0-1,-27-11 0,-83-30 61,-92-44 159,-60-64-156,179 97-44,-4 5 0,-144-59 0,203 101-36,4 3-6,1-3 0,1-1 1,-48-30-1,84 43-14,0 0 1,0 0-1,0-1 0,1 0 0,0-1 0,0 0 0,1 0 1,0 0-1,0-1 0,1 0 0,0 0 0,-5-16 1,10 25 11,0-1 1,0 0 0,1 1 0,-1-1-1,1 0 1,-1 1 0,0-1 0,1 1-1,-1-1 1,1 1 0,0-1 0,-1 1-1,1-1 1,-1 1 0,1 0 0,0-1 0,-1 1-1,1 0 1,0-1 0,-1 1 0,1 0-1,0 0 1,-1 0 0,1-1 0,0 1-1,0 0 1,-1 0 0,1 0 0,0 0 0,0 0-1,-1 0 1,2 1 0,31-2-47,-30 1 41,199-10-57,262-45-1,-9-1 95,-441 55-51,303-15-924,-699 47 351,190-10 709,-1107 47 509,1061-60-479,163-6-116,10-1-79,1 2-1,-76 15 1,126-12-189,19 0-38,28 2 129,81-2 206,1-5 0,116-13 0,-137 5-86,1154-43-359,-1241 50 316,-9-2 26,-18-3 1,-37-4 6,-853 19 26,627 3 50,-598 9-1,862-21-201,27-1 3,32-1 3,1573-121-110,-1167 93-13,-231 24-168,-682-12-882,88-2 950,387 13-111,16-3 454,645-80 278,11 52-195,-244 17-48,112-19 32,-832 59-1756,-885 30 486,1036-58 1370,113 2 16,28 0 53,41-5 158,-47 10-337,1208-162 3088,-623 95-2965,742-64 651,-1306 129-793,-19 0-2,-13 0-15,-38-10-26,-1 2 0,0 2-1,-99-5 1,114 12 59,-114-5 121,-274 22 0,-144 57-45,223-24-120,-344 42-1248,661-87 1246,1 1 0,0 1-1,0 1 1,0 1-1,-30 14 1,47-18 38,0 1 1,0 0-1,0 1 1,0 0-1,1 0 0,0 0 1,0 1-1,0 0 1,1 0-1,-1 0 1,2 1-1,-1 0 0,1 0 1,0 0-1,0 0 1,1 1-1,0-1 0,0 1 1,-2 13-1,-2 21 36,6-34-11,0 0-1,0 0 1,0 0 0,-1 0-1,-1 0 1,1 0 0,-1-1 0,0 1-1,-1-1 1,0 0 0,0 0 0,0 0-1,-1 0 1,0-1 0,-6 6-1,-7 4 21,-1-2-1,0 0 0,-1-1 0,-35 18 0,-94 32 46,100-43-67,-395 155 82,428-169-105,0 2 0,1 0 1,0 0-1,-26 21 0,38-27-4,1 0 0,-1 1 1,1-1-1,0 1 0,-1 0 0,1-1 1,0 1-1,1 0 0,-1 0 0,1 0 0,-1 1 1,1-1-1,-2 5 0,3-5 1,0-1-1,0 0 0,0 1 0,1-1 1,-1 1-1,1-1 0,-1 0 1,1 0-1,0 1 0,0-1 1,0 0-1,0 0 0,0 0 1,0 0-1,0 0 0,1 0 1,-1 0-1,1 0 0,-1 0 1,1-1-1,0 1 0,2 1 1,8 5-2,0 0 1,0 0 0,0-1 0,1-1 0,0 0 0,0 0 0,1-2 0,15 4 0,115 18-11,319 3 22,-136-16 2,-311-12-4,-13-1 2,0 0-1,0 0 0,0 0 0,-1 0 0,1 1 1,0 0-1,0-1 0,0 1 0,4 2 0,-9-1 9,-1 0 0,0 0 0,0-1 0,0 1 0,0-1-1,0 0 1,0 0 0,-1 0 0,1 0 0,-6 0 0,-486 108 112,486-107-126,-8 3 21,1 0 1,-31 13-1,44-17-28,1 0-1,-1 1 1,0-1 0,1 1 0,-1-1-1,1 1 1,0 0 0,-1 0-1,1 0 1,0 0 0,0 1 0,0-1-1,1 0 1,-1 1 0,0-1-1,1 1 1,0 0 0,-1-1 0,1 1-1,0 0 1,1 0 0,-1 0 0,0 5-1,1-6-2,0 0 1,1 1-1,0-1 0,-1 0 0,1 0 1,0 1-1,0-1 0,0 0 0,0 0 0,1 0 1,-1 0-1,0 0 0,1-1 0,-1 1 0,1 0 1,0-1-1,0 1 0,0-1 0,0 1 0,0-1 1,0 0-1,0 0 0,0 0 0,0 0 0,0 0 1,0 0-1,1-1 0,-1 1 0,5 0 1,9 2 9,1-1 0,0 0 0,17-1 1,-26-1-3,216-10 42,-161 3-61,1 4 0,-1 2 0,74 9 0,-136-8 20,-1 0 1,0 0 0,0 0 0,0 0 0,1 0 0,-1-1 0,0 1 0,0 0 0,1 0 0,-1 0 0,0 0 0,0 0-1,1 0 1,-1 0 0,0 0 0,0 0 0,1 0 0,-1 1 0,0-1 0,0 0 0,0 0 0,1 0 0,-1 0-1,0 0 1,0 0 0,1 0 0,-1 1 0,0-1 0,0 0 0,0 0 0,0 0 0,1 0 0,-1 1 0,0-1 0,0 0-1,0 0 1,0 0 0,0 1 0,0-1 0,0 0 0,1 0 0,-1 1 0,0-1 0,0 0 0,0 0 0,0 1 0,0-1-1,0 0 1,0 0 0,0 0 0,0 1 0,0-1 0,0 0 0,0 0 0,-1 1 0,1-1 0,0 0 0,0 0 0,0 1-1,0-1 1,0 0 0,0 0 0,0 0 0,-1 1 0,1-1 0,0 0 0,0 0 0,-1 0 0,-24 16 86,-37 9-11,49-21-68,-39 16 21,49-19-29,1 0 1,-1 1 0,0-1-1,1 1 1,0-1 0,-1 1-1,1 0 1,0 0 0,0 0-1,0 0 1,0 0 0,0 0 0,0 0-1,-2 5 1,4-5-2,0-1 0,0 1 0,0 0 1,0-1-1,0 1 0,1-1 0,-1 0 0,1 1 1,-1-1-1,1 1 0,0-1 0,-1 0 0,1 1 1,0-1-1,0 0 0,0 0 0,0 1 0,0-1 0,0 0 1,0 0-1,0 0 0,0 0 0,1 0 0,-1-1 1,0 1-1,1 0 0,-1-1 0,0 1 0,1 0 0,2 0 1,50 16 4,-8-9 4,0-2 0,1-3 0,0-1 0,60-6 1,-48 1 1,0 3-1,68 8 1,-87-1 23,-94-15 388,-1 3 0,-98 4 1,28 1-303,70-1-84,-190-12 73,209 9-91,1-2 0,0-1 0,0-2 0,-56-21 1,87 29-22,0-1 0,0 0 0,-1 0 0,1 0 0,0-1 1,0 1-1,1-1 0,-1 0 0,1 0 0,-1 0 1,1-1-1,0 1 0,0-1 0,-4-6 0,6 7-6,0 0-1,1 0 1,-1 0-1,1 0 1,0 0-1,0 0 1,0 0-1,0 0 1,0-1-1,1 1 1,0 0-1,-1 1 1,1-1-1,0 0 1,0 0-1,1 0 1,-1 0-1,1 1 0,-1-1 1,1 1-1,0-1 1,0 1-1,2-3 1,32-38-24,46-41 0,-51 55 78,-2-1 0,-1-2 0,36-52 1,-62 80-24,1 1 0,-1-1 0,0 1 0,0-1 1,0 0-1,-1 0 0,1 0 0,-1 0 1,0 0-1,0-1 0,0 1 0,-1 0 1,0 0-1,1-1 0,-1 1 0,-1 0 0,1 0 1,-1-1-1,0 1 0,1 0 0,-2 0 1,1 0-1,0 0 0,-1 0 0,0 0 0,0 0 1,0 1-1,-1-1 0,1 0 0,-1 1 1,1 0-1,-1 0 0,-4-3 0,-3-2 4,0 1 1,0 0-1,-1 0 0,0 1 0,0 1 1,-1 0-1,0 0 0,0 1 0,0 1 1,-13-3-1,-34-3-18,-1 2 1,-87 0-1,-125 18 20,75-1-20,161-9-46,7 1-139,-51-5 0,137-18-643,0 5 777,142-34 70,-198 47 101,-7 0-78,-11-2 0,-72 1 98,-125 9 1,90 0-29,88-4-95,-432 18 108,317-6-172,-162 35 0,312-48 31,0 0-1,0 0 0,0 0 1,0 0-1,0 0 1,1 0-1,-1 1 0,0-1 1,0 0-1,0 0 0,0 1 1,0-1-1,0 1 0,1-1 1,-1 1-1,0-1 0,0 1 1,1-1-1,-1 1 0,0 0 1,1-1-1,-1 1 1,0 0-1,1-1 0,-1 1 1,0 1-1,2 0 4,-1-1 1,1 0-1,0 0 0,-1 0 1,1 0-1,0 0 0,0-1 1,0 1-1,0 0 0,-1 0 1,1 0-1,0-1 0,0 1 1,1-1-1,-1 1 0,0 0 1,1-1-1,70 27 9,-60-24-19,82 28-6,-2 4-1,-1 4 0,87 52 1,-102-45 13,-35-18-13,2-2 0,1-3-1,2-1 1,-1-2 0,54 15 0,55-2-268,188 14 0,-181-27 271,-152-19-23,103 14-1454,220 2 0,-370-37-2550,-550-61 6450,343 41-918,-265-79 0,385 82-1333,-227-73 539,259 76-484,-151-79 0,219 101-237,19 9 11,-1 0 0,1 0 0,0-1 0,0 0 0,0 0 0,-7-7 0,13 11 16,0 0 0,0 0 0,0 0 1,0-1-1,-1 1 0,1 0 0,0 0 0,0-1 0,0 1 0,0 0 1,0 0-1,0 0 0,0-1 0,0 1 0,0 0 0,0 0 0,0-1 1,0 1-1,0 0 0,0 0 0,0 0 0,0-1 0,1 1 0,-1 0 0,0 0 1,0-1-1,0 1 0,0 0 0,0 0 0,0 0 0,1 0 0,-1-1 1,0 1-1,0 0 0,0 0 0,1 0 0,-1 0 0,0 0 0,0 0 1,0-1-1,1 1 0,-1 0 0,0 0 0,0 0 0,0 0 0,1 0 1,-1 0-1,0 0 0,0 0 0,1 0 0,-1 0 0,0 0 0,0 0 0,1 0 1,-1 0-1,16-2-16,15 2-75,0 2 1,0 1 0,0 2 0,-1 0 0,0 2-1,0 2 1,0 0 0,-2 2 0,33 17-1,288 111 103,-184-79 9,755 224-4,-812-255-101,1-5-1,0-4 1,203 8 0,-310-28 89,0 0 0,1 1-1,-1-1 1,0-1 0,0 1 0,0 0 0,0 0 0,0-1 0,0 1 0,0-1 0,0 0 0,0 0 0,4-1-1,-6 1-1,0 1 0,0-1 0,0 1 0,0-1 0,0 1 0,1-1 0,-1 1 0,0-1 0,0 1 0,0-1 0,0 1 0,-1 0 0,1-1 0,0 1 0,0-1 1,0 1-1,0-1 0,0 1 0,-1-1 0,1 1 0,0-1 0,0 1 0,-1 0 0,1-1 0,0 1 0,0 0 0,-1-1 0,1 1 0,-1 0 0,1-1 0,0 1 0,-1 0 0,1-1 0,-1 1 0,-6-5 1,0 1 1,0-1 0,0 2 0,-1-1 0,-13-4 0,-85-18 75,-1 4 0,-117-8 0,51 8-52,-93-22 0,-159-20 57,413 63-88,-25-3 8,36 4-8,0 0-1,0 0 0,0 0 0,0 0 0,0 0 1,0 0-1,0 0 0,-1 0 0,1 1 1,0-1-1,0 0 0,1 1 0,-1-1 0,0 0 1,0 1-1,0-1 0,0 1 0,0 0 1,0-1-1,0 1 0,1 0 0,-1-1 0,0 1 1,-1 1-1,2 0-2,0-1 0,0 1 0,0-1 0,0 0 0,1 1 0,-1-1 0,0 0 0,0 1 0,1-1 0,-1 0 0,1 1 0,-1-1 0,1 0 0,0 0 0,-1 1 0,1-1-1,0 0 1,0 0 0,0 0 0,0 0 0,0 0 0,0 0 0,1 0 0,30 22-30,-13-14 61,0 0 0,1-2 0,0 0 0,34 6 0,91 9 78,-118-19-89,378 21 125,2-33-70,-22 0 77,-410 11-47,-1 1 1,-39 9-1,2 0-89,-58 5 17,-89 16 134,167-24-88,1 1 0,-72 29-1,76-17-90,38-22 18,0 0 0,-1 0 0,1 1 0,0-1 0,-1 0 0,1 1 0,0-1-1,-1 0 1,1 1 0,0-1 0,0 0 0,0 1 0,-1-1 0,1 0 0,0 1-1,0-1 1,0 1 0,0-1 0,0 0 0,0 1 0,-1-1 0,1 1 0,0-1-1,0 1 1,0-1 0,1 0 0,-1 1 0,0-1 0,0 1 0,20 7-13,21-5 17,1-2 0,-1-2 0,0-2 0,43-8 1,-26 4-16,88-11-19,171-17 10,-244 31 53,0 3 1,96 11-1,-164-10-13,-1 1 1,0-1-1,1 1 1,-1 0-1,0 0 0,0 0 1,0 1-1,0 0 0,4 2 1,-7-4-7,-1 1-1,1-1 1,-1 1 0,1-1 0,-1 1 0,1-1 0,-1 1 0,0-1 0,1 1-1,-1-1 1,0 1 0,0 0 0,1-1 0,-1 1 0,0 0 0,0-1 0,0 1-1,0 0 1,0-1 0,0 1 0,0 0 0,0 0 0,-11 22 263,-5-5-212,0 0 1,-1-2-1,0 0 1,-1-1 0,-30 19-1,-109 56-55,76-47 27,60-31-32,11-7-3,1-1 0,0 2-1,0-1 1,0 2 0,0-1 0,1 1 0,0 0 0,0 0-1,1 1 1,-8 12 0,14-19-2,0 1-1,0 0 1,0-1-1,0 1 1,0 0-1,1 0 1,-1-1 0,1 1-1,-1 0 1,1 0-1,0 0 1,0 0-1,0 0 1,0-1 0,0 1-1,0 0 1,1 0-1,-1 0 1,0 0-1,1 0 1,0-1 0,-1 1-1,2 3 1,1-2-5,-1 0 1,1 1-1,0-1 1,0 0 0,0 0-1,0 0 1,1-1-1,-1 1 1,1-1-1,4 3 1,8 3-16,1-1 1,0-1-1,35 9 1,-3-5 41,0-3-1,0-2 1,78-2-1,150-21 76,-273 18-95,-44 10 41,1 2 0,0 1 0,-56 30 0,72-32-78,1 1-1,0 2 1,1 0 0,-24 21 0,38-29 22,0 0 0,0 0 0,1 1 0,0 0 0,0 0 0,1 0 0,0 1 0,0 0 0,1 0 0,0 0 0,0 1-1,1-1 1,0 1 0,1 0 0,-2 10 0,4-13 4,0-1-1,1 1 1,0-1-1,0 0 0,0 1 1,1-1-1,0 0 1,0 0-1,0 0 1,0 0-1,1 0 0,0 0 1,0-1-1,0 1 1,1-1-1,0 0 1,-1 0-1,1 0 0,0-1 1,1 1-1,-1-1 1,1 0-1,0 0 1,7 3-1,8 5-43,1-2 0,0 0 0,0-1 0,37 8 0,11-4-413,1-3 0,-1-3 0,1-4 0,113-8 1,-169 5 392,37-3-90,-48 3 162,-1 1 1,1-1 0,0 1-1,0-1 1,-1 0-1,1 0 1,0 0 0,-1 0-1,1-1 1,-1 1-1,0-1 1,1 1 0,3-4-1,-6 4 8,0 0 0,0 0-1,1 0 1,-1 0 0,0 1 0,0-1-1,0 0 1,0 0 0,0 0 0,0 0-1,0 0 1,0 1 0,0-1-1,0 0 1,-1 0 0,1 0 0,0 0-1,-1 1 1,1-1 0,0 0 0,-1 0-1,1 0 1,-1 1 0,1-1-1,-1 0 1,1 1 0,-1-1 0,0 1-1,1-1 1,-2 0 0,-25-21 103,23 19-92,-57-42 35,-334-270 1486,147 83-396,-259-232-589,472 434-447,-1 2 0,-2 1 0,-64-35 0,84 53-78,-1 0-1,0 1 1,-1 1 0,1 1 0,-2 1 0,1 1-1,0 0 1,-1 2 0,0 0 0,-26 1 0,46 1-33,1 0 0,-1 0 1,0 0-1,1 0 1,-1 0-1,1 0 1,-1 0-1,0 0 1,1 0-1,-1 1 1,1-1-1,-1 0 1,1 0-1,-1 0 1,1 1-1,-1-1 1,1 0-1,-1 1 0,1-1 1,-1 0-1,1 1 1,-1-1-1,1 0 1,-1 1-1,1-1 1,0 1-1,-1-1 1,1 1-1,0-1 1,0 1-1,-1 0 1,9 17-68,28 15 40,-34-31 30,34 23-18,0-2 1,1-1 0,2-2-1,66 25 1,-61-28 3,0 3 0,-2 1 1,63 42-1,-72-36-21,-1 2 0,-2 1 0,-1 1 0,-2 2 0,-1 1 0,-1 0 1,-2 2-1,18 39 0,-17-35-199,1-2 0,1 0 0,3-2 0,45 46-1,-74-82 238,0 0 0,0 0 0,0 0 0,0 0 0,0 0 0,0 0 0,0 0 0,0 0 0,-1 0 0,1 0 0,0 0 0,0 0 0,0 0 0,0 0 0,0 0 0,0 0-1,0 0 1,0 0 0,0 0 0,-1 0 0,1 0 0,0 1 0,0-1 0,0 0 0,0 0 0,0 0 0,0 0 0,0 0 0,0 0 0,0 0 0,0 0 0,0 0-1,0 0 1,-1 0 0,1 0 0,0 0 0,0 1 0,0-1 0,0 0 0,0 0 0,0 0 0,0 0 0,0 0 0,0 0 0,0 0 0,0 0 0,0 1 0,0-1 0,0 0-1,0 0 1,0 0 0,0 0 0,0 0 0,0 0 0,0 0 0,0 0 0,0 0 0,0 1 0,1-1 0,-1 0 0,0 0 0,0 0 0,0 0 0,0 0 0,0 0 0,0 0-1,0 0 1,0 0 0,-15-1 23,-16-5-10,-34-17 120,-104-52 0,50 19 290,-320-156 374,-190-75-519,470 230-197,-299-110 69,242 73 33,107 44-120,82 39-93,1 1 1,-1 1-1,-1 2 0,1 1 1,-1 1-1,0 1 0,-41-1 1,65 8-263,13 4 196,14 4 52,71 25 26,1-5-1,2-4 0,189 27 1,542 19-369,-238-29 250,-544-39 141,10 2 4,0-2-1,81-5 0,-135 0-3,0 0 0,0 0 0,0 0 0,-1-1 0,1 1 0,0 0 0,0-1 0,0 1 0,-1-1 0,1 0 0,0 0 0,0 0 0,-1 0 0,1 0 0,-1 0 0,3-2 0,-3 2 1,-1 0 1,0 0 0,1 1-1,-1-1 1,0 0 0,0 0-1,1 0 1,-1 0 0,0 1-1,0-1 1,0 0 0,0 0 0,0 0-1,0 0 1,0 0 0,0 0-1,-1 0 1,1 1 0,0-1-1,0 0 1,-1 0 0,1 0-1,0 0 1,-2 0 0,0-4 8,-2 1 1,1 0-1,0 0 1,-1 0-1,0 1 1,0-1-1,0 1 1,0 0-1,0 0 1,-7-3-1,-13-5-29,0 2-1,-1 0 0,0 2 0,-40-7 0,-109-7-66,91 12 68,-47-6 12,-824-65 116,928 81-125,26-1 9,0 0 1,0 0-1,-1 0 0,1 0 0,0 0 1,0 0-1,0 0 0,0 0 0,-1 0 0,1 0 1,0 1-1,0-1 0,0 0 0,0 0 0,0 0 1,-1 0-1,1 0 0,0 0 0,0 0 1,0 0-1,0 0 0,0 0 0,0 1 0,-1-1 1,1 0-1,0 0 0,0 0 0,0 0 0,0 0 1,0 0-1,0 1 0,0-1 0,0 0 1,0 0-1,0 0 0,0 0 0,0 1 0,0-1 1,0 0-1,0 0 0,0 0 0,0 0 0,0 0 1,0 1-1,0-1 0,0 0 0,0 0 1,0 0-1,0 0 0,0 1 0,0-1 0,0 0 1,0 0-1,0 0 0,1 0 0,2 3-5,1-1 0,0 0 1,0 0-1,0 0 0,1-1 0,-1 1 0,0-1 0,6 1 0,98 18 53,2-5 0,115 0 0,-189-13-43,1179 46 42,-913-48-10,116 4 207,-539-6-52,0 5 0,-226 37 0,-261 83-293,484-96 141,97-21-54,9-3-36,1 1-1,-1 0 0,1 1 0,-1 1 0,1 1 1,-27 15-1,43-22 39,1 0 1,-1 1 0,1-1-1,0 0 1,-1 0-1,1 0 1,-1 1 0,1-1-1,0 0 1,-1 1-1,1-1 1,0 0 0,-1 1-1,1-1 1,0 0-1,-1 1 1,1-1-1,0 1 1,0-1 0,-1 1-1,1-1 1,0 0-1,0 1 1,0-1 0,0 1-1,0-1 1,0 1-1,0-1 1,0 1-1,0-1 1,0 1 0,0-1-1,0 1 1,0-1-1,0 1 1,0 0 0,19 9-105,33-1 185,-48-8-87,639 64 39,-629-64-18,-4 1 5,-1-1 0,1-1-1,0 0 1,-1 0 0,1-1 0,-1 0-1,1 0 1,0-1 0,10-4-1,-19 6 1,-1-1-1,0 0 0,1 1 1,-1-1-1,1 0 0,-1 1 0,0-1 1,1 0-1,-1 1 0,0-1 1,0 0-1,1 0 0,-1 1 0,0-1 1,0 0-1,0 0 0,0 1 1,0-1-1,0 0 0,0 0 1,0 1-1,-1-1 0,1 0 0,0 1 1,0-1-1,-1 0 0,1 0 1,0 1-1,-1-1 0,1 0 0,0 1 1,-1-1-1,1 1 0,-1-1 1,1 1-1,-1-1 0,0 1 0,1-1 1,-1 1-1,0-1 0,-30-31 28,25 27-28,-68-66 36,31 31 157,1-1 1,-45-60-1,85 98-194,0 0 0,0 1 1,1-1-1,-1 0 0,1 0 0,0 0 0,0 0 1,0 0-1,0 0 0,1-1 0,-1 1 0,1 0 1,0 0-1,0 0 0,0-1 0,0 1 0,0 0 1,1 0-1,-1 0 0,1 0 0,0-1 0,0 1 1,0 0-1,1 0 0,-1 1 0,1-1 0,-1 0 1,1 0-1,0 1 0,0-1 0,4-3 0,6-6-3,1 0 0,0 0 0,1 2-1,22-15 1,-30 22-2,53-34-21,2 2 1,2 4-1,1 2 1,1 3-1,1 3 0,1 3 1,1 2-1,0 4 1,120-10-1,-168 24 8,-14 1 19,0-1 0,-1 0 1,1 0-1,0 0 0,-1-1 1,1 0-1,0 0 0,-1 0 1,1-1-1,9-4 0,-15 6 0,1-1 0,-1 0 1,0 0-1,1 1 0,-1-1 0,0 0 0,1 0 0,-1 0 0,0 0 0,0 0 0,0 1 0,0-1 0,0 0 0,0 0 0,0 0 0,0 0 0,0 0 1,0 0-1,0 1 0,0-1 0,-1 0 0,1 0 0,0 0 0,-1 1 0,1-1 0,-1 0 0,0-1 0,-17-28-121,10 18 51,6 8 42,1 1 0,0 0 1,-1 0-1,1-1 0,0 1 0,1 0 0,-1-1 0,1 1 1,-1-1-1,1 1 0,0-1 0,0 1 0,1-1 0,-1 1 1,1-1-1,0 1 0,-1 0 0,2-1 0,-1 1 0,0 0 1,1 0-1,-1-1 0,1 1 0,0 1 0,0-1 0,0 0 1,5-4-1,4-5-81,2 2 1,-1 0-1,1 0 0,26-13 1,-22 12 78,12-7-44,53-24 0,-70 37 20,1 0-1,0 2 1,0-1-1,0 1 0,0 1 1,1 0-1,16 1 1,-3-3-210,-18 3 6,-22 5 143,-101 32 144,-267 90 317,293-91-291,1 4 0,-102 62-1,154-80-41,1 2 0,-54 47-1,73-55-8,0 1 0,1 0 0,1 0 0,0 1 0,1 1-1,2 0 1,-11 23 0,10-20-17,5-9 14,1 0-1,-1 1 0,-6 23 1,12-34-13,-1 1-1,1-1 1,-1 1 0,1-1 0,0 1-1,0-1 1,0 1 0,0-1-1,0 1 1,1-1 0,-1 1 0,1-1-1,0 1 1,-1-1 0,1 0-1,0 1 1,0-1 0,1 0 0,-1 0-1,0 0 1,1 0 0,-1 0-1,1 0 1,0 0 0,0 0 0,2 2-1,6 3-71,0 0 50,0 0 0,0 0 0,1-1 0,0 0 0,13 5-1,-20-10 26,-1 0 0,1 0-1,-1-1 1,1 1-1,-1-1 1,1 0 0,-1 0-1,1 0 1,-1 0-1,1 0 1,-1-1-1,1 0 1,-1 0 0,0 0-1,1 0 1,-1 0-1,0-1 1,0 1 0,0-1-1,0 0 1,0 0-1,5-4 1,47-41-182,136-122-81,-91 79 322,199-138 0,-292 223-28,0-1 0,1 1 0,-1 1 0,1-1 0,0 1 0,0 1 0,0 0 0,1 0 0,-1 0 0,18-2 0,-32 4 2,0 1 0,0-1 0,0 2 0,0-1 0,0 1 0,0 0 0,0 0 0,0 0 0,0 1 0,0 0 0,0 0 0,1 1 0,-1-1 0,1 1 0,0 1 0,0-1 0,0 1 0,0-1 0,0 1 0,-4 6 0,-19 24 11,1 2 1,1 0 0,2 2-1,-37 81 1,54-105-33,0 1 0,2-1 0,-1 1 1,2 1-1,0-1 0,1 1 0,1-1 1,0 1-1,1 0 0,1 0 0,0-1 1,1 1-1,4 18 0,4 38 5,-8-55-20,1 0-1,8 31 1,-9-42 6,2 0 1,-1 0-1,1 0 0,-1-1 1,2 1-1,-1-1 0,1 1 1,-1-1-1,2 0 0,-1-1 0,7 7 1,11 8 0,1-1 0,0-1-1,50 27 1,-58-37-19,0-1-1,0 0 1,1-1-1,-1-1 0,1 0 1,0-1-1,0-1 0,27 1 1,-69-36 32,7 14 60,2-1 0,0 0-1,1-2 1,1 0 0,1 0-1,0-1 1,2-1 0,1 0 0,1-1-1,2 0 1,-9-37 0,13 48-56,1-1 1,1 1 0,1-1 0,0 0-1,1 0 1,0 1 0,1-1 0,1 0 0,0 1-1,1-1 1,7-19 0,2-24 35,-10 43-40,1 0 0,0 0 0,1 0-1,1 1 1,7-16 0,-9 45-58,1 1 0,-2-1-1,1 18 1,-19 149 5,1-39 7,12-96 36,0-19-16,2 1 0,0-1 0,5 36-1,-2-56 6,-1 0 0,1 0 0,0 0 0,1 0-1,-1 0 1,2-1 0,-1 1 0,1-1 0,0 0-1,0 0 1,1 0 0,0-1 0,1 0 0,-1 0-1,13 10 1,51 33-191,2-4-1,84 40 0,-139-78 198,-1-1 0,1 0 0,18 3 0,-17-5 3,-1 1 1,27 11-1,-41-15-5,-2-1-13,-20-2-65,0-1 0,1-1 1,-1-1-1,1 0 0,0-2 0,0 0 0,1-1 0,-27-16 0,14 9-50,-51-19 1,46 24-133,24 7 214,0 0 1,0 0 0,1-1-1,-1 0 1,1-1-1,0-1 1,0 0 0,1 0-1,-12-9 1,21 13 53,0 0 0,0 0 0,0 0 0,0 0 0,0 0 0,0-1 0,1 1 0,-1 0 0,1 0 0,0 0 0,-1-1 0,1 1 0,0 0 0,0 0 0,1 0 0,-1-1 0,0 1 0,1 0 0,-1 0 0,1 0 0,0-1 0,0 1 0,0 0 0,0 0 0,0 0 0,0 1 0,0-1 0,1 0 0,-1 0 0,0 1 0,1-1 0,1-1 0,1-2-6,1 0 0,-1 0 0,1 1 1,0-1-1,0 1 0,0 0 0,0 1 0,1-1 0,-1 1 1,9-3-1,3 2 2,1 2 1,-1 0-1,0 1 0,1 0 1,-1 2-1,1 0 1,26 5-1,1 4 5,72 24 1,-100-27 43,-2 1-1,1 0 1,-1 1 0,-1 0 0,19 16-1,-16-12-22,0-1 0,0-1 0,24 12 1,5-2-35,1-3 1,1-1-1,1-3 1,57 10 0,-107-24 5,1 0 1,0 0 0,0 0 0,0 1 0,0-1 0,0 0 0,0 0 0,0 0 0,0 0 0,0 0 0,0 1 0,0-1 0,0 0 0,0 0 0,0 0 0,0 0 0,0 0 0,0 1 0,0-1 0,0 0 0,0 0 0,0 0 0,0 0 0,0 0 0,0 1 0,0-1 0,0 0 0,0 0 0,0 0 0,1 0 0,-1 0 0,0 0 0,0 0 0,0 1 0,0-1 0,0 0 0,0 0-1,0 0 1,0 0 0,1 0 0,-1 0 0,0 0 0,0 0 0,0 0 0,-29 8-2,-55 5 3,71-11 2,-108 13 130,121-15-132,-1 1 0,1-1 0,-1 0 0,1 0 0,-1 0 0,1 0 0,0 1 0,-1-1 0,1 0 1,0 1-1,-1-1 0,1 0 0,-1 0 0,1 1 0,0-1 0,0 1 0,-1-1 0,1 0 0,0 1 0,0-1 0,-1 1 0,1-1 0,0 0 1,0 1-1,0-1 0,0 1 0,0-1 0,0 1 0,0-1 0,0 1 0,0-1 0,0 1 0,0-1 0,0 1 0,0-1 0,0 1 0,0-1 0,0 0 1,0 1-1,0-1 0,1 1 0,-1-1 0,0 1 0,0-1 0,1 0 0,-1 1 0,0-1 0,1 0 0,-1 1 0,0-1 0,1 0 0,-1 1 1,0-1-1,1 0 0,-1 0 0,1 1 0,-1-1 0,1 0 0,22 20-5,10 1-7,2-2 1,1-1 0,47 18 0,-49-23-4,-1 1-1,0 2 0,-1 1 1,40 29-1,-71-45 11,1 0 0,-1 0 0,1 0 0,-1 0-1,0 0 1,1 0 0,-1 0 0,0 1 0,0-1 0,0 0-1,0 1 1,0-1 0,0 1 0,0 0 0,-1-1 0,1 1 0,-1-1-1,1 1 1,-1 0 0,1 3 0,-2-4 0,1 1 1,-1-1-1,0 1 1,0-1-1,0 1 0,-1-1 1,1 1-1,0-1 0,-1 0 1,1 0-1,0 0 1,-1 0-1,1 0 0,-1 0 1,0 0-1,1 0 1,-1-1-1,0 1 0,1 0 1,-1-1-1,-2 1 1,-72 21 31,-134 22 1,78-20 24,88-15-39,-421 96 85,343-71-77,-203 85 1,301-109-31,15-7-3,-1 0 0,1 1 0,1 1 0,-1-1 0,1 1-1,-1 1 1,1 0 0,1 0 0,-14 13 0,21-18 5,-1 0 0,0 0 0,1 0 0,-1 1 0,1-1 0,-1 0 0,1 0 0,0 0 0,-1 1 0,1-1 0,0 0 0,0 0 0,0 1 0,0-1 0,0 0 0,0 0 0,0 1 0,1-1 0,-1 0 0,0 0 0,1 1 0,-1-1 0,1 0 0,-1 0 0,1 0 0,-1 0 0,1 0 0,0 0 0,0 0 0,-1 0 1,1 0-1,0 0 0,0 0 0,0 0 0,0-1 0,0 1 0,0 0 0,2 0 0,48 26-18,-48-26 27,54 22 3,1-3 0,0-3-1,1-2 1,1-2-1,111 8 1,-118-17 18,-161 7-16,19-6 11,0-3 0,0-5 0,-172-26 0,252 27-40,1 0 0,-1 0-1,1-1 1,0 0 0,-15-8 0,21 10 13,0-1 0,0 1-1,0-1 1,0 1 0,0-1 0,0 0-1,1 0 1,-1 0 0,1 0-1,-1 0 1,1 0 0,0 0 0,-1 0-1,1-1 1,0 1 0,1 0 0,-1-1-1,0 1 1,1-1 0,-1 1 0,1-1-1,0 1 1,0-1 0,0-3-1,2-6-27,0 0 0,0 1-1,2-1 1,-1 0-1,2 1 1,-1 0 0,11-18-1,54-75 109,-43 66 5,133-170 199,-146 179-72,-11 14 165,-2 14-352,0 1 0,0 0 0,0 0-1,0-1 1,-1 1 0,1 0 0,0-1-1,0 1 1,0 0 0,-1 0-1,1-1 1,0 1 0,0 0 0,-1 0-1,1 0 1,0-1 0,-1 1 0,1 0-1,0 0 1,0 0 0,-1 0 0,1 0-1,0 0 1,-1-1 0,1 1 0,0 0-1,-1 0 1,1 0 0,0 0-1,-1 0 1,1 0 0,0 0 0,-1 1-1,1-1 1,0 0 0,-1 0 0,1 0-1,-1 1-18,0-1 0,0 1-1,0 0 1,0 0-1,0 0 1,0 0 0,1-1-1,-1 1 1,0 0-1,1 0 1,-1 0 0,0 1-1,1-1 1,-1 0-1,1 0 1,0 0 0,-1 0-1,1 0 1,0 3-1,-6 31-5,4-25 3,-22 142-24,-8 201 1,30-339 20,1 0 1,-2 0 0,0-1-1,0 0 1,-1 1-1,-1-1 1,0-1 0,-1 1-1,-1-1 1,0 0 0,0 0-1,-1-1 1,0 0-1,-1 0 1,-1-1 0,1 0-1,-23 16 1,-6 3-25,-2-3 0,0-1-1,-80 36 1,47-30 38,-1-3 0,-102 24 0,-161 19 17,152-35-18,-13 3-153,-297 74-553,443-93 436,52-20 258,0 0 1,-1 0-1,1 0 0,0 0 0,0 0 0,-1 0 0,1 1 0,0-1 0,0 0 0,-1 0 0,1 0 0,0 0 0,0 0 0,-1 1 0,1-1 0,0 0 0,0 0 0,-1 0 0,1 1 1,0-1-1,0 0 0,0 0 0,0 1 0,-1-1 0,1 0 0,0 0 0,0 1 0,0-1 0,0 0 0,0 1 0,0-1 0,0 0 0,0 0 0,0 1 0,0-1 0,0 0 0,0 1 0,0-1 1,0 0-1,0 1 0,0-1 0,28 4-266,101-11 180,245-45 1,-152 15 74,-10 8 32,384-5-1,-593 34-28,64 4 208,-67-4-187,0 0 0,0 0 0,1 0 0,-1 0 0,0 0 0,0 0 0,1 0 0,-1 0 0,0 0 0,1 0-1,-1 0 1,0 0 0,0 0 0,1 0 0,-1 0 0,0 0 0,0 0 0,1 0 0,-1 0 0,0 0 0,0 0 0,1 0-1,-1 1 1,0-1 0,0 0 0,1 0 0,-1 0 0,0 0 0,0 1 0,0-1 0,1 0 0,-1 0 0,0 0 0,0 1-1,0-1 1,0 0 0,0 0 0,0 1 0,1-1 0,-1 0 0,0 0 0,0 1 0,0-1 0,0 0 0,0 1 0,0-1-1,0 0 1,0 1 0,-32 10 323,-986 204-1298,93-22 829,835-172 81,-667 167-1691,734-182 1663,19-6 65,-1 1 1,0 0 0,1 0 0,-1 0 0,0 1 0,1-1 0,0 1 0,-1 0 0,1 1 0,0-1 0,0 1-1,0-1 1,0 1 0,1 0 0,-6 6 0,9-8 20,0-1-1,-1 1 0,1-1 1,0 1-1,0 0 1,0-1-1,-1 1 1,1-1-1,0 1 1,0 0-1,0-1 1,0 1-1,0 0 1,0-1-1,0 1 1,1 0-1,-1-1 1,0 1-1,0-1 1,0 1-1,1 0 1,-1-1-1,0 1 0,0-1 1,1 1-1,-1-1 1,1 1-1,-1-1 1,0 1-1,1-1 1,-1 1-1,1-1 1,-1 0-1,1 1 1,-1-1-1,1 0 1,0 1-1,-1-1 1,1 0-1,-1 0 1,1 0-1,1 1 0,31 8 44,-29-8-38,39 7 103,0-3-1,1-1 1,48-3 0,140-14 202,-164 7-266,1330-132 175,-554 48-165,-680 76 233,-891 108 92,569-71-294,-1228 235-387,1364-254 41,35-10 142,38-8 43,626-136 298,-176 42-730,-469 101 378,5-1-187,0-1 0,-1-2 0,38-17 0,-73 28 301,0-1 0,1 1 0,-1 0 0,0-1 0,0 1 0,1-1 0,-1 0 0,0 1 0,0-1 0,0 0 0,0 0 0,0 0 0,0 0 0,0 0 0,0 0 0,0 0 0,-1 0 0,1 0 0,0 0 0,-1 0 0,1 0 0,0-1 0,0-1 0,-2 2 6,0 0 0,-1-1 0,1 1 0,0 0 0,0 0 0,-1 0 0,1 0 0,0 0 0,-1 0 0,1 0 0,-1 1 0,1-1 0,-1 0 0,1 1 0,-1 0 0,0-1 0,1 1 0,-1 0 0,0-1-1,1 1 1,-3 0 0,-33-3-185,-75 1-1,-8 5 42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13.077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1836 376 1944,'-12'-6'73,"23"-1"-8,28-5-6,-36 11-61,658-126 2813,-418 87-2679,18-7-93,236-39-28,1 37 146,-469 48 238,-54 6 269,10-3-575,-341 61 449,-89 14-698,-41-8 143,-1023 180 594,1400-226-602,12-4-479,-131 44-1,227-63 491,-1 1 0,1-1 0,0 0 0,-1 1-1,1-1 1,-1 1 0,1 0 0,0-1 0,0 1-1,-1 0 1,1 0 0,0 0 0,0 0 0,0 0-1,0 0 1,0 0 0,0 0 0,-1 2 0,2-2 16,0 0 0,0-1 1,1 1-1,-1 0 0,0-1 1,1 1-1,-1 0 0,1-1 0,-1 1 1,1-1-1,-1 1 0,1-1 1,-1 1-1,1-1 0,0 1 1,-1-1-1,1 0 0,-1 1 1,1-1-1,0 0 0,0 1 1,-1-1-1,1 0 0,1 0 0,57 12 270,23-5-91,155-8 0,86-28-194,-205 17 32,-21 1-17,169-12 16,-200 20 13,131 12 1,-194-9-41,42 9 148,-44-9-134,-1 0 0,0 0 1,1 0-1,-1 0 0,0 0 1,0 0-1,1 0 0,-1 0 1,0 0-1,1 0 0,-1 1 1,0-1-1,0 0 1,1 0-1,-1 0 0,0 0 1,0 1-1,0-1 0,1 0 1,-1 0-1,0 1 0,0-1 1,0 0-1,0 0 0,1 1 1,-1-1-1,0 0 0,0 0 1,0 1-1,0-1 0,0 0 1,0 0-1,0 1 0,0-1 1,0 0-1,0 1 1,0-1-1,0 0 0,0 1 1,-22 10 250,-116 28-489,-229 31-1,179-38 124,-1038 229 288,1022-214-246,78-16-1309,111-26 802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13.667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166 1 1736,'-38'1'72,"-17"5"-144,-17 4-24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14.455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827 75 2401,'-11'9'303,"1"2"0,0-1 0,1 1 1,-12 21-1,19-30-244,1 0 0,0 0 0,0 0 0,0 0 0,1 0 0,-1 0 0,0 0 0,1 1 0,-1-1 0,1 0 0,0 0 0,0 1 0,0-1 0,0 0 0,0 1 1,1 2-1,0-4-20,0 1 0,0-1 0,0 1 0,0-1 0,0 1 0,0-1 0,1 1 0,-1-1 0,1 0 0,-1 0 0,1 0 1,-1 0-1,1 0 0,0 0 0,-1 0 0,1-1 0,0 1 0,0 0 0,-1-1 0,1 0 0,0 1 0,0-1 1,3 0-1,23 2 266,1-1 0,0-1 0,0-2 0,41-7 0,22-2 85,341 11 170,-274 6-490,203-19 0,-159-11-196,361-91 0,-541 107-89,-23 8 206,0 0 1,0 0-1,0 0 0,0 0 0,0 0 0,-1-2-214,1 2 214,0 0 0,0 0 0,0 0 0,0 0 1,0 0-1,0 0 0,0 0 0,0 0 0,0 0 0,0 0 0,1-1-125,-40 1-390,-873 38 425,182-11 421,7 33 275,619-46-583,34-3-14,0-3 1,-99-2-1,206-16 52,1709-99-900,-1603 102 898,1199-33-4504,-1274 39 4163,-29 2 368,0-1-1,0-3 1,-1-1 0,55-13 0,-127 9 1003,-81 11-2328,25 2 769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15.961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1984 573 624,'-372'20'2099,"-709"130"0,570-58-324,491-86-1153,45-2-219,83-5-324,164-21 1,-115 6-129,1346-99 19,-1225 89 48,295-68 1,-529 86-8,-10 2-24,-25 4-118,-58-3-133,13 2 225,0 1 1,-44 3 0,-392 58-178,317-39 420,152-17-43,13 2-113,14 2-38,57-2 1,-1-4 0,0-3 0,82-13 0,-55 5 1,-45 5-11,116-11 70,331 13 1,-415 15-78,-48-5 65,59 0 0,-88-8-59,-1 0 0,0-2 0,27-7 1,-29 6-4,0 1 0,0 0 0,0 1 0,1 1 0,22 0 1,-36 1-4,3 1-28,0-1 0,1 1-1,-1-1 1,1 0 0,-1 0 0,0-1-1,1 1 1,-1-1 0,1 0 0,-1 0 0,0 0-1,0-1 1,0 1 0,5-3 0,-9 3 6,0 1 0,0-1 1,0 1-1,0-1 0,1 1 0,-1-1 0,0 1 1,0-1-1,0 1 0,0-1 0,0 1 1,0 0-1,-1-1 0,1 1 0,0-1 1,0 1-1,0-1 0,0 1 0,0-1 0,-1 1 1,1-1-1,0 1 0,0 0 0,-1-1 1,1 1-1,0 0 0,-1-1 0,1 1 1,0 0-1,-1-1 0,1 1 0,0 0 0,-1 0 1,1-1-1,-1 1 0,1 0 0,-1 0 1,1 0-1,-1-1 0,1 1 0,0 0 0,-1 0 1,1 0-1,-1 0 0,-24-9-278,-30-2 304,-113-7 0,42 6 8,-1007-142 80,1110 151-84,-57-11 18,73 8 190,17-2-84,22-5-31,-26 12-87,70-28 5,175-56-478,-11 25-309,-239 60 783,-1 0 0,1 0 0,-1 0-1,1 0 1,0 0 0,-1 0 0,1-1 0,-1 1-1,1 0 1,0 0 0,-1 0 0,1-1-1,-1 1 1,1 0 0,-1-1 0,1 1 0,-1-1-1,1 1 1,-1 0 0,0-1 0,1 1-1,-1-1 1,1 1 0,-1-1 0,0 1-1,0-1 1,1 1 0,-1-1 0,0 0 0,0 0-1,-14-8 198,-31-2-2,-159-9 336,-64-12-217,168 9 0,-84-14 37,279 39-917,-29 6-613,-36-1 684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2343 6985,'58'-10'481,"86"-15"327,86-22-64,81-25-152,67-28 40,55-29-200,43-29-104,35-30-336,27-29-280,18-29-360,12-26-400,6-24-1113,-2-18 1257,-97 45-5041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19.290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1141 114 728,'-129'-4'1864,"75"3"-1466,1-1 0,-84-19 432,136 21-822,14-3 133,18-2-64,208 13 271,-160-2-156,0-4 0,0-3 0,83-12 0,-160 12-207,0 1 0,0 0-1,1 0 1,-1-1 0,0 1 0,0-1 0,0 0 0,0 0-1,0 0 1,0 0 0,-1 0 0,1 0 0,0 0 0,0 0-1,-1-1 1,1 1 0,-1-1 0,1 1 0,-1-1 0,1 0 0,0-2-1,-1 3-2,-1 1-1,0-1 1,0 0-1,0 0 1,0 1-1,0-1 1,0 0-1,0 1 0,0-1 1,0 0-1,-1 1 1,1-1-1,0 0 1,0 1-1,-1-1 1,1 0-1,0 1 0,-1-1 1,1 0-1,0 1 1,-1-1-1,1 1 1,-1-1-1,-25-13-120,3 10 201,1 1-1,-1 1 1,0 1-1,0 1 1,-42 5-1,23-2-43,-1084-20 79,1094 15-128,-48-1-759,179 12-1847,63-6 2387,-62 0 160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19.766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167 1 400,'-72'14'8,"17"-2"-72,15-2 40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1.575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32 1 1272,'-31'3'48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1.826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1 134 2409,'203'-22'336,"7"0"304,2-1-416,-7 3-192,-23 2-448,-11 5-296,-39-3 367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2.064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2094 1 1016,'-96'5'224,"-25"9"200,-48 8-216,-17 6-112,-24 5-24,-8 1 64,6 0 73,3-4-1,23-1-56,14-2-64,34-1-160,23 0-168,53-5 152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2.208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1045 83 3185,'297'-20'224,"-21"-1"96,-7 0-360,-40 1-16</inkml:trace>
  <inkml:trace contextRef="#ctx0" brushRef="#br0" timeOffset="1">943 75 1056,'-270'41'32,"22"4"-24,13-4-112,46-3 64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2.364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 61 4857,'165'-12'152,"-41"2"-48,-27-2-232,-54 0-872,-42-2 672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2.534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3520 1 328,'-286'25'-40,"-17"8"56</inkml:trace>
  <inkml:trace contextRef="#ctx0" brushRef="#br0" timeOffset="1">370 269 2328,'-222'11'-48,"74"-1"201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2.827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556 7 1336,'1032'-6'1629,"-7"74"-1765,-918-61 794,-655-21 884,22-1-1082,391 15-441,-1014 20 361,880 7-1643,177-12 663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2.981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0 1 1072,'81'10'56,"-14"-1"40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5679 0 2577,'-20'8'320,"-35"13"312,-46 22-184,-53 25-8,-55 28 80,-51 31 0,-50 33-136,-42 33-72,-40 35-168,-33 34-72,-28 30-16,-23 26-8,-18 20 0,-14 13-8,-7 6-400,-5 2 264,86-61-6009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3.296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848 2 3169,'-113'-2'48,"-13"6"48,-14 6-368,-8 0-40,-12 1-473,0-5 489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3.449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 1 1608,'167'2'528,"7"1"569,5 0-201,17 3-368,7-3-192,11-1-680,-1-2-408,-11 0 392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3.742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0 20 2497,'171'-11'-425,"-20"3"433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4.270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0 1 5585,'83'5'144,"17"2"-424,-1 0-720,0 0 600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4.665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0 317 800,'912'-19'4026,"-2"-58"-3687,-326 24-96,-333 32-117,370-28 209,1633-39-281,-2238 87-58,1010-8-2874,-841 12 2021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4.964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0 1 4593,'186'3'192,"7"4"-216,5 4-872,-17 1 544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5.117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219 0 2585,'-43'0'128,"-22"4"152,-45 1-400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5.345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 3 16,'119'0'0,"-19"-2"0,-16 2 0,-32 0 16,-13 0 1056,-49 0-304,-31 2 49,-14 3-313,-26 7-632,-5 2-224,-11 8 152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5.668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0 81 336,'157'-18'72,"17"-3"64,5 0-88,-2 1-56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5.809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238 1 1112,'-57'13'-32,"-18"5"-104,-30-1 24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1928 9618,'60'-20'608,"83"-26"184,82-27-256,73-24-207,60-22-177,45-19-128,33-18-32,19-18-729,13-19-231,1-19-848,-3-20-625,-9-19 1513,-82 35-4233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5.948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222 1 288,'-222'15'8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6.495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 32 3689,'117'-9'144,"24"-1"-56,31-2-152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6.826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1 118 1312,'153'-5'40,"33"-7"-32,16 0-64,8-4-192,3-3 8,-1 4 168,-5-1 120,-14 4 192,-13 3-24,-25 8-152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7.177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407 64 1768,'-59'11'621,"-122"27"1784,152-31-2513,1 2-1,0 1 0,1 1 0,-28 16 0,513-62-1515,389-28 5725,85-8-6238,-911 69 2033,39-3 309,-57 5-285,0 0 0,0 0 1,1 0-1,-1 0 0,0 1 0,0-1 0,0 1 0,0 0 0,0 0 0,-1 0 0,1 0 0,0 1 1,0-1-1,3 4 0,5 12-1950,-10-16 1981,-1 1 0,1-1 0,0 0 0,0 1-1,-1-1 1,1 0 0,0 1 0,0-1 0,0 0 0,1 0 0,-1 0 0,0 0-1,0 0 1,1 0 0,-1 0 0,0 0 0,3 1 0,10 2 86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7.815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599 0 256,'-150'16'184,"5"-3"88,12-1 0,37 0-392,22 2 88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7.968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0 10 4041,'176'-3'176,"-4"1"72,-14 0-768,-11 2-368,-33-3 456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8.498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 0 3177,'174'10'-64,"20"1"-144,25-4 48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8.652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 1 2128,'191'1'289,"-7"1"367,-11 0-1184,-12 0 384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8.777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252 1 528,'-122'13'-112,"-7"5"88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8.948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0 0 1600,'131'11'336,"17"2"273,9-1-233,10-1-280,0-6-56,-2-2-32,2 1 8,-1-1 0,-3 6 0,-6-1-16,-10 1 0,-20 1 0,-10-1 8,-22 0-8,-16-1 0,-22 1-192,-11 3-272,-15 0 271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5458 0 12339,'-51'32'136,"-77"51"-768,-81 59-529,-75 62 193,-61 56 48,-51 42 664,-38 30 368,-32 17 64,-26 7 112,-24 0-16,-20-5-152,-17-8-856,-15-9 560,89-61-8418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9.783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 60 2665,'762'-14'-82,"497"-16"353,-756 14-518,-1257 35 362,-5 0-530,626-11 172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29.968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0 111 792,'241'-7'192,"-1"-2"168,2-3-24,-6-2-88,-3-1-96,-8-2-144,-6-2-144,-12 1 80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30.638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0 30 848,'734'-15'2880,"87"0"-2889,-626 15-908,-215 1 73,-5 5 470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30.764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12 1 528,'-12'8'848,"21"-6"-304,22 0-200,15-2-175,28-4-682,13-2 313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31.511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0 192 1344,'999'-82'1912,"-371"36"-2226,-583 43-85,-26 3 155,0-1-1,0-1 1,0 0 0,0-2-1,-1 0 1,21-8-1,-39 12 256,0 0 0,1 0 0,-1 0 0,0 0 0,1 0 0,-1 0 1,1 0-1,-1-1 0,0 1 0,1 0 0,-1 0 0,0 0 0,1-1 0,-1 1 0,0 0 0,1 0 0,-1-1 0,0 1 0,0 0 0,1 0 0,-1-1 0,0 1 0,0 0 0,1-1 0,-1 1 1,0-1-1,0 1 0,0 0 0,0-1 0,0 1 0,0 0 0,0-1 0,0 1 0,0-1 0,0 1 0,0 0 0,0-1 0,0 1 0,0-1 0,-15-8 385,-25-1 73,-20 6-35,-1 2-1,-114 13 0,94-5-358,-1206 29-1032,1226-35 584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31.652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1 176 1272,'191'-15'360,"5"-4"369,-3 0-225,0-5-296,-5 0-88,-11-2-240,-8 2-280,-23 0 240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31.901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1 0 4457,'55'0'280,"12"2"32,7 3-272,16-2-1288,8 1 832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32.092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967 0 3937,'-145'7'400,"-15"9"152,-7 5-80,0 1-432,0 4-512,7 3 288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32.273"/>
    </inkml:context>
    <inkml:brush xml:id="br0">
      <inkml:brushProperty name="width" value="0.35" units="cm"/>
      <inkml:brushProperty name="height" value="0.35" units="cm"/>
      <inkml:brushProperty name="color" value="#2F699D"/>
    </inkml:brush>
  </inkml:definitions>
  <inkml:trace contextRef="#ctx0" brushRef="#br0">0 1 2168,'72'0'529,"13"3"583,1 4-536,0 5-264,-7 0-152,-5 4-120,4-1-16,18 2-16,25 2-272,44-3 184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4.241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27 6 1456,'-16'-2'-32,"9"0"-320,4 1 232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2432 1200,'66'-62'256,"98"-91"272,104-91-280,99-79-224,80-62-16,65-42-336,46-24 240,-73 65-1760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4.366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7 22 808,'-3'-6'112,"0"1"160,3 2-288,6-1-240,8 1 160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4.504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0 9 1720,'80'0'208,"13"-2"152,3 0-159,0 2-185,3-2-48,-8-1 16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4.647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 7 2056,'49'-3'56,"-9"1"-344,-6 1 216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4.802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0 16 712,'33'-2'80,"17"-1"80,9-2-224,16 0 24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5.221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0 0 2697,'17'9'104,"7"7"-312,2-3 128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5.985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 0 688,'131'0'0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6.279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0 5 3737,'16'-1'-152,"1"-3"72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6.733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0 217 2136,'1129'-83'-833,"-736"48"1852,536-58-1923,-912 90 867,-13 2 21,1 1-1,-1-1 1,1 1-1,-1-1 1,1 1-1,-1 1 1,7 0 0,-11-1 8,1 0 0,-1 0 0,0 0 0,0 0 0,0 0 0,0 0 0,0 0 1,0 0-1,0 1 0,1-1 0,-1 0 0,0 0 0,0 0 0,0 0 0,0 0 0,0 0 1,0 0-1,0 0 0,0 1 0,0-1 0,0 0 0,0 0 0,1 0 0,-1 0 0,0 0 1,0 0-1,0 1 0,0-1 0,0 0 0,0 0 0,0 0 0,0 0 0,0 0 0,0 0 1,0 1-1,0-1 0,0 0 0,0 0 0,-1 0 0,1 0 0,0 0 0,0 0 0,0 1 1,0-1-1,0 0 0,0 0 0,0 0 0,0 0 0,0 0 0,0 0 0,0 0 0,-1 0 1,1 0-1,0 0 0,0 1 0,0-1 0,0 0 0,0 0 0,-13 9-97,-11 5 516,22-14-393,1 1 0,-1-1 0,1 1 0,0-1 0,-1 1 0,1 0 0,0-1 0,0 1 0,-1 0 0,1 0 0,0 0 0,0 0 0,0 0 0,0 0 0,0 0 0,0 1 0,0 0 0,1-1-1,0-1-1,1 1 1,-1-1-1,0 1 1,1-1-1,-1 1 1,1-1-1,-1 1 1,1-1-1,-1 1 1,1-1-1,-1 0 1,1 1-1,-1-1 1,1 0-1,-1 0 1,1 1-1,-1-1 1,1 0-1,0 0 1,-1 0-1,1 0 1,0 0 0,-1 0-1,1 1 1,0-2-1,58 4 549,98-14-1048,-107 7 293,56-5-74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7.214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0 1 2913,'69'2'352,"-10"-2"224,-4 0-264,-17 1-368,-5-1-128,-23 0-48,-24 0-176,-5-1 216,0 1-64,4 0-273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7.349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0 4 456,'86'-3'0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1 593 2609,'54'-40'176,"63"-51"112,55-45-536,33-33 152,-19 12-2633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8.175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 0 2489,'31'12'272,"2"0"288,1-3-512,2 0-192,4-4-104,-2-2 8,-2-1 144,2-2 216,-2 0 296,3 0 40,5 0-56,0 3-168,5 3-1152,2-1 648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9.329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2 1 3569,'-1'0'104,"8"3"-120,6 0-176,11 3-144,4-3 0,10-3 96,5 0 96,17-2-313,7-3 337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9.469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0 4 1120,'11'3'200,"1"1"152,3-2-184,6-1-416,1-2-64,4-5-144,0-1 160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9.889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 23 3073,'43'-12'480,"20"7"592,16 0-1032,14 5-992,0 0 608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9.998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 11 936,'49'-3'184,"-4"-2"144,-3 3-312,-10 2-40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0.140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358 0 2000,'-122'10'272,"2"8"-111,4 2-49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0.700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1 102 1320,'20'-9'104,"13"1"80,7-1-56,13 4 96,9 0 104,16-1 353,8 0 111,15-1-64,10-2-112,21-3-448,18 0-608,22-2 256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1.298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268 8 2232,'-23'-4'321,"-4"1"383,-11 3-552,2 2-128,-2-2-104,2 3-24,6-3-216,3 0-361,15 0 417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1.415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 9 800,'91'-3'40,"12"-1"-112,2 2 32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3.357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364 11 1216,'14'0'176,"-4"0"168,-6-2-256,-6 1-264,-12-1-72,-7 0 8,-8 0 232,-7 1 304,-7 1 256,-7 0 33,-3 3-185,-1 1-144,6 1-680,7 0 312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10852 18 5433,'-23'-5'1032,"-35"-4"777,-49 5-361,-50 12-808,-57 21-96,-52 27-32,-53 31-95,-49 31 7,-44 32-32,-39 29-56,-36 28-184,-31 28-72,-29 27-104,-25 31-8,-24 34-16,-19 37-32,-16 43-296,-9 42-288,3 42-465,13 33-127,31 20 328,43 5 360,63-17 656,70-33 88,87-51-24,98-102-8682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3.931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 29 912,'189'6'1208,"67"-2"-1401,-204-10-264,-50 6 497,-1 0 0,0 0 0,1 0-1,-1 0 1,1 0 0,-1 0 0,0-1-1,1 1 1,-1-1 0,0 1 0,1-1 0,-1 1-1,0-1 1,1 0 0,-1 0 0,0 1-1,0-1 1,0 0 0,0 0 0,0 0-1,0 0 1,0 0 0,0 0 0,-1-1 0,1 1-1,0 0 1,0 0 0,-1-1 0,1 1-1,0-2 1,-1 3-22,0-1 0,0 1 0,-1 0 0,1-1 0,0 1 0,0 0 0,0-1-1,0 1 1,0 0 0,0-1 0,0 1 0,0 0 0,-1 0 0,1-1 0,0 1 0,0 0 0,-1-1 0,1 1-1,0 0 1,0 0 0,-1 0 0,1-1 0,0 1 0,0 0 0,-1 0 0,1 0 0,0 0 0,-1-1 0,1 1-1,0 0 1,-1 0 0,1 0 0,0 0 0,-1 0 0,1 0 0,0 0 0,-1 0 0,1 0 0,0 0-1,-1 0 1,1 0 0,0 0 0,-1 0 0,1 0 0,0 1 0,0-1 0,-1 0 0,1 0 0,0 0 0,-1 0-1,1 1 1,0-1 0,0 0 0,-1 0 0,1 1 0,0-1 0,0 0 0,-1 1 0,0 0-32,0-1 0,0 1 0,1 0 0,-1 0-1,0 0 1,0 0 0,1 0 0,-1 0 0,1 0 0,-1 0 0,1 0 0,-1 0 0,1 1 0,-1-1 0,1 0 0,0 0 0,0 0 0,0 2 0,0 0-72,1-1-1,0 1 1,1-1 0,-1 1 0,0-1 0,1 0 0,-1 0-1,1 1 1,0-1 0,0 0 0,0 0 0,0-1-1,0 1 1,0 0 0,0-1 0,1 1 0,-1-1 0,1 0-1,-1 1 1,1-1 0,-1 0 0,1-1 0,0 1-1,-1 0 1,1-1 0,3 1 0,10 1-139,0 0 0,32 0 0,49-9 214,-73 3 168,0 2-1,0 1 0,0 0 0,27 4 1,-48-2 207,0 0 0,1 0 1,-1 0-1,8 6 1094,-3-2-1094,-5-3-326,-1 0 0,1 0 0,0 0 0,0 0 1,-1-1-1,1 1 0,0-1 0,1 0 0,-1 0 0,0 0 0,6 0 0,17-1-150,0-2 0,0-2-1,-1 0 1,29-9-1,41-6-138,-24 13-143,1 2 1,0 4 0,-1 3-1,0 3 1,105 22-1,-230-35 779,-1 3 0,0 2 0,-110 11 0,77-3-458,-9 0-293,3 2 130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4.332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910 47 3041,'247'5'1030,"79"-1"-1305,-228-7-35,122-20-1,-212 22 304,4-1-4,-1 0 1,0 0 0,0-1 0,0 0-1,12-6 1,-23 9-3,0 0 0,0 0 0,0-1-1,0 1 1,0 0 0,0 0 0,0-1 0,0 1 0,-1 0 0,1 0 0,0-1-1,0 1 1,0 0 0,0 0 0,0 0 0,0-1 0,0 1 0,-1 0-1,1 0 1,0 0 0,0-1 0,0 1 0,-1 0 0,1 0 0,0 0-1,0 0 1,0 0 0,-1 0 0,1-1 0,0 1 0,0 0 0,0 0 0,-1 0-1,1 0 1,0 0 0,0 0 0,-1 0 0,1 0 0,0 0 0,0 0-1,-1 0 1,1 0 0,0 0 0,0 0 0,-1 0 0,1 0 0,0 1 0,0-1-1,0 0 1,-1 0 0,1 0 0,-20-2-194,-311 19 1362,72-2-584,-177-9-311,-131 5 482,543-10-765,-35 1-513,-113 20 0,162-18 20,33 0-1425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4.518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846 1 832,'36'12'352,"-20"2"528,-14-1 57,-21 3-161,-14 3-112,-24 3-304,-10 1-120,-23 1-80,-8 0-16,-10 2-80,-2-1-160,10 0-240,7 0-120,24 1-568,14-5 600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4.751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424 0 2417,'-33'14'480,"-6"0"360,-16 3-384,-4-1-160,-3-1-208,2-1-56,8 0-296,13-2-392,14-4 376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4.922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 0 2617,'70'2'624,"-11"0"488,-18-1-472,-10-1-216,-17 0-320,-12 0-176,-18 2-520,-15-2-304,-24 5 432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5.143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11 0 232,'0'11'16,"-11"1"32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5.265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116 0 672,'-59'16'32,"2"-2"24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5.467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417 1 688,'99'2'1438,"143"21"-1,-231-20-1134,-11 1-105,-22 3-25,-40 2-86,-101 1 153,-300 59 1,449-67-318,11-1-16,-1-1 0,1 1 0,-1 0-1,1 0 1,-1 0 0,1 0 0,0 0 0,0 1 0,-1 0-1,1 0 1,-5 3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5.705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330 1 848,'10'3'51,"-1"-2"101,0 1 0,-1 1 1,1-1-1,-1 1 0,1 1 1,-1 0-1,-1 0 0,15 10 1,-22-14-146,1 1 1,-1 0-1,0 0 0,1 0 1,-1-1-1,0 1 0,0 0 1,0 0-1,0 0 1,1 0-1,-1-1 0,0 1 1,0 0-1,-1 0 0,1 0 1,0 0-1,0-1 1,0 1-1,0 0 0,-1 0 1,1 0-1,0-1 0,-1 1 1,1 0-1,-1 0 1,1-1-1,-1 1 0,1 0 1,-1-1-1,1 1 0,-1-1 1,0 1-1,1-1 1,-1 1-1,0-1 0,0 1 1,1-1-1,-1 0 0,0 1 1,-1-1-1,-39 23 199,36-21-199,-121 50 68,85-37-2,0 2 0,-66 39 0,69-26 71,37-29-154,-1 1-1,1 0 1,-1-1 0,1 1-1,-1 0 1,1 0 0,0 0-1,0 0 1,0 0-1,0 0 1,0 0 0,1 1-1,-1-1 1,1 0 0,-1 0-1,1 1 1,0-1-1,0 3 1,9 13-127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5.883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123 0 1256,'67'16'280,"-16"5"248,-4 1-103,-11-1-185,-10-2-32,-14-7 152,-7-4 104,-17 1 136,-10-4 32,-16 4-208,-9-1-128,-10 1-216,-3 1-280,-5 2-832,-1-1 656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6906 0 14787,'-37'6'344,"-58"12"-264,-59 19-160,-57 23 40,-48 27-16,-45 32 48,-41 34 8,-38 36 0,-33 35 8,-32 37 16,-24 35-8,-15 34 0,-7 32-8,5 29 0,18 24-112,30 16-312,43 7-56,57-9-216,66-21-544,75-35-937,78-42 1233,58-77-8154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6.133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119 1 2929,'-50'15'232,"16"1"-56,10 3-456,13-4 88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6.304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204 0 1680,'21'9'480,"-13"3"513,-8 2-177,-13 1-288,-8 2-168,-8 4-248,-6-4-88,1 1-328,-2-3-216,3-1-576,2 0 536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6.461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91 0 3281,'-11'21'600,"-1"-2"528,-3 3-592,-3 1-184,5-1-392,1-1-528,3 1 344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6.616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92 0 4369,'-10'28'128,"-2"-1"-64,-6 2-32,-1-4-320,0-5-376,6-4 376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7.615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1130 1 1296,'-25'0'184,"-13"0"232,-23 8-120,-8 1 89,-22 5 119,-9 3 16,-12 4 224,-5 3 64,5 1-32,7 5-88,19 1-360,9 1-247,22-2-826,12-3-383,18-4-560,12-6 672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7.771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161 0 608,'5'19'216,"-7"-5"160,-5 0-112,-10 0-232,-5 1-32,-9 2-8,1 1-8,1-3-280,2 1 208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8.098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58 0 2176,'-30'10'128,"3"-1"49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8.392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12 12 1440,'-12'0'408,"19"0"377,14-2-313,22-3-800,14 0 248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8.580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1142 8 496,'38'-4'224,"-24"1"1336,-44 3-887,-11 0-49,-26 2-344,-9 1-24,-14 0-8,-4 4-48,-8 2-104,-1 1-72,-1 4-48,1-2-16,2 2-152,1 0-128,5 1-624,7-3 528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8.800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323 2 2096,'53'0'261,"3"-1"706,0 2-1,71 11 1,-261 6 2175,-90 20-2683,186-29-1269,0 1 0,1 2 0,-66 32 1,63-23-177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4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2563 3137,'45'-11'520,"63"-15"696,66-16-336,57-18-232,48-17-112,35-18-335,24-17-73,17-21-80,8-19-32,5-22-24,0-21-56,0-21-425,-2-19-295,-4-19-608,-6-14-312,-8-9 919,-63 42-1319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4761 1 14939,'-53'21'152,"-70"34"-384,-70 44-536,-59 48 216,-46 49-504,-34 44-49,-26 42 313,-19 36 152,-9 33 376,-3 27 88,9 22 48,18 17 32,30 14 16,40 12-8,49 7-608,54-2-672,62-13 799,52-81-5912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8.998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293 1 3785,'12'8'344,"-12"1"176,-8 1-304,-22 4-384,-8-2-208,-18 2-24,-3-2 48,0 2-296,4-2 496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9.169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7 1 472,'7'10'80,"-9"4"-72,-10 2 32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09.338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54 0 1824,'-8'9'16,"-11"4"-440,-7 6 304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11.557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 98 2673,'2'-2'162,"0"1"1,0-1-1,1 1 1,-1 0-1,1 0 1,-1-1-1,1 2 1,-1-1 0,1 0-1,0 1 1,-1-1-1,1 1 1,0 0-1,-1-1 1,1 1 0,0 1-1,0-1 1,2 1-1,73 0-609,0-4-1,0-3 0,79-16 1,-12 2-1009,-91 14 1103,66-9 590,210 0-1,-279 22-649,-41-2 207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11.743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 59 784,'24'-20'88,"3"1"0,3 0-64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12.115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1011 0 6977,'-65'9'233,"-11"3"-17,-15 5-512,-9 2-281,-12 2-703,-2-2-184,-1 0 104,5-4 215,13-5 649,15-1 216,33 0 208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12.287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76 0 3041,'25'2'1472,"-25"3"-1312,-16 11-760,-13 1-408,-26 4 512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12.569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203 1 5441,'2'5'216,"-7"2"56,-5 2-240,-6 8-336,-4 0-288,-5 2-312,1-2-72,-3 2-145,3-2 641,1 2-104,6-1-88,7-3 768,6-1-48,9 3 64,4-5-80,8 4-32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12.738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 0 1664,'22'16'432,"13"-4"337,4-2-265,13 0-456,1-3-472,1-3 256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12.847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710 1 2008,'-41'8'345,"-14"6"271,-6 2-120,-11 1-240,-7 2-64,1-4-96,1-1-40,6-5-56,6-4 0,17-2 0,8-1-16,23 0-624,12 0 472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5583 2 12579,'-42'-1'328,"-61"4"424,-65 10-1136,-57 21 64,-45 24 256,-35 28 136,-22 29 64,-17 30 32,-10 31-24,-7 31-72,-5 30-24,1 27-32,4 25-8,11 25-64,16 25 16,24 21 104,29 15 8,39 5 96,43-4-64,52-16-288,53-24-152,60-31-280,56-35-168,57-40-385,50-38-311,47-46 288,40-44 200,36-49-17,29-48 185,24-49 392,-41-18-4417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13.113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826 1 3617,'65'7'701,"-135"10"-4324,-330 72 5077,303-60-1330,2 4 0,-96 47 0,184-77-223,-20 12-572,23-7 197,16-2-50,13-2 491,-1-2 0,1 0 0,25-3 0,-9 1-84,17 2 21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13.299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979 0 1080,'7'12'432,"-18"2"384,-9 0-15,-18 3-145,-9 6-144,-18 2-144,-7 1 8,-18 5 32,-5 0 56,-5 5 0,-1 4-72,11 0-160,8-1-103,16-3-137,11-3-241,22-9-1015,13-3 824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2.102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0 30 2080,'10'-3'354,"-1"0"0,1 1-1,-1 0 1,17-2 0,35-4-789,1 3-1,0 3 1,-1 2 0,88 12-1,-101-5 92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2.272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228 0 136,'-64'4'80,"9"1"88,5 0-32,15 0-120,11 2 16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39.350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436 1 2080,'-11'0'80,"-11"5"8,0-5-88,-11 2-40,-7 1-8,-3 2 32,-3 1 16,-2-1 40,1-2 0,2 2-104,2 1-208,7 0 160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39.582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650 3 1216,'7'-2'176,"-13"2"112,-9 3-136,-18 3-120,-10 0-32,-14 3 144,-5 1 32,-17 2 33,-4 0-1,-8 6-176,-4-5-128,2 3 48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0.486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712 75 840,'52'-1'244,"-43"3"-37,-35 2-139,-94 10-372,-462 40 568,539-56-883,43 2 618,0 0-1,0 0 1,0 0-1,0 0 1,1 0-1,-1 0 1,0 0-1,0 0 1,0-1-1,0 1 1,0 0-1,0 0 1,0 0-1,0 0 1,0 0-1,0 0 1,0 0-1,0 0 1,0 0-1,0-1 1,0 1-1,0 0 1,0 0-1,0 0 1,0 0-1,0 0 1,0 0-1,0 0 1,0 0-1,0-1 1,0 1-1,0 0 1,0 0-1,0 0 1,0 0-1,0 0 1,0 0-1,0 0 1,0 0-1,0 0 1,0-1-1,0 1 1,0 0-1,0 0 1,0 0-1,0 0 1,-1 0-1,1 0 1,0 0-1,0 0 1,0 0-1,0 0 1,0 0-1,0 0 1,0 0-1,0 0 1,0 0-1,-1 0 1,1 0-1,0 0 1,0 0-1,0 0 1,0 0-1,25-7 272,81-13 233,-36 8-689,75-22-1,-137 31 170,0 0 0,-1-1 0,1 0 0,11-7 0,-18 10 31,0 1 0,0-1 0,-1 0-1,1 1 1,0-1 0,-1 0 0,1 1 0,0-1 0,-1 0 0,1 0 0,-1 1 0,1-1 0,-1 0 0,1 0 0,-1 0 0,0 0 0,1 0 0,-1 0 0,0 0-1,1-1 1,-2 1 4,1 0 0,-1 0 0,0 0 0,1 0 0,-1 0 0,0 0 0,0 1 0,1-1 0,-1 0 0,0 0 0,0 1 0,0-1 0,0 1 0,0-1 0,0 1 0,0-1 0,0 1 0,0-1 0,0 1 0,0 0 0,0-1 0,-1 1 0,0 0 0,-28-5-121,-8 0 11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0.940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0 1 888,'16'3'128,"1"1"-56,0 1-240,-8 2 32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1.063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164 0 1528,'-38'12'304,"0"-1"249,2 1-129,10-2-208,5 1-104,16 1-264,5-2-120,12-3-185,5 0-175,11-7 376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1.246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338 2 368,'-16'-2'80,"-10"4"80,-3 7-104,-5 4-72,-2 5-8,-2 6 0,0 0 8,-2 9 24,-1 3-8,1 7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760 0 4569,'-37'38'384,"-44"52"432,-37 54-152,-18 41 321,-2 31-73,19 14-320,31 3-160,46-6-400,51-11-80,59-13 0,58-15-112,57-18-504,52-23-600,46-32-105,37-34-551,29-41 1048,-43-26-2169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1.631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 0 1208,'28'11'152,"8"-4"104,3-1-160,3-2-296,-1-2-64,0-6-128,-3-1 160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2.323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680 82 768,'-8'-6'112,"-1"0"0,0 1 0,0 0 0,0 0 0,0 1 0,-1 0 0,-13-3 0,-75-15-3,82 19-94,-7-2 140,-1 1-1,0 1 1,0 1 0,-1 2-1,1 0 1,0 1-1,0 1 1,-24 6-1,47-8-147,-1 0-1,1 1 0,0-1 0,-1 0 0,1 1 1,0-1-1,0 1 0,-1-1 0,1 1 0,0 0 0,0-1 1,0 1-1,0 0 0,0 0 0,0 0 0,0 0 1,0 0-1,0 0 0,-1 1 0,2-1 4,1-1 0,-1 1-1,0-1 1,0 1 0,0 0-1,0-1 1,1 1 0,-1 0-1,0-1 1,1 1 0,-1-1-1,0 1 1,1-1 0,-1 1-1,1-1 1,-1 1 0,1-1-1,-1 1 1,1-1 0,-1 0-1,1 1 1,0-1 0,-1 0 0,1 1-1,0-1 1,52 18 512,29-5-349,1-3 1,165-1-1,-228-14 22,-27-4 87,-30-6 58,-27 1 106,-1 4 0,0 2 0,0 3 0,-1 3 0,-105 11 0,155-8-427,-5 1 5,-1 0 1,-25 7-1,43-8-58,0-1 0,0 1-1,1 1 1,-1-1 0,0 0 0,1 1 0,-1 0 0,1 0 0,0 0-1,0 0 1,0 0 0,0 1 0,0 0 0,0-1 0,0 1 0,1 0-1,-1 0 1,1 0 0,-3 6 0,5-8-4,0 0 1,-1 1-1,1-1 1,0 1-1,0-1 1,0 1-1,0-1 0,0 0 1,0 1-1,1-1 1,-1 1-1,0-1 1,1 1-1,-1-1 0,1 0 1,-1 1-1,1-1 1,0 0-1,-1 0 1,1 1-1,0-1 0,0 0 1,0 0-1,0 0 1,0 0-1,0 0 1,0 0-1,1 0 0,-1-1 1,0 1-1,0 0 1,3 0-1,50 21-537,-47-20 527,89 21-144,1-3 1,146 10-1,107 21 273,-348-51-108,0 0 0,0 1 0,0-1 0,0 1 0,-1 0 0,1-1 0,0 1 0,0 0 0,0 0 0,-1 0 0,1 0 0,-1 1 0,1-1 0,-1 0 0,1 1 0,-1-1 0,0 1 0,1-1 0,-1 1 0,0-1 0,1 3 0,-1 1-15,0 0 0,0 0-1,0-1 1,-1 1 0,1 0 0,-1 0 0,-1 5 0,1 5 59,0-14-68,1 1 0,0-1 0,-1 1 0,1-1 0,0 1 0,-1-1 0,1 0 0,0 0 0,0 1 0,0-1 0,0 0 0,1 0 0,-1 0 0,0 0 0,0 0 0,1 0 0,-1 0 0,0-1 0,1 1 0,-1 0 0,1-1 0,-1 1 0,1-1 0,-1 1 0,3-1 0,50 12-146,-40-10 157,44 9-605,-27-7 393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2.888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484 1 920,'-8'0'58,"-82"1"788,1 4-1,-176 33 0,263-38-838,1 1 0,-1-1 0,1 0 0,-1 0 0,1 0 0,0 1 0,-1-1-1,1 1 1,-1-1 0,1 1 0,0 0 0,-1-1 0,1 1 0,0 0 0,0 0 0,0 0 0,-1 0 0,1 0 0,0 0 0,0 0-1,0 0 1,1 0 0,-2 2 0,2-2 6,1 0 0,0 1 1,-1-1-1,1 0 0,0 0 0,-1 0 0,1 0 0,0 0 0,0 0 1,0-1-1,0 1 0,0 0 0,0 0 0,0-1 0,0 1 0,0 0 1,0-1-1,0 1 0,1-1 0,0 1 0,75 22 329,478 41-337,-385-51-447,253 19-1947,-360-26 2045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4.059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19 1 1744,'-16'0'496,"14"8"-158,2-6-326,1 0 0,0-1-1,0 1 1,0-1-1,0 1 1,0-1 0,0 1-1,0-1 1,1 0 0,-1 1-1,0-1 1,1 0 0,-1 0-1,1 0 1,2 1 0,21 8 28,0-2 0,0-1 1,1-1-1,0-1 0,45 2 1,-10 1-31,55 8 51,352 33 284,-493-55 316,-42-7-641,-313-27-1782,327 33 1516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4.480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51 40 3993,'-4'-5'316,"2"2"-226,1 1 0,-1-1 0,0 1 0,0-1 0,0 1-1,0 0 1,0 0 0,-1 0 0,1 0 0,-1 0 0,1 1 0,-1-1-1,1 1 1,-1 0 0,0-1 0,0 1 0,-5-1 0,48 21-112,138 24-763,-35-12 746,253 60 272,-461-95-1083,19 4 112,45 0 720,-19-3-158,1 2 0,-1 0 0,1 1 0,-1 1 0,1 1-1,-1 1 1,-31 8 0,25 2-51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4.808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47 0 288,'-24'10'8,"10"1"-48,6-1-32,9 2 32,8 0 40,19 5 112,6 1 16,18 2-72,10-1-104,15-3-72,6-2-8,5-2 64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4.963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686 0 624,'12'6'328,"-17"-3"144,-11 0-128,-17 4-272,-10 0-104,-12 0 48,-3 0 56,-9 2 16,-4-1-8,-3-1 184,0 2 17,8-4-65,8 0-184,15 4-785,8-2 441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5.187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1514 26 1312,'-19'-5'440,"-17"-2"537,-9 2-57,-14 1-72,-10 1-176,-15 1-288,-11 2-144,-18 0-144,-4 0-32,-9 2-32,-5-2-16,2 0-72,1 2-88,13 1-256,12 1-184,23 1-664,15 0 696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5.448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970 1 3033,'0'7'480,"-7"3"328,-7 2-408,-11 2-584,-12 0-248,-16-6-48,-7 1 104,-14-6 624,-5 1 272,-8 1 104,-2 0-64,-2 4-440,1-1-312,2 4-560,0 4-256,1-2 480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6.099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3047 0 3065,'-613'50'3176,"180"-10"-1977,-607 63-3750,1016-100 2536,15-3 24,0 1 0,0 0 0,0 0 0,0 1 0,1 0 0,-1 1 0,-15 7 0,24-10-9,-1 0-1,1 1 0,0-1 0,-1 0 1,1 0-1,0 1 0,-1-1 1,1 0-1,0 1 0,0-1 0,-1 0 1,1 1-1,0-1 0,0 1 0,0-1 1,-1 0-1,1 1 0,0-1 0,0 1 1,0-1-1,0 1 0,0-1 1,0 0-1,0 1 0,0-1 0,0 1 1,0-1-1,0 1 0,0-1 0,0 0 1,1 1-1,-1-1 0,0 1 1,0-1-1,0 0 0,1 1 0,-1-1 1,0 1-1,0-1 0,1 0 0,-1 1 1,0-1-1,0 0 0,1 0 0,-1 1 1,1-1-1,-1 0 0,0 0 1,1 1-1,-1-1 0,0 0 0,1 0 1,-1 0-1,1 0 0,-1 0 0,1 0 1,-1 0-1,0 0 0,2 0 1,25 10 1,14-5 33,0-1 1,0-2 0,73-5-1,-23-1-27,-38 4-9,204 2 28,-201 1-45,-1 3-1,86 19 0,-97-8-71,-43-16 91,-1-1-1,1 0 1,-1 1-1,1-1 1,-1 0-1,1 1 1,-1-1-1,1 1 1,-1-1-1,0 1 0,1-1 1,-1 1-1,0-1 1,1 1-1,-1-1 1,0 1-1,1 0 1,-1-1-1,0 1 1,0 0-1,0-1 1,0 2-1,0-1 5,0 0 1,-1 0-1,1 0 0,-1 0 1,0 0-1,1 0 0,-1-1 0,0 1 1,1 0-1,-1 0 0,0-1 1,0 1-1,0 0 0,0-1 1,1 1-1,-1-1 0,0 1 0,0-1 1,-2 1-1,-37 15 130,-1-3-1,-1-1 1,0-1 0,-73 7 0,65-10-91,-585 65-239,-138 25-2391,702-84 2398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0 8426,'-1'20'104,"8"22"176,21 18-768,35 15 240,44 8 160,50 1 88,51-3 24,49-7 8,43-10 48,38-14 8,29-15-16,23-19-24,14-18-56,7-20-408,2-21-232,-3-21-329,-6-20-399,-10-22 800,-72 7-3753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6.242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0 2 904,'40'-2'64,"6"2"24,2 0-216,-1 0 72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6.364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340 0 592,'0'6'328,"-10"-1"272,-7 7-72,-14 0-240,-4 3-151,-8 1-322,-5-2-215,-4-2-144,1 0 0,-1-4 272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6.704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93 1 264,'-52'3'32,"11"1"40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7.387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736 1 912,'-348'64'2127,"19"-3"-749,320-59-1460,6-2-19,-1 1 0,0 0 0,0-1 0,0 1 0,1 1 0,-1-1 0,0 0 0,1 1 0,-1 0 0,1 0 0,-6 4 0,9-5 56,1 0-1,0-1 0,-1 1 0,1 0 0,0 0 0,0-1 1,-1 1-1,1-1 0,0 1 0,0-1 0,0 1 0,0-1 1,0 1-1,0-1 0,0 0 0,0 1 0,0-1 1,0 0-1,0 0 0,0 0 0,0 0 0,1 0 0,29 4-136,-30-4 174,206 7-35,107 12 66,-304-18 13,0 1-1,0 0 1,0 1 0,13 5-1,-22-8-16,1 1 1,-1-1-1,0 1 0,0-1 1,0 1-1,0 0 0,0-1 0,0 1 1,-1 0-1,1 0 0,0 0 0,0 0 1,0-1-1,-1 1 0,1 0 1,-1 1-1,1-1 0,0 0 0,0 1 1,-2 0 8,1-1 1,0 1 0,0-1 0,0 0 0,-1 1-1,1-1 1,-1 0 0,1 1 0,-1-1-1,0 0 1,1 0 0,-1 0 0,0 1-1,0-1 1,0 0 0,0 0 0,0 0-1,0 0 1,0-1 0,0 1 0,-2 1-1,-66 41 586,59-39-573,0 1 0,0 0 0,0 1 0,1 1 1,0-1-1,0 1 0,0 1 0,1-1 0,0 1 0,-13 18 0,21-24-38,-1-1 0,0 0 1,1 1-1,-1-1 0,0 1 0,1-1 1,0 1-1,-1-1 0,1 1 0,0-1 1,0 1-1,0-1 0,0 1 0,0-1 1,0 1-1,0-1 0,1 1 0,-1-1 1,0 1-1,1-1 0,-1 1 0,1-1 1,1 3-1,0-2-5,0 1 0,0-1 1,1 1-1,-1-1 0,0 0 1,1 0-1,0 0 0,0 0 1,-1 0-1,6 1 0,7 3-12,0 0 0,0-2 0,25 5 0,326 87 544,-288-78-674,-78-18 139,0 0-1,0 0 0,0 0 0,1 0 0,-1 0 1,0 0-1,0 0 0,0 0 0,1 0 0,-1 0 1,0 0-1,0 0 0,0 0 0,0 0 0,1 0 1,-1 0-1,0 0 0,0 0 0,0 0 1,1 0-1,-1 0 0,0 0 0,0 1 0,0-1 1,0 0-1,1 0 0,-1 0 0,0 0 0,0 0 1,0 0-1,0 1 0,0-1 0,0 0 0,1 0 1,-1 0-1,0 0 0,0 1 0,0-1 0,0 0 1,0 0-1,0 0 0,0 1 0,0-1 1,0 0-1,0 0 0,0 0 0,0 1 0,0-1 1,0 0-1,0 0 0,0 0 0,0 0 0,0 1 1,0-1-1,0 0 0,0 0 0,0 0 0,-1 1 1,-14 9-142,-25 6-51,40-16 195,-188 59-2204,148-48 1897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7.589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321 0 2721,'-66'9'256,"-11"-1"48,-4-1-568,-15 0 104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7.713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216 1 632,'-108'7'-64,"1"1"144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7.885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 6 208,'100'-5'8,"-7"5"16,-7 0-16,-5 0 32,3 2 88,-1 1 200,1 0 80,-3 3 96,-5-3-72,1 1-192,-1-3-95,3-1-137,4 2-104,-4-2 64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8.619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2472 54 1256,'4'0'40,"-1"1"0,0-1-1,1 0 1,-1-1 0,1 1 0,-1 0-1,1-1 1,-1 0 0,0 0-1,1 0 1,-1 0 0,0 0 0,0-1-1,0 1 1,0-1 0,0 0-1,3-2 1,-5 3-43,-1 1-1,0-1 0,0 1 1,0-1-1,0 1 1,0 0-1,0-1 1,0 1-1,0-1 1,0 1-1,0-1 0,0 1 1,0-1-1,0 1 1,-1 0-1,1-1 1,0 1-1,0-1 0,0 1 1,-1 0-1,1-1 1,0 1-1,0-1 1,-1 1-1,1 0 1,0 0-1,-1-1 0,1 1 1,0 0-1,-1-1 1,1 1-1,-1 0 1,1 0-1,0 0 1,-1-1-1,1 1 0,-1 0 1,1 0-1,-1 0 1,-19-7-90,19 7 89,-41-7-22,0 3 0,-1 1 0,0 1 0,-56 7 0,32-2 110,-1111 74 1671,672-36-3989,382-34 2349,27-2 977,-109 19 0,198-22-1077,3-2-71,0 1 0,0 0 0,0 1 0,0-1 0,0 1 0,0 0 0,-7 4 0,9 1-656,14-3 319,19-1 55,314-19 1228,-101 2-441,664 15-166,272-15-829,-1109 9 802,-164 2 405,-1093 54 1417,1153-47-2850,25-2-279,21-1 236,71-7-30,-20-3 667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9.317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0 1 4009,'50'3'168,"4"3"24,1 0-744,2 1-352,-9-3 448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9.456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312 6 3433,'0'-3'392,"-7"1"176,-2 2-568,-8 2-768,-5 3-128,-6 2 127,-3 0 217,-3 0 448,3-2 104,1 0 24,1-2-16,3 1-40,0-3-176,4-1 136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2213 6201,'11'16'232,"26"22"80,35 21 169,44 15 703,43 8 152,48 2-104,42-2-215,41-8-737,33-9-160,30-14-48,25-19-24,21-21-32,18-25-16,15-26-88,12-30 32,8-31-24,1-33-8,-4-34-136,-10-33-121,-15-29-271,-18-24-168,-24-20-400,-26-14-184,-36-8-497,-39 0-367,-48 12 1312,-63 53-1761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9.639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0 6 488,'52'-2'48,"8"0"56,21 1-96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9.857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 19 2000,'62'-8'-368,"10"-3"416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49.983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0 0 408,'66'4'-56,"-4"-1"72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0.219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26 90 2857,'-25'-3'168,"210"-28"-753,272-11 1,193 33 137,-263 8-219,-281-2 675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0.619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8 229 864,'-8'-1'554,"12"0"-199,26-5-71,48-5-233,298-37-119,233-20-66,-7 37 582,212-17-417,-670 33-248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0.913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0 4 688,'111'-4'16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1.018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0 2 368,'64'-2'8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1.270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256 111 1712,'-63'-1'148,"16"2"370,-88-11-1,125 6-330,12-1-76,27-6-36,49-7 26,24 3 445,126-1 0,109 16-352,-82 1-719,435-27-1711,-615 19 2014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2.718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521 1 920,'-87'13'1197,"-149"3"-1,38-4-755,494-26-2509,-215 14 1718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6:52.892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354 0 1736,'-67'7'336,"5"0"273,0 1-169,10 1-288,7-2-64,13 0-152,9-2-344,13 2 256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7380 6065,'24'-1'464,"45"-7"649,56-11-257,62-18 288,62-23 16,59-27-135,51-29-121,46-33-200,38-30-192,31-31-272,25-29-88,23-28-96,19-24 24,17-23 0,13-18 8,12-18-48,8-13-24,3-10-16,-3-7 0,-9-1-128,-15 1-16,-23 9-128,-26 12-168,-34 16-288,-38 19-208,-45 23-113,-50 26 97,-59 34 456,-63 36 368,-66 41 440,-66 40 120,-66 40 0,-64 39-128,-62 38-184,-57 38 24,-53 41 128,-47 39 137,-42 40 231,-36 40 88,-32 38-16,-26 37-120,-25 37-272,-19 32-160,-18 31-384,-16 23-192,-13 12-760,-13 3-569,-15-6-663,-16-8-233,-18-8 1417,83-69-3945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17.387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70 1 1736,'-31'3'-160,"-7"4"176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17.496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109 5 96,'-108'-5'8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17.717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762 0 1712,'-40'2'408,"-10"3"337,-19 4-393,-8-1-136,-16 5-152,-3 0-32,1-1-16,4-1-16,22-3-8,15-3-88,30 1-624,21-6 496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17.985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897 1 520,'-68'12'1834,"-57"2"-1010,-23-3-475,0 6 0,-219 56 0,331-57-1069,35-16 696,1 0 0,0 0 0,0 0 0,-1 0 0,1 0 0,0 0 0,-2 4-453,2-4 453,0 1 0,0-1 0,0 0 0,0 0 0,0 1 0,0-1 0,0 0 0,0 0 0,0 1 1,0-1-1,0 0 0,0 0 0,0 0 0,1 1 0,20 4-790,16-3 199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18.169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1020 0 3033,'-58'2'544,"-9"0"632,-16 5-888,-8 5-136,-16 3-432,-3 2-168,-6-3-136,4 0 16,21-4 248,9-1 64,25 1-409,12-3 449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18.373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254 0 1560,'0'9'328,"-4"-1"249,-13 3-305,-4-1-112,-10 2-144,-1 2-8,-3 0-56,-1 1-152,3 1-233,6-4-159,10-2 256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18.478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 0 8,'39'5'8,"18"-3"-8,9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18.603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177 0 280,'-69'9'40,"7"0"56,17-1-88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18.824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228 35 368,'222'-12'332,"321"-10"3569,-856 46-2289,116-5-1721,122-14-60,-281 14-3506,304-19 2959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19.063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682 1 96,'44'0'36,"11"-1"465,75 9 1,-119-1 547,-41 1-408,-199 33-349,-79 17 750,239-42-518,1 4 1,-87 36-1,106-28-707,36-12-267,13-15 419,0 0 0,0-1 0,0 1 0,0-1 0,1 1 0,-1 0-1,0-1 1,0 1 0,1-1 0,-1 1 0,0 0 0,0-1 0,1 1 0,-1-1 0,1 1 0,-1-1 0,1 1 0,-1-1 0,1 0-1,-1 1 1,1-1 0,-1 0 0,1 1 0,-1-1 0,1 0 0,-1 1 0,1-1 0,0 0 0,-1 0 0,2 0 0,35 10-608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2333 8130,'56'-9'1096,"76"-7"1729,77-7-2129,70-6-208,60-8 96,55-8-120,46-12-120,41-16-304,32-20-136,25-30-320,18-34-136,10-41-408,4-40-489,-4-40-399,-7-35-360,-12-31 1159,-97 44-5040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19.338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541 1 4833,'-167'29'2714,"110"-17"-3394,-1-2 0,-76 2 1,9-15-659,179 6-508,62-5 1,-18-1 1927,38 4 457,170-3-76,-175-4-554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19.505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541 0 3289,'-131'23'544,"23"-6"736,8 0-984,21 2-336,17-3-144,24-8-864,15-2 688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19.747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34 1 968,'38'2'110,"195"12"659,236-16 1,-433-4-701,-28 3-9,-19 2-29,-59 3-271,0 4 0,0 2 0,-110 29 0,126-25 265,-18 4-23,-143 27-615,139-33 374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0.020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 12 2216,'110'-12'40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0.281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472 90 1008,'-125'5'312,"13"0"256,14 1-216,30-5-280,19-1-96,31-3-440,17-6-80,26-6-32,15-2 48,24-6 440,11 3 80,22 1 8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0.515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1530 25 1432,'-453'26'1889,"-552"-40"-1,993 14-1916,-39-4-58,43 1-321,30-1-514,99-10-481,-28 3 1029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1.027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1666 126 832,'-277'11'1182,"-108"1"961,286-13-1628,-181-28-1,238 19-804,30 2 1,12 8 276,0 0-1,0-1 0,0 1 0,0-1 1,0 1-1,0 0 0,0-1 1,0 1-1,0 0 0,0-1 1,0 1-1,1-1 0,-1 1 0,0 0 1,0-1-1,0 1 0,1 0 1,-1 0-1,0-1 0,0 1 0,1 0 1,-1-1-1,0 1 0,1 0 1,-1 0-1,0 0 0,1-1 1,-1 1-1,0 0 0,1 0 0,-1 0 1,1 0-1,-1 0 0,1 0 1,27-10-343,1 3 0,-1 0 0,1 2 1,1 0-1,53 1 0,-33 1 3,489-18-874,-60 4 2533,-447 13-1241,-32 4-72,0 0 1,0 0 0,0 0 0,0 0 0,0 0-1,0 0 1,0 0 0,0-1 0,0 1 0,0 0 0,0 0-1,-1 0 1,1 0 0,0 0 0,0 0 0,0 0 0,0 0-1,0 0 1,0 0 0,0-1 0,0 1 0,0 0 0,0 0-1,0 0 1,0 0 0,0 0 0,0 0 0,0 0-1,0 0 1,0-1 0,0 1 0,0 0 0,0 0 0,0 0-1,0 0 1,0 0 0,1 0 0,-1 0 0,0 0 0,0 0-1,0-1 1,0 1 0,-61-4-436,-728 22 2067,521-7-1089,89-4-296,-342 6-1533,433-14 805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1.256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599 0 3113,'2'0'432,"-7"0"144,-5 2-112,-18 1-440,-10 3-168,-12-1-40,-8 0 24,-6 0 88,-1 0 56,-6 2-208,-1 0-200,1 2-568,2-1 495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1.485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460 1 1256,'-66'15'120,"-4"1"160,-9 1-304,1 2-48,11-4-24,7 1-152,20-2 184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2.033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 0 2401,'60'21'128,"-15"-7"-40,-11-2-713,-23-7 401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4749 0 12331,'-63'37'-136,"-91"48"-929,-84 57-719,-70 51 256,-52 42 95,-39 30 617,-27 19 440,-21 13 424,-18 9 0,-15 7-176,-11 5-928,-9 3 704,83-53-3401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2.639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534 11 1464,'30'-2'264,"-18"-3"1089,-28 3-985,-10 0-120,-20 2-368,-13 0-24,-11 2 120,-1 0 24,2 0 32,7-1 8,11 3-24,6-4-72,16 0-360,6 0-385,15-2 425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3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1231 0 1968,'-71'18'755,"-2"-3"0,-89 7-1,-150-5-860,80-6-813,173-8 561,0-3 0,-114-13-1,173 13 359,-47-4 370,44 4-293,1-1 0,0 1 0,0 0 0,-1 0 0,1 0 0,0 0-1,0 1 1,0-1 0,-1 1 0,1-1 0,0 1 0,0 0 0,0 0 0,0 0 0,0 0-1,0 0 1,-3 3 0,5-4-73,0 1-1,0-1 1,0 0-1,0 1 1,0-1 0,0 0-1,0 1 1,0-1-1,0 0 1,0 1-1,0-1 1,0 0-1,1 1 1,-1-1 0,0 0-1,0 1 1,0-1-1,0 0 1,1 1-1,-1-1 1,0 0 0,0 0-1,1 1 1,-1-1-1,0 0 1,0 0-1,1 1 1,-1-1 0,0 0-1,1 0 1,-1 0-1,0 0 1,1 0-1,-1 0 1,0 1-1,1-1 1,-1 0 0,1 0-1,-1 0 1,0 0-1,1 0 1,-1 0-1,0 0 1,1 0 0,-1-1-1,21 3-10,-20-2 6,35-1-131,14-8 47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3.236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484 11 3625,'-67'-7'552,"-12"4"608,-2 5-584,5 10-232,7-4-216,20 6-624,7-2-280,22-5-600,73 2-1929,4-14 3321,37 3 24,25 2-8,26 5-24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3.824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1092 0 1712,'36'6'16,"26"7"2768,-69-12-2301,-37-1-124,-156-3-701,-304 36-1,436-24 401,-1 2 0,2 3 0,-1 3 1,-63 26-1,129-42-60,-1 0 1,1 0 0,0 0-1,0 0 1,0 0 0,0 1-1,0-1 1,0 1 0,0-1-1,0 1 1,0-1 0,1 1-1,-3 3 1,4-4-2,-1 0 1,1-1-1,0 1 0,0 0 1,0 0-1,0-1 0,0 1 1,0 0-1,0-1 0,0 1 1,0 0-1,0 0 1,0-1-1,0 1 0,1 0 1,-1-1-1,0 1 0,1 0 1,-1-1-1,0 1 0,1 0 1,-1-1-1,0 1 1,1-1-1,-1 1 0,1-1 1,0 1-1,0 0 0,5 4-30,1-1-1,0 0 0,0-1 0,0 1 0,0-2 0,16 5 1,76 17-435,2-5 1,169 10 0,-46-7-443,-155-13 634,71 7 314,-2 7 0,155 45 0,-291-68-14,37 16 614,-40-16-615,1 0-1,0 0 1,-1 0 0,1 0 0,-1 0-1,1 0 1,0 0 0,-1 0 0,1 0 0,0 1-1,-1-1 1,1 0 0,0 0 0,-1 0-1,1 1 1,0-1 0,-1 0 0,1 0-1,0 1 1,0-1 0,-1 0 0,1 1-1,0-1 1,0 0 0,0 1 0,-1-1 0,1 0-1,0 1 1,0-1 0,0 0 0,0 1-1,0-1 1,0 0 0,0 1 0,0-1-1,0 1 1,0-1 0,0 0 0,0 1-1,0-1 1,0 1 0,0-1 0,0 0 0,0 1-1,1-1 1,-1 0 0,0 1 0,0-1-1,0 0 1,0 1 0,1-1 0,-1 0-1,0 1 1,1-1 0,-1 0 0,0 0-1,0 1 1,1-1 0,-1 0 0,0 0 0,1 0-1,-1 0 1,0 1 0,1-1 0,-38 8 559,-1-1 0,0-1 0,-75 0 0,44-4-383,-142 6 119,-145 13 225,302-10-614,32-1-185,22-9 240,-1-1-1,1 0 1,0 0 0,-1 1 0,1-1 0,0 0 0,0 0 0,-1 1 0,1-1 0,0 0 0,0 1 0,0-1 0,-1 0 0,1 1-1,0-1 1,0 0 0,0 1 0,0-1 0,0 0 0,0 1 0,0-1 0,0 0 0,0 1 0,0-1 0,0 1 0,0-1 0,0 0-1,0 1 1,0-1 0,0 0 0,0 1 0,0-1 0,1 0 0,-1 1 0,0-1 0,0 0 0,0 1 0,1-1 0,-1 0 0,0 0-1,1 1 1,2 1-45,1 1 0,-1-1 0,1-1 0,-1 1 1,1 0-1,0-1 0,0 0 0,0 0 0,-1 0 0,1 0 0,0-1 0,0 1 0,0-1 0,0 0 0,0-1 0,5 1 0,3 0-48,111-5-199,205-35 1,-200 21 239,3 1-85,571-55-2728,-688 73 2857,14-2 33,-1 2 1,1 0-1,-1 2 1,0 1 0,1 1-1,26 9 1,-52-13 11,-1 0-1,1 1 1,-1-1 0,1 1 0,-1-1 0,1 1-1,-1 0 1,1-1 0,-1 1 0,0 0 0,1 0-1,-1 0 1,0 0 0,0 0 0,0 1-1,0-1 1,0 0 0,1 3 0,-1-3 3,-1 0-1,0 0 1,0-1 0,0 1 0,0 0 0,-1 0-1,1 0 1,0 0 0,0 0 0,-1 0 0,1 0-1,0 0 1,-1-1 0,1 1 0,-1 0-1,1 0 1,-1 0 0,1-1 0,-1 1 0,1 0-1,-1-1 1,0 1 0,0 0 0,-8 6 124,0 0 0,-1-1 1,1 0-1,-13 4 0,16-7-162,-375 170-1671,323-150 1239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4.062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588 0 6257,'-158'7'256,"6"-7"-80,6 4-1248,15 2 616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4.382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130 6 3241,'28'2'1983,"-47"-4"-297,-45-3-1057,43 4-640,-32 4-83,67 4 11,18 1 95,523 26 446,-393-30-416,468-3-1653,-535-7 1032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4.554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371 1 1880,'-109'10'625,"20"2"495,11 2-368,27-2-568,16 0-168,27-4-264,11-2 0,33-3 88,19-3 56,47 0 168,20-3-160,30 1-816,11 2 608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4.723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712 1 992,'59'12'376,"-35"-5"665,-14-2-97,-24-3-248,-13-2-136,-28 0-576,-16 0-240,-15 0-168,-9 0 8,-6 0 144,2 0 128,10 2 144,10-1 0,27 4-544,16 2 400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4.975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1125 1 96,'-152'0'40,"-28"8"40,-13 3 8,-9 1-56,3-2-16,0 6-8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5.212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1079 62 1952,'38'0'344,"-9"-1"297,-20 1-161,-13-2-184,-29 2-280,-15-2-48,-36 0-360,-14 2-24,-25-3 184,-6-4 80,-3-2 224,-1-1 72,4 2-192,1-1-313,15 0 177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4290 6689,'32'-30'873,"52"-42"823,60-41-112,62-37-239,56-27-281,53-19-464,46-10-240,40-9-272,33-3-32,29-4-32,21-3-8,16-7 0,13-9 24,7-13-48,3-14-24,-1-14-296,-8-12-248,-11-12-1000,-14-12 887,-91 48-10553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5.394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89 0 2633,'17'5'760,"-17"-3"-608,-12 3-400,-7 1-192,-14 0-393,-8 1 361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5.517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0 14 344,'26'-2'32,"17"2"-16,31-2-104,16 1 8,22-1 40,8 0 24,23-3 40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5.781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0 1 648,'31'0'32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6.109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1108 23 432,'-119'0'104,"-15"0"96,-27-1-80,-7-3-120,-8-1 16,0-2 0,2 2-8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6.297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 0 7650,'22'4'-8,"5"3"-1089,-2 3-735,-15 2 936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6.746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934 1 800,'333'72'352,"-249"-48"-305,152 63 1,-222-81-98,34 18-249,-45-23 289,-1 0-1,0 1 1,0-1 0,0 1-1,0-1 1,0 1 0,0 0 0,0-1-1,-1 1 1,1 0 0,-1 0 0,1 1-1,-1-1 1,0 0 0,2 4-1,-3-5 24,0-1-1,0 1 0,0 0 0,0-1 0,0 1 0,0-1 0,0 1 0,-1-1 0,1 1 0,0-1 0,0 1 0,0-1 0,-1 1 0,1-1 0,0 1 0,-1-1 0,1 1 0,0-1 0,-1 0 0,1 1 0,-1-1 0,1 1 0,-1-1 0,1 0 0,0 0 0,-1 1 1,1-1-1,-1 0 0,1 0 0,-1 1 0,0-1 0,0 0 0,-22 5 329,18-4-213,-421 58 1835,-50 17-1875,-161 30-120,577-93-493,19-2 224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6.964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446 1 992,'100'26'160,"-4"-2"120,-10 0-96,-22-5-136,-19-2-24,-31-5 48,-14-1 96,-36-1 369,-14 0 111,-30 1 0,-7 1-88,-13-2-360,-4 0-136,8 2-144,3-1-88,12 1-256,10 0-248,18-2 368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7.150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122 1 272,'-58'20'0,"-6"8"0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7.684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1040 0 1440,'-58'0'336,"-16"2"337,-5 2-377,-14 2-512,-7 0-329,-11 0-119,1 0 16,9-1 352,6 0 296,21 0 120,7 0-16,24-1-64,10-1-88,31-3 40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7.855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 1 200,'86'0'64,"24"2"72,7 1-16,7 4-24,0-2-24,-14 4-16,-5 1-16,-12 2 0,-8 4-8,-23 1-32,-14-2-144,-29 1 96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4882 0 16315,'-69'34'-296,"-89"52"-1160,-87 60-488,-74 54 407,-56 45 497,-41 32 688,-30 24 568,-21 16-8,-16 20-88,-10 17-264,-6 23-2096,1 22 1536,84-58-6442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8.055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61 0 1704,'-5'3'25,"-1"-1"0,1 1 0,0 0 0,1 0 0,-1 0 0,1 1 0,-1 0 0,1 0 0,0 0 0,-4 5 0,7-8-24,1 1 0,-1-1 0,0 0 0,1 0 0,-1 0 0,1 0 0,0 1 0,-1-1 0,1 0 0,0 0 0,0 1 1,0-1-1,0 0 0,0 1 0,0-1 0,0 0 0,0 1 0,0-1 0,1 0 0,0 2 0,0-1-16,0 0 1,1 0-1,-1 1 1,1-1-1,0 0 0,-1-1 1,1 1-1,0 0 0,0 0 1,0-1-1,1 1 1,-1-1-1,0 0 0,3 1 1,16 6-21,-1-1 0,2 0 0,-1-2 0,1-1 0,34 3 0,6 2 54,134 21 2,144 29 379,-326-56-328,-4-1 20,1 0-1,-1 1 1,0 0-1,0 0 0,10 6 1,-20-9-95,0 1 1,0-1 0,0 0-1,0 1 1,0-1 0,0 0 0,0 1-1,0-1 1,0 0 0,0 0 0,0 1-1,0-1 1,0 0 0,0 1-1,0-1 1,0 0 0,0 1 0,0-1-1,0 0 1,-1 0 0,1 1 0,0-1-1,0 0 1,0 0 0,-1 1-1,1-1 1,0 0 0,0 0 0,0 0-1,-1 1 1,1-1 0,0 0-1,-1 0 1,1 0 0,0 0 0,0 1-1,-1-1 1,1 0 0,0 0 0,-1 0-1,1 0 1,0 0 0,-1 0-1,1 0 1,0 0 0,0 0 0,-1 0-1,1 0 1,0 0 0,-1 0 0,-24 6-74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8.972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402 1 608,'-133'12'48,"-3"2"32,4-2-104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9.191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 91 1120,'15'-9'-16,"1"1"1,-1 1-1,2 0 0,-1 1 0,1 1 0,20-4 1,107-11 76,-105 16 11,76-6 37,0 5 0,0 5 0,199 26 0,-418-17 288,68-7-517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29.519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257 9 3841,'-117'-5'272,"40"2"152,20 3-304,52 7-96,29 1-64,66 3 104,30 1 176,66-2 104,29-1-40,45-4-696,26-3-952,24-4 776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32.722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373 190 2224,'-84'-15'168,"48"11"-151,1-3 0,-1 0 0,1-2 0,0-2 0,-55-25 0,88 35 122,0 0 0,1 0 0,-1 0 0,1 0 0,-1 0 0,1 0 0,-1 0 0,1 0 0,0-1 1,0 1-1,-1 0 0,1-1 0,-1-2 0,1 3-96,1 1-1,0-1 1,0 1 0,1-1 0,-1 1 0,0-1-1,0 1 1,0 0 0,0-1 0,0 1 0,0-1-1,1 1 1,-1-1 0,0 1 0,0-1 0,1 1-1,-1 0 1,0-1 0,1 1 43,-1-1-44,1 1 1,-1 0 0,0-1 0,1 1 0,-1 0-1,1 0 1,-1-1 0,0 1 0,1 0 0,0 0-1,56-12 650,-51 11-789,124-9 150,174 8 1,-95 3-30,386-30-576,-445 12 305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32.891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176 20 3641,'-72'-9'64,"22"4"-392,12 1-400,23 3 424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33.124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68 1 968,'-67'0'48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33.307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0 33 1208,'30'-10'144,"-18"-2"-104,-11 2 40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33.664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688 0 3273,'-69'4'56,"-10"8"-296,-8 0-80,3 0-16,3 0 23,2-2 289,7-3 80,16-2 72,10-1 1,22-1-266,14 2-367,27-1 272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34.055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286 0 760,'-96'2'56,"0"3"88,3 4-144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4603 1 4521,'-15'7'728,"-25"17"1057,-28 21-1097,-29 27-176,-26 30-128,-22 34-224,-20 34-72,-18 35-64,-16 31-16,-17 29-320,-15 24-64,-15 20-8,-15 14 8,-16 4 376,-12-4 64,-12-11-24,-7-15 0,-2-18-40,3-19-24,8-19-1225,10-19 921,56-46-5665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41 0 5305,'-15'35'-320,"1"30"1088,2 5-6521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34.368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609 44 1376,'-2'-3'158,"-1"0"0,1 0 0,-1 0 0,1 0 0,-1 1 0,0-1 0,0 1 0,0 0 0,0-1 0,-1 1 0,1 1 0,0-1 0,-1 0 0,1 1 0,-1 0 0,0 0 0,1 0 0,-1 0 0,-6 0 0,-12-1 154,0 0 1,-28 3-1,25-1-196,-269 13-254,223-9-512,43-2-59,1 2 250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34.569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179 11 400,'-19'-2'120,"4"-1"104,1 1-88,0 0-128,0 1 0,-1 1 8,-1 0 56,-1 0 88,2 0 40,-1 1 32,2 1-72,6 0-152,6-2-80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34.771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66 1 4697,'-8'0'104,"-5"3"-376,-4 2-272,-10 0 288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34.972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0 0 376,'31'2'32,"17"0"32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36.991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319 6 2176,'-98'-4'88,"10"4"-112,10-1-384,23 1 240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37.256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28 1 2072,'-17'17'184,"7"4"265,10 1-457,10 2-40,26-3-168,17-6-113,32-3-311,11-3 320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37.379"/>
    </inkml:context>
    <inkml:brush xml:id="br0">
      <inkml:brushProperty name="width" value="0.35" units="cm"/>
      <inkml:brushProperty name="height" value="0.35" units="cm"/>
      <inkml:brushProperty name="color" value="#68A0D2"/>
    </inkml:brush>
  </inkml:definitions>
  <inkml:trace contextRef="#ctx0" brushRef="#br0">64 1 1376,'18'10'104,"-20"-1"184,-10-2-56,-9-1-56,-3 0-72,2-1-104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44.8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 4273,'5'-3'-24,"-5"1"32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45.1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1192,'41'0'176,"7"3"120,5 1-168,-1 1-128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45.6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1544,'62'1'64,"2"3"-32,1-1-48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2735 4460 2401,'78'-65'768,"105"-87"600,104-86-632,87-68-304,63-49-400,39-32-240,16-10-64,-4 4 16,-23 18 104,-34 29 352,-47 36 480,-51 40 128,-61 41 129,-60 39-33,-62 38-104,-59 35-184,-60 32-208,-58 27-152,-64 27-296,-61 28 88,-64 30 224,-59 32 176,-57 33 305,-52 36 31,-51 38-136,-45 40-144,-40 42-312,-33 43-88,-25 41-64,-15 39-16,-7 36-48,2 34-256,14 31-1312,23 25-1305,37 14 1497,108-80-6642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46.1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545 6 2032,'3'-5'1345,"-15"5"-777,-13 0-536,-10 0-104,-8 0 40,-3 0 32,-10 0 32,1 0 8,-7 1-24,0 3 0,7-1-88,4-1-320,6 0 256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46.3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 4 2417,'2'-3'720,"-9"3"-1376,-5 2 399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46.5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3961,'12'3'-672,"2"2"288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46.7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1128,'22'0'144,"-1"2"-296,1 1 176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47.4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 9 2553,'69'-5'200,"-6"1"152,-11 4-272,-9 0-104,-19 2-80,-12-2 72,-19 0 80,-12 0 24,-24 0 16,-10 2-128,-18 5-296,-4 0-273,-10 5 329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47.6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 1 600,'-24'10'0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48.3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421 2 2737,'66'-1'1514,"-53"2"-921,-46 4-633,-73 6-932,1 4 0,-114 31 0,217-45 938,-1-1-1,1 1 0,0-1 1,-1 1-1,1 0 0,0 0 1,0 0-1,-1 0 0,1 0 1,0 1-1,0-1 0,0 1 1,1-1-1,-1 1 0,-2 2 1,4-3 28,0 0 0,0 0 0,0-1 0,0 1 0,0 0 0,0 0 0,0-1 0,0 1 0,1 0 0,-1-1 0,0 1 0,0 0 0,1-1 0,-1 1 0,1 0 0,-1-1 0,0 1 0,1-1 0,-1 1 0,1-1 0,-1 1 0,1-1 0,0 1 0,-1-1 0,1 1 1,0-1-1,-1 0 0,1 1 0,0-1 0,0 1 0,10 3 13,-1 0 1,1 0 0,0-1-1,21 4 1,46 1 677,109-3 1,-24 1 1289,-163-5-1961,0-1 15,1 0 0,-1 0-15,0 0 0,0 0 1,0 0 14,1-1 86,0 1-101,-17 8 289,-23 5-203,-6 0-67,-255 82-182,296-94 73,0 0 0,0 1 1,0 0-1,1 0 0,-1 0 0,1 0 0,-1 0 0,1 1 1,0-1-1,-4 5 0,7-7 39,0 1 0,-1-1 0,1 1 1,0-1-1,0 1 0,-1-1 0,1 1 0,0-1 1,0 1-1,0 0 0,0-1 0,-1 1 0,1-1 0,0 1 1,0 0-1,0-1 0,0 1 0,0-1 0,1 1 0,-1 0 1,0-1-1,0 1 0,0-1 0,0 1 0,1-1 1,-1 2-1,2-1-30,-1 1 0,1 0 1,-1-1-1,1 0 0,0 1 1,0-1-1,-1 0 0,1 0 1,0 0-1,0 0 0,4 1 1,73 24-1271,-52-19 1826,-1 1-1,29 15 1,-55-23-447,1 0 0,-1 0 0,1 1 0,-1-1 0,1 0-1,-1 1 1,1-1 0,-1 0 0,0 1 0,1-1 0,-1 1 0,0-1 0,1 0 0,-1 1 0,0-1 0,1 1 0,-1-1 0,0 1-1,0-1 1,0 1 0,0-1 0,1 1 0,-1 0 0,0-1 0,0 1 0,0-1 0,0 1 0,0-1 0,0 1 0,0-1 0,0 1-1,0-1 1,-1 1 0,1 0 0,0-1 0,0 1 0,0-1 0,-1 1 0,1-1 0,0 1 0,-1-1 0,1 0 0,0 1 0,-1-1-1,1 1 1,0-1 0,-1 0 0,1 1 0,-1-1 0,1 0 0,-1 1 0,1-1 0,-1 0 0,1 0 0,-1 1 0,-32 19-285,30-19 277,-15 8-471,1 1 0,-1 1 1,-16 13-1,29-19 333,0-1 1,0 1-1,0 0 1,0 1-1,1-1 1,0 1-1,0 0 1,1 0-1,-1 0 1,1 1-1,1-1 1,-4 12-1,0 10-120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49.4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5105,'12'0'136,"7"3"-384,5 3-440,5-3-408,1 0-1,1-3 425,3-3 504,6-4 544,1 0 24,4 4-103,-2-1-410,-3 4 33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49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517 0 2361,'-76'7'152,"-3"2"88,-3 1-144,6 0-96,5-1 0,18-2-160,12-2-160,16 0-225,12-3-111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49.7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0 584,'43'7'64,"-2"3"8,-3 2-152,-10 4 32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3241,'6'14'-136,"28"-3"216,8-4-3265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4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89 0 2593,'-28'13'200,"6"0"24,1 1-408,4 2 72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50.1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1816,'14'3'168,"3"0"-352,3 3 144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50.4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287 0 3065,'-14'7'248,"-5"0"264,-9 5-408,-4-3-64,-8-1-8,-1 3 0,-2 4-24,3 6-232,11 3 152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56.9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285 1 1136,'-55'17'248,"-2"-2"128,-1-1-328,-1 2-376,4-1 144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57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 1 1992,'5'24'248,"-3"-2"225,-2-3-113,-4-2-72,-4 0 8,-11 2-32,-4 4-104,-1-1-160,0 1-256,5-3-752,4-3 632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53.2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 1 456,'-7'0'24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53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55 592,'749'-50'3376,"-723"45"-4313,-66 7 381,-44 11 717,0 3 0,1 4 0,-140 54 0,196-60-734,10-3 243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53.9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15 3345,'79'-5'88,"11"3"-352,-2-2-408,-11 1 383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54.0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235 3 1576,'-38'-2'160,"-10"5"176,-23 8-696,-6 2 272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54.2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 27 920,'-1'0'1,"0"0"-1,0 1 1,0-1-1,0 0 1,0 1 0,0-1-1,0 1 1,0-1-1,0 1 1,0-1-1,1 1 1,-1 0-1,0-1 1,0 1 0,0 0-1,1 0 1,-1 0-1,0-1 1,1 1-1,-1 0 1,1 0-1,-1 0 1,0 1 0,2-1-2,0 0 1,0 0 0,-1-1 0,1 1 0,0-1 0,0 1 0,0-1 0,-1 1 0,1-1 0,0 1 0,0-1 0,0 0 0,0 1 0,0-1 0,0 0 0,0 0 0,0 0-1,2 0 1,62 3 52,620-51 1208,-656 44-656,-33 3-124,-49 2 562,-443 71-1580,378-52-519,39-6 130,13-2 359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5622 2797 4337,'89'-63'912,"117"-83"736,108-74-959,83-55-201,52-32-552,24-10-200,-8 11-144,-29 22 23,-55 37 642,-66 40 591,-80 44 880,-83 42 96,-86 39-407,-80 35-385,-82 36-760,-74 34-24,-72 35 80,-64 34 80,-62 36 128,-52 36-16,-46 38-151,-39 40-105,-35 44-168,-27 44-80,-25 48-288,-19 44-305,-11 43-303,-3 37-176,9 26-64,22 14 192,38-3 143,52-19 89,74-42 320,83-56-712,97-74 760,92-97-8682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54.5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542 5 2889,'1'-4'869,"-10"4"-252,-18 4-168,-104 30-427,-133 54 1,247-81-3,8-5-39,1 1 1,-1 0 0,1 1 0,0 0 0,0 0 0,1 1 0,-1 0 0,1 0 0,-8 8 0,14-12-6,1-1 1,-1 0-1,1 1 1,-1-1-1,1 0 1,0 1-1,-1-1 1,1 1-1,-1-1 1,1 1-1,0-1 1,-1 1-1,1-1 1,0 1-1,0-1 1,-1 1-1,1 0 1,0-1 0,0 1-1,0-1 1,0 1-1,0-1 1,0 1-1,0 0 1,0-1-1,0 1 1,0-1-1,0 1 1,0 0-1,0-1 1,0 1-1,1-1 1,-1 1-1,0-1 1,0 1-1,1 0 1,-1-1-1,0 1 1,1-1-1,-1 0 1,1 1-1,-1-1 1,0 1 0,1-1-1,-1 0 1,1 1-1,-1-1 1,1 0-1,-1 1 1,1-1-1,0 0 1,-1 0-1,1 1 1,-1-1-1,1 0 1,-1 0-1,1 0 1,0 0-1,0 0 1,41 4-640,-41-4 668,132-11-754,-85 6 449,36-5-4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54.6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240 0 1552,'-73'12'240,"4"4"176,11 1-263,18 2-81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54.8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4 480,'98'-4'24,"-18"4"-8,-13 2-40,-33 1 16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54.9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478 0 760,'-93'5'128,"-24"9"144,-11 2-216,-11 6-56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55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228 2 1072,'-89'0'8,"11"0"-72,18-2 16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55.8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305 86 296,'34'-9'19,"-19"3"-22,1 1-1,0 1 1,1 1-1,-1 0 1,0 1-1,1 1 0,18 1 1,-35-1 23,0 1 0,0 0 0,1 0 0,-1 0 0,0 0 0,0 0 0,1 0 0,-1 0 0,0 0 0,1 0 1,-1 0-1,0 0 0,0 0 0,1 0 0,-1 0 0,0 0 0,1 0 0,-1 0 0,0 0 0,0 0 0,1 0 0,-1 1 0,0-1 0,0 0 0,1 0 1,-1 0-1,0 0 0,0 1 0,0-1 0,1 0 0,-1 0 0,0 0 0,0 1 0,0-1 0,0 0 0,1 0 0,-1 1 0,0-1 0,0 0 1,0 0-1,0 1 0,0-1 0,0 0 0,0 1 0,0-1 0,-14 8 521,-26 5-203,40-12-337,-242 50 51,43-10-132,217-45-49,1 2-1,30-1 1,8 0-49,1325-115 3794,-1321 113-3632,66-13 1,-105 10 141,-33 2 12,-38 2 22,-36 7-108,-141 23 0,78-6 23,-248 8 84,392-29-631,23-4-208,30-4 367,177-9 328,1 9 0,243 21 1,-131-5-88,-344-6 6,0 0 1,-1 1 0,1-1-1,0 1 1,0 0 0,0 0-1,-8 5 1,2-2-69,-31 17-112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56.0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 0 712,'-20'16'96,"-3"-3"128,11-1-200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56.1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504 0 992,'8'10'136,"-1"-1"128,0 1-128,-9-1-8,-8-2 24,-18 0 80,-10-2 73,-15 2-9,-5-2-16,-4 2-88,-2-2-96,-5 2-312,0 2-408,-3-3 367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56.3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41 2817,'57'3'296,"3"0"208,2-1-208,-9 0-200,-1-2-40,-4-4-32,0-1 8,-1-5-16,-1 0 8,-3 1-16,2 0-8,2 8-16,-3-1-64,3 5-328,-6 3-192,-8 6-377,-4 0 441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7:56.7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 13 2401,'-24'5'366,"-17"6"1167,41-11-1522,-1 0 0,1 0 0,0 0 0,0 0 0,0 0 0,0 1 0,-1-1 0,1 0 0,0 0 0,0 0 0,0 0 1,0 0-1,-1 1 0,1-1 0,0 0 0,0 0 0,0 0 0,0 1 0,0-1 0,0 0 0,0 0 0,0 0 0,0 1 0,-1-1 1,1 0-1,0 0 0,0 0 0,0 1 0,0-1 0,0 0 0,0 0 0,0 1 0,1-1 0,-1 0 0,0 0 0,0 0 1,0 1-1,0-1 0,0 0 0,0 0 0,0 0 0,0 1 0,0-1 0,1 0 0,-1 0 0,0 0 0,0 0 0,0 1 0,0-1 1,1 0-1,-1 0 0,0 0 0,0 0 0,0 0 0,1 0 0,-1 0 0,0 0 0,0 1 0,0-1 0,1 0 0,-1 0 0,0 0 1,0 0-1,1 0 0,-1 0 0,17 5-12,-17-5 19,22 5-76,0-2 0,0 0 0,0-1 0,45-3 1,94-18-620,-98 10 397,8-2 128,-39 5 296,0 1-1,37 0 1,-93 7-111,0 2 0,1 0 0,-1 2 1,1 1-1,0 0 0,1 2 0,-25 12 0,46-21-46,0 1-1,1-1 0,-1 0 0,0 0 1,0 1-1,1-1 0,-1 0 1,0 1-1,1-1 0,-1 1 0,0-1 1,1 1-1,-1-1 0,1 1 1,-1 0-1,1-1 0,-1 1 1,1-1-1,-1 1 0,1 0 0,-1 0 1,1-1-1,0 1 0,0 0 1,-1 0-1,1-1 0,0 1 0,0 0 1,0 0-1,0 0 0,0-1 1,0 1-1,0 0 0,0 0 1,0 1-1,1 0-29,1 0 0,-1 0 0,1 0 0,-1 0 1,1 0-1,0 0 0,0 0 0,-1-1 0,1 1 0,0 0 1,4 1-1,59 29-1218,32-5 14,9 2 1350,-96-25-9,0 0 1,0 1-1,0 0 1,-1 1-1,0 0 1,0 0-1,14 14 1,-1 6-17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9460 160 7898,'20'-11'1280,"21"-14"1200,4-8-1279,-9-3-49,-29 5-680,-40 10-248,-56 18-184,-64 25 48,-70 32 160,-69 33 72,-68 37-8,-61 36-40,-58 40-128,-49 42-40,-43 45 8,-34 47 1,-23 50-9,-14 49-24,0 48-64,9 40-272,23 33-369,34 21-15,48 4-216,60-15 16,74-37 40,81-52-545,90-68-567,91-75 1056,67-93-7674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02.4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75 71 4009,'1'0'4,"-1"0"0,0 0 0,0 0 0,1 0 0,-1 0 0,0 0 0,0 0 0,1 0 0,-1 0 0,0 0 0,0 0 0,1 0 0,-1 0 0,0 0 0,0-1 0,1 1 0,-1 0 0,0 0 0,0 0 0,1 0 0,-1 0 0,0-1 0,0 1 0,0 0 0,0 0 0,1 0 0,-1-1 1,0 1-1,0 0 0,0 0 0,0-1 0,0 1 0,0 0 0,0 0 0,1-1 0,-1 1 0,0 0 0,0 0 0,0-1 0,0 1 0,0-1 0,-11-10 500,-33-18 245,17 13-1649,156 27-1273,210 2 3304,-275-12-1298,4-1-729,0-3 0,84-15-1,-99 6 376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03.2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 0 4513,'0'4'-40,"-7"4"0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03.5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319 0 840,'0'2'264,"-19"1"264,-7 3-72,-15 2-288,-5 2-31,-11 3-210,-5-3-231,-5 4 184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24.980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0 3 3553,'4'0'-216,"15"-2"112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25.337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0 1 1344,'36'3'24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25.850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1 26 1256,'41'-5'216,"11"1"208,1 1-248,8 1-192,2 0-24,-1 1 8,0 1 8,-5-4 40,-2 4 24,-3-1 64,0 1 24,-1 0 1,1-2-25,0 0-80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26.394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1 0 1056,'0'0'-168,"12"0"112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26.673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135 1 112,'-36'5'8,"3"2"120,4-2 80,10 0 208,7-2 72,6-3-88,6 4 16,9-4-111,5 0-65,15-2-64,7-3-152,16 0-304,6 0-177,8-2 225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26.816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0 1 1928,'18'10'1353,"-22"-5"-1161,4 2-224,5 0-304,7 2-96,16-2-353,8 0 417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27.206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402 73 736,'-65'-30'192,"11"10"176,6 6-96,7 9-120,-2 1-176,0 4-120,1 4 0,8-1 96,3 2 48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6132 3391 2136,'89'-72'937,"115"-90"735,109-81-232,83-59-672,53-34-407,25-14-513,-1 6-361,-24 20-223,-40 29 24,-58 38 816,-65 41 720,-71 43 1001,-69 40 223,-69 38-456,-63 34-407,-64 34-801,-62 32-232,-67 37-152,-64 34 104,-65 37 232,-62 33 80,-59 37 120,-55 36 0,-52 41-72,-43 40-64,-36 46-144,-30 46-111,-19 51-201,-11 48-273,0 48-855,11 39-168,26 26-352,37 9 263,56-14 985,67-37 312,87-63 232,93-80-616,106-95 392,87-104-9130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27.625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3 73 1136,'0'0'7,"0"0"-1,0 0 0,0 1 0,1-1 1,-1 0-1,0 0 0,0 0 1,0 0-1,0 0 0,0 0 1,0 0-1,0 1 0,1-1 1,-1 0-1,0 0 0,0 0 1,0 0-1,0 0 0,0 0 1,0 1-1,0-1 0,0 0 0,0 0 1,0 0-1,0 0 0,0 1 1,0-1-1,0 0 0,0 0 1,0 0-1,0 0 0,0 0 1,0 1-1,0-1 0,0 0 1,0 0-1,0 0 0,0 0 0,-1 0 1,1 1-1,0-1 0,0 0 1,0 0-1,0 0 0,0 0 1,0 0-1,0 0 0,-1 0 1,1 0-1,0 1 0,0-1 1,0 0-1,0 0 0,0 0 0,0 0 1,-1 0-1,1 0 0,0 0 1,0 0-1,0 0 0,0 0 1,-1 0-1,1 0 0,0 0 1,0 0-1,0 0 0,20 2 55,27-2-97,451-37-1001,112-4 883,-504 38 121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27.783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1 2 1256,'32'-2'368,"-2"2"344,-1 0-295,-5 4-297,-2-2-64,-8 1-32,-2 0 0,-7-1-8,-3-2 16,0 0-24,-16 2-1409,-5-6 969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27.920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25 1 640,'-25'0'24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28.343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1 2 656,'17'0'168,"9"0"160,-1 2-64,12 0-112,2-1-64,6-2-64,3-1-8,2-2 0,-2 4-8,-1 0-24,-4 0-40,-10 2-8,-9-2 16,-9 2 16,-6-2 24,-14 5-512,-11-5 368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28.625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842 1 472,'-735'71'4260,"714"-70"-4255,2 0-354,-1 1-1,-27 5 1,90-2-2201,101-3 2721,238 14 1221,-291-6-1389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29.558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85 0 4689,'-42'4'-936,"-1"4"512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29.881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247 0 736,'-66'16'144,"15"-3"136,8 1-216,10-3-88,4-3 16,13-3 120,8-3 200,15 0-208,18-6-400,10-1 200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30.007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0 1 1424,'133'2'8,"1"-2"16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31.832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16 0 848,'-15'4'8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31.972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44 0 1440,'-19'11'-88,"-5"-3"120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8299 6 10090,'-21'-3'792,"-39"1"953,-46 7-1505,-52 20-200,-53 25 0,-56 34-40,-52 36 0,-53 38 24,-49 37 64,-45 36 232,-38 34 24,-29 35-16,-20 34-64,-11 37-304,-4 40-312,9 39-336,17 35-72,35 23 176,47 11 359,66-13 378,78-30 23,89-50-440,94-62-425,96-73-1631,89-73 1352,36-74-6786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32.302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477 0 976,'-20'7'112,"-9"3"200,-11 1-280,-3 3-8,-4-2-8,-1 0 24,2 3 192,1-1 16,4 5-8,3-4-39,5 1-281,4-4-169,11-5 153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32.609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0 0 864,'40'2'128,"10"0"128,1-1-192,11 3-64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32.835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76 1 2008,'-33'8'224,"9"-6"-87,5 0-137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32.935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0 7 672,'19'-2'40,"9"1"-8,4-1-88,8 0 24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33.090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1 0 720,'41'2'48,"-3"-2"48,0 0-64,-2 2 8,-1-1 0,-3 1-8,1 1 0,1 1 48,4 3 64,7 1 0,3 3-24,2 2-144,-2 0-56,1-1-16,-3-2 24,4-5 72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34.208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317 19 2304,'68'-2'834,"93"-14"0,-279 18 623,116-2-1441,-372 64-1582,322-48 1336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22.232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49 85 1272,'-15'0'406,"-18"-2"1412,51-5-1352,70-11-924,1 3 0,127-5 0,-79 9-687,-68 5 689,-9 0 269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22.354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37 1 408,'-36'3'0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22.726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200 4 808,'-38'3'48,"4"1"48,6-3-88,4 1 8,4-2 128,1 0 56,5-3 24,2 1 0,5-1-264,3-3 40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22.842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0 0 552,'31'7'32,"7"-2"-8,2-1-24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0 993 6089,'69'-48'472,"85"-63"273,76-57-417,53-43-1033,29-29 505,-40 25-6529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23.037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71 0 96,'-70'9'8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35.081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22 0 256,'-9'0'-56,"-3"0"72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35.205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249 1 1040,'-38'0'192,"-7"0"176,-3 3-184,-9 2-528,-3 4 248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35.359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119 1 528,'-55'10'48,"19"0"0,9-3-24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35.594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0 4 904,'64'-2'136,"7"2"192,8-1-304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36.077"/>
    </inkml:context>
    <inkml:brush xml:id="br0">
      <inkml:brushProperty name="width" value="0.35" units="cm"/>
      <inkml:brushProperty name="height" value="0.35" units="cm"/>
      <inkml:brushProperty name="color" value="#AB8E79"/>
    </inkml:brush>
  </inkml:definitions>
  <inkml:trace contextRef="#ctx0" brushRef="#br0">1 44 4041,'27'-4'48,"25"1"-152,15 0 40,23-3 8,8 1-8,15-2-112,5-1-192,11 1 208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49.55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189 97 5465,'-8'0'43,"1"-1"0,0 0 0,-1-1 0,1 0 0,0 0 0,0 0 0,1-1 0,-1 0 0,0-1 0,1 1 1,0-1-1,0 0 0,0-1 0,-7-5 0,-25-13 467,32 20-155,0 0 0,0 0 0,1-1 0,-1 0 0,-7-7 0,72 15-207,846 113 843,-762-99-1718,-3-5 254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0.883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1 74 1640,'52'-7'352,"13"-1"289,14-1-265,16 0-280,8 1-72,16-3-216,2 1-248,9-2 247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56.011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4 0 5433,'-3'2'72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56.150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0 1 2048,'12'1'553,"2"1"439,5 0-392,5-2-888,3 0-456,1 0 384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7807 0 4049,'-57'17'776,"-83"27"632,-95 38-47,-90 43 39,-79 46 0,-64 44-63,-50 42-233,-34 39-88,-25 37-224,-16 33-144,-8 35-288,-3 34-368,3 37-624,10 35-536,21 26-1697,31 14 1681,107-85-8610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56.306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1 7 1896,'34'-1'352,"1"1"257,1 0-241,0 1-328,3-1-208,5-3-416,2-1 351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56.415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1 0 1720,'36'19'104,"10"-5"64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56.538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0 1 5081,'17'2'304,"11"-1"472,24-2-1104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2.262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2 1 3505,'7'1'-304,"-16"-1"216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2.575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0 120 6785,'29'-9'-189,"0"1"-1,1 1 0,56-4 0,-22 3-739,212-30-2012,138 5 3292,-218 27 636,300 32-1,-162 19-1506,-300-39 257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2.701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121 0 976,'-121'16'24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3.306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0 128 3169,'12'6'279,"1"-1"1,-1 0 0,1-1 0,0 0 0,0-1 0,17 2-1,84 2 57,-60-5-421,921-3 46,-4-82 1119,-621 36-4028,-183 24 916,-146 20 1799,78-8-360,-89 11 674,-1 0 0,1 0 0,-1 1 0,0 0-1,1 1 1,-1 0 0,15 5 0,-23-7-64,-1 0-1,1 0 1,0 0-1,0 1 1,-1-1 0,1 0-1,0 0 1,0 1-1,-1-1 1,1 1-1,0-1 1,-1 0 0,1 1-1,-1-1 1,1 1-1,0 0 1,-1-1-1,1 1 1,-1-1-1,0 1 1,1 0 0,-1-1-1,1 1 1,-1 0-1,0 0 1,1-1-1,-1 1 1,0 0-1,0 0 1,0-1 0,0 1-1,0 0 1,0 0-1,0 0 1,0-1-1,0 1 1,0 0-1,0 0 1,0-1 0,0 1-1,-1 0 1,1 0-1,0-1 1,-1 1-1,1 0 1,0-1-1,-1 1 1,1 0 0,-1-1-1,1 1 1,-1 0-1,1-1 1,-1 1-1,0-1 1,1 1-1,-2 0 1,-41 26 665,0-11-113,0-1 0,-1-3 1,0-2-1,-79 9 0,12-2-1309,92-14 498,-28 4-973,39-3 1143,25-2 953,211-6-2698,261-38 1,-181 11 2007,504-55 1305,-791 83-1420,100-7-205,-110 10 324,1 0 0,-1 1 0,0 0 1,0 1-1,0 0 0,0 1 0,-1 0 0,17 7 0,-75-1 1089,-66-10-3684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4.755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59 0 2409,'-58'14'80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4.954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1 1 792,'77'0'360,"7"1"272,4 1-120,-3 3-263,-8 0-129,-8 4-112,-5-2 8,-11 0 48,-1 1 40,-13-1 16,-9 0 24,-13 0 288,-17 0-296,-17-2-136,-11 2-496,-3 2-288,-7 1 375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5.173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0 59 2328,'95'0'777,"2"0"591,4-2-568,1-1-272,1-2-384,2 0-88,-3-1-104,-4-1-56,-14 1-200,-8-3-152,-14 2-272,-5 4-112,-14-1-176,-7 2 95,-14 2 521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1803 6905,'97'-62'801,"122"-77"775,114-70-744,86-52-440,52-32-520,21-9-1488,-7 6 1024,-85 55-7578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6.682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1 10 3137,'62'-5'-32,"3"2"-777,-3 1 521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6.870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0 1 1504,'42'3'168,"16"1"264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58.707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0 7 632,'85'-2'-32,"4"-3"16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59.124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0 22 640,'54'0'32,"13"0"40,10-3-24,16 1-8,11-1-16,11-1-24,6-1-8,3 2-72,1 1-56,4 2 72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59.311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1 0 176,'58'10'24,"-20"-3"0,-10 0 0,-16-2 40,-4 0 128,-10-1 176,-3-1 40,-2 1-64,-1 1-112,3 4-176,-2-1-48,3 4-8,-1-1-16,-3 1-336,1-2 248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8:59.512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89 1 4689,'-88'6'160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1.252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266 1 1696,'-136'5'3078,"121"-3"-3021,0 0 0,0 1 1,0 0-1,0 1 0,1 1 0,-27 12 0,42-17-61,-1 1 0,1-1-1,-1 0 1,1 0-1,-1 0 1,1 0 0,-1 0-1,1 0 1,-1 1-1,1-1 1,-1 0-1,1 0 1,-1 1 0,1-1-1,-1 0 1,0 1-1,1-1 1,-1 0 0,0 1-1,1-1 1,-1 1-1,0-1 1,1 1-1,-1-1 1,0 1 0,0-1-1,1 1 1,-1-1-1,0 1 1,0-1 0,0 1-1,0-1 1,0 1-1,0-1 1,0 1-1,0-1 1,0 1 0,0-1-1,0 1 1,0-1-1,0 1 1,0-1 0,-1 1-1,1-1 1,0 1-1,0-1 1,-1 1-1,1-1 1,0 1 0,0-1-1,-1 0 1,1 1-1,0-1 1,-1 0 0,1 1-1,-1-1 1,1 0-1,-1 1 1,1-1-1,0 0 1,-1 0 0,1 1-1,-1-1 1,1 0-1,-1 0 1,0 0 0,46 8 101,289-12 499,-116-3-523,-179 7-71,1006-31 78,-1033 30-527,-35 2-328,-14 2 295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1.580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2 0 40,'-2'5'8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3.771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310 1 1024,'-158'20'224,"6"9"-16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4.084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0 85 2977,'942'-77'1348,"-894"74"-1274,-3 0-214,0 1 0,56 7-1,-101-5 107,1-1 0,-1 1 0,0 0 0,1 0 0,-1 0 1,0 0-1,1 0 0,-1 0 0,0 0 0,1 0 0,-1 0 0,0 0 0,1 0 0,-1 0 0,0 0 0,1 0 0,-1 0 0,0 0 0,1 0 0,-1 0 0,0 1 0,1-1 0,-1 0 1,0 0-1,0 0 0,3 4-442,-3-4 443,0 1-1,-16 7-484,-32 2 350,4-3 285,-14 1 170,-68 19 0,84-12-308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3859 8770,'36'-15'536,"54"-25"272,55-28-424,53-30-288,45-26-24,38-25 0,27-22-16,22-19-16,13-14-24,8-12-16,5-9-16,1-5-96,-2-5-208,-5-3-568,-9-1-240,-10-2-601,-15 0-47,-17-1 320,-18-2 87,-21-1 921,-54 41-1160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8050 0 8522,'-37'13'1008,"-58"18"760,-73 29-1039,-74 33-273,-75 37-264,-67 41-40,-62 41-24,-51 41-16,-42 41-40,-32 38 0,-21 39 24,-8 34-8,7 28-32,21 21-32,35 10-168,47-4-16,62-19 56,69-31 16,81-47 32,85-57-144,92-67-416,90-71-177,90-77-807,82-75-280,73-83-713,65-82 1145,-19-15-2345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4.302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0 116 2545,'161'-5'376,"2"0"416,1-4-576,-4-1-208,-7-1-432,-6-1-128,-18-2 32,-9 1 247,-23-1 714,-13 4 223,-20 3 80,-13 2-168,-23 5-464,-13 0-208,-16 8-440,-13 2-408,-15 4 512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6.294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0 10 3073,'40'-7'368,"22"6"200,7-1-208,12 4-352,5 3-128,5-2-72,2 3 8,5-5 56,-1-1 72,-9-1 56,-9-3 0,-15-1-800,-11 0 584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7.509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312 104 4809,'-23'-13'472,"-1"3"424,-7 3-840,0 0-96,-3 0-160,-2-1 16,5-1 200,1-3 112,5 2 56,2 1-16,9 2-472,4 4-600,13 1 504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7.931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0 9 2248,'14'-4'-320,"5"-1"560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8.054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0 0 704,'55'0'144,"-3"0"120,0 2-304,3 2-216,3-3 8,6 1 48,1 1 144,8 1 72,4-1 16,9 3 56,0-3-16,4 2-16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8.302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114 1 4921,'-58'12'-784,"3"1"336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8.569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0 1 1592,'29'0'280,"20"0"136,7 0-87,18 2-209,6 3-112,-1 2-24,-5 0 16,-7-1 24,-5 1 8,-3 0-8,1-2 0,-8 1-32,-3-3-96,-9-1 72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8.694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69 0 912,'-33'11'0,"-3"-3"0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8.974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0 1 1768,'55'2'16,"6"-2"104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9.286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407 64 880,'86'0'388,"0"-5"0,147-25 0,-172 19-377,0 3-1,1 2 0,0 3 0,79 6 0,-111 3 148,-25-1 145,-18 1 46,-56 3 822,-128 2 1,84-7-955,-359 41-374,216-16-1881,142-19 1241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8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9644 399 4249,'17'-23'1136,"11"-26"1161,-3-18-241,-20-8-784,-32 2-327,-48 13-385,-53 20-128,-64 28 120,-65 33 64,-67 38-88,-63 40-88,-61 44-176,-54 45-96,-48 48-40,-39 44-8,-31 46-16,-20 42-24,-10 44-72,0 41-280,13 38-24,20 31 0,39 16-56,49 1 264,72-24 48,83-42-104,102-65-312,107-77-872,114-88-1449,110-93 1513,43-72-7378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10.140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0 36 1224,'73'-17'24,"4"-2"176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14.138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1 1 7490,'0'1'39,"1"1"0,0 0 1,0-1-1,0 1 0,-1-1 1,1 1-1,1-1 0,-1 1 0,0-1 1,0 0-1,0 1 0,1-1 1,-1 0-1,1 0 0,-1 0 1,1 0-1,-1 0 0,1 0 1,0-1-1,-1 1 0,1 0 1,0-1-1,-1 1 0,4-1 1,56 13 6,-52-11-69,61 5 41,1-3 0,0-4-1,115-12 1,-36 1-31,915-5-2253,-425 14 2071,-611 0 57,3 1 899,-50 5-463,-34 7-891,0 2 1,1 3 0,-67 29 0,115-44 543,1 0-1,-1 0 1,1 0-1,0 1 1,0-1 0,-1 1-1,1-1 1,0 1-1,0 0 1,0-1 0,0 1-1,1 0 1,-1 0-1,-2 5 1,4-7 40,0 1-1,0 0 1,0 0 0,-1 0 0,1 0-1,1 0 1,-1 0 0,0-1-1,0 1 1,0 0 0,0 0-1,1 0 1,-1 0 0,0-1-1,1 1 1,-1 0 0,0 0-1,1 0 1,-1-1 0,1 1 0,-1 0-1,1-1 1,0 1 0,-1 0-1,1-1 1,0 1 0,-1-1-1,2 1 1,5 3-1,0 0 0,0-1 0,0 0 0,1 0 0,-1 0 0,1-1 0,14 2 0,40 3 6,-1-2-1,81-4 1,127-20 53,-146 8-57,545-55 12,146-9 61,-812 75-64,71-6 298,1 3-1,143 15 1,-216-12-261,1 0 1,-1 0 0,0 0 0,0 0 0,0 1-1,0-1 1,0 0 0,0 0 0,1 1 0,-1-1-1,0 1 1,0-1 0,0 1 0,0 0 0,0-1-1,-1 1 1,3 1 0,-13 8 272,-46 9-390,41-15-34,-510 126-2147,425-111 2076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14.435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1 25 3593,'119'0'-24,"22"-4"-232,11 1-192,1-2-48,-2-2 79,-6 3 497,-11 3 329,-20 1 327,-16 3-32,-20 4-440,-13 0-512,-24-4 112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15.109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8 1 2721,'-7'0'-32,"21"0"-224,11 0-369,31 0 385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15.241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1 12 1848,'131'-1'424,"17"-5"33,5 1-81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15.367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1 13 4881,'13'-7'-704,"1"2"320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15.645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1 121 2112,'148'-26'481,"-3"4"535,-3 1-528,-11 7-320,-10 6-88,-23 1-96,-15 2-16,-28-1 40,-12 1 152,-19 2 256,-8-1-16,-6 4-392,-2 0-560,-4 4 224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15.789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111 0 1200,'-45'4'312,"14"-4"192,9 2-240,10-2-272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15.927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1 0 920,'57'9'160,"6"-1"112,1-1-520,-2 0 128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16.034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812 1 144,'-110'27'80,"-16"4"232,-8 2 16,-9-2-72,-5 0-96,-2-7-160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4461 3594 5817,'101'-67'680,"131"-85"545,125-82-561,98-62-400,67-45-104,33-21-120,5-2-80,-23 14-32,-42 29 0,-67 38 232,-78 44 384,-89 44 688,-90 43 137,-88 38-201,-85 35-336,-83 38-696,-80 38-144,-81 43 8,-75 43 56,-74 45 128,-64 43 72,-60 46 64,-54 45-24,-47 52-120,-39 50-56,-28 53-120,-15 47-176,3 40-112,19 26-152,44 9-416,58-5 144,78-25-136,86-39-41,100-57 241,102-69-208,111-80-760,105-86-753,106-93 1289,34-62-3649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16.514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412 0 3305,'-102'16'560,"-1"-6"504,2 0-1424,-5 1 96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5.423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15 50 3337,'-14'-50'144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05.905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1 51 5209,'21'-1'85,"664"-7"-3120,-450 15 3274,165-4-698,-389-3 397,-5 0 35,0 0 1,0-1 0,0 1 0,-1-1-1,1 0 1,0 0 0,0-1-1,-1 0 1,9-3 0,-16 4 0,1 0 0,-1 0 1,0 0-1,1 0 1,-1 0-1,0 1 0,0-1 1,1 0-1,-1 1 0,0 0 1,0-1-1,0 1 1,-3 0-1,-226-4 490,54 3 370,79-1-730,139-9-1610,0 0 1255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17.368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1 24 1464,'101'4'120,"-23"-3"184,-4 3-408,-5-2-144,-12-2-136,-9-2 8,-15-3 104,-11-2 152,-13-4 120,-8 1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17.896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628 54 4129,'-258'12'1065,"-78"1"-659,334-13-412,-1 0 1,1 0-1,-1 0 1,1 0-1,-1 0 1,1-1-1,-1 1 1,1-1-1,-1 0 1,-3-1-1,6 2 8,-1-1-1,1 1 0,0 0 1,0 0-1,0-1 0,0 1 1,-1 0-1,1-1 0,0 1 0,0 0 1,0-1-1,0 1 0,0 0 1,0-1-1,0 1 0,0 0 0,0 0 1,0-1-1,0 1 0,0 0 1,0-1-1,0 1 0,0 0 1,0-1-1,0 1 0,0 0 0,0-1 1,0 1-1,0 0 0,1-1 1,-1 1-1,0 0 0,0 0 0,0-1 1,1 1-1,-1 0 0,0 0 1,0-1-1,1 1 0,-1 0 1,1 0-1,3-4 11,1 1 0,0-1 0,-1 1 0,1 1 0,1-1 0,-1 1 0,6-2 1,27-6-30,1 1 0,0 2 1,77-4-1,124 13-79,-149 0 76,454 19-296,-309-10-1025,-104-5 707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18.361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0 64 2601,'95'-21'32,"8"-3"-481,1 5 289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18.501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0 11 664,'19'-6'-80,"-7"1"200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18.811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1 0 3129,'340'3'788,"-122"3"29,-257-4-1865,-57 10 0,67-7 906,-1-1 0,0-1 0,1-2 0,-42-3 0,49-5-92,22 7 225,0 0 1,0 0-1,-1 0 0,1-1 0,0 1 0,-1 0 1,1 0-1,0-1 0,0 1 0,0 0 0,-1-1 1,1 1-1,0 0 0,0-1 0,0 1 1,0 0-1,-1-1 0,1 1 0,0 0 0,0-1 1,0 1-1,0 0 0,0-1 0,0 1 0,0 0 1,0-1-1,0 1 0,0-1 0,0 1 0,0 0 1,1-1-1,-1 1 0,0 0 0,0-1 0,0 1 1,0 0-1,0-1 0,1 1 0,-1 0 0,0 0 1,0-1-1,1 1 0,-1 0 0,0 0 0,0-1 1,1 1-1,-1 0 0,0 0 0,1 0 0,-1-1 1,0 1-1,1 0 0,-1 0 0,0 0 0,1 0 1,14-9-138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18.953"/>
    </inkml:context>
    <inkml:brush xml:id="br0">
      <inkml:brushProperty name="width" value="0.35" units="cm"/>
      <inkml:brushProperty name="height" value="0.35" units="cm"/>
      <inkml:brushProperty name="color" value="#003B68"/>
    </inkml:brush>
  </inkml:definitions>
  <inkml:trace contextRef="#ctx0" brushRef="#br0">0 0 3569,'55'7'304,"-24"-2"56,-8 1-872,-18-5 264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51.756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2237 443 960,'-4'-10'461,"0"-1"0,-1 1 1,0-1-1,-1 1 0,0 1 0,-1-1 0,0 1 0,0 1 0,-1-1 0,0 1 1,0 0-1,-15-10 0,5 3-60,0 0 0,2-2 0,-16-19 0,16 17-37,-1 1 1,-34-29 0,30 32-134,-2 0 0,1 1-1,-1 2 1,-1 0 0,-1 2 0,-28-9 0,9 7-71,1 3-1,-83-8 1,34 9 301,-107 6 1,151 5-360,0 2 0,0 3 0,1 1-1,-48 16 1,34-3-9,0 3-1,2 2 1,1 3-1,-70 48 1,-197 172 26,278-210-334,1 1 1,3 2 0,2 2 0,-54 75 0,80-92-1417,4-7 605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0 147 1424,'90'-63'8,"30"-21"-1440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09:54.325"/>
    </inkml:context>
    <inkml:brush xml:id="br0">
      <inkml:brushProperty name="width" value="0.35" units="cm"/>
      <inkml:brushProperty name="height" value="0.35" units="cm"/>
      <inkml:brushProperty name="color" value="#655731"/>
    </inkml:brush>
  </inkml:definitions>
  <inkml:trace contextRef="#ctx0" brushRef="#br0">25 549 4729,'-24'2'-174,"38"-2"-866,22-1 2939,-34 4-1685,0 0 0,0 0 0,1-1 0,-1 1 0,1-1 0,0 1 0,-1-1 0,1 0 0,0 0 0,0 0-1,1-1 1,-1 1 0,6 1 0,-3 0 55,18 8 21,0-2 0,0 0 0,37 6 0,8 4-213,-17-7-33,1-2-1,-1-3 0,1-2 1,63-1-1,32 2-11,44 4 64,367-28 0,69-14 554,-306 21-1203,-298 10 560,-1-1 0,1-1 0,-1-1 0,27-8 0,-49 11-4,-1 0 1,0 1 0,0-1 0,0 0-1,0 1 1,0-1 0,0 0-1,0 0 1,0 1 0,0-1 0,0 0-1,0 1 1,0-1 0,-1 0 0,1 1-1,0-1 1,0 0 0,-1 1-1,1-1 1,0 1 0,-1-1 0,1 0-1,-1 1 1,1-1 0,-1 1 0,1-1-1,-1 1 1,1-1 0,-1 1 0,0 0-1,1-1 1,-1 1 0,0-1-1,-21-18 4,16 15-30,1 0 0,0 0 0,0-1 0,1 0 0,-1 1 0,1-2 0,0 1 0,0 0 0,1-1 0,0 0 0,-5-9 0,1 2-70,-1 1-1,0 1 1,-1 0 0,0 0 0,-19-17 0,18 20 141,1-1 0,1 0 0,-1-1 1,1 0-1,1 0 0,0-1 0,0 0 0,-6-14 1,-16-75 25,27 84-271,-2 1 1,0-1-1,0 1 0,-1 0 1,-1 0-1,-1 1 0,0 0 1,-1 0-1,0 1 0,-1 0 0,-16-18 1,-7 1-496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03.776"/>
    </inkml:context>
    <inkml:brush xml:id="br0">
      <inkml:brushProperty name="width" value="0.35" units="cm"/>
      <inkml:brushProperty name="height" value="2.1" units="cm"/>
      <inkml:brushProperty name="color" value="#008C3A"/>
      <inkml:brushProperty name="inkEffects" value="pencil"/>
    </inkml:brush>
  </inkml:definitions>
  <inkml:trace contextRef="#ctx0" brushRef="#br0">708 17 8410,'0'0'344,"1"-1"88,-1 1-120,-1-1-40,0 1-56,-3 0-16,-5-1 120,-6-2 400,-8 0 217,-10 0 271,-7 0-72,-7 2-344,-5 1-192,-4 5-288,-3 5-79,-3 8-49,-1 9-16,2 10-80,4 10-40,8 7-288,10 6-233,13 4-455,15 1-208,14-6-104,14-9-169,13-13 881,2-13-10450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04.123"/>
    </inkml:context>
    <inkml:brush xml:id="br0">
      <inkml:brushProperty name="width" value="0.35" units="cm"/>
      <inkml:brushProperty name="height" value="2.1" units="cm"/>
      <inkml:brushProperty name="color" value="#008C3A"/>
      <inkml:brushProperty name="inkEffects" value="pencil"/>
    </inkml:brush>
  </inkml:definitions>
  <inkml:trace contextRef="#ctx0" brushRef="#br0">765 74 12555,'-3'-1'288,"-3"-1"-520,0 0-400,0 0-265,1 1-7,0 0 408,-1-2 272,-3-1 736,-5-3 256,-6-3 257,-7-1 39,-6 0-240,-8 1-128,-4 3-176,-5 5-112,-3 7-232,-2 8-96,-1 10-240,1 9-112,2 7-232,5 7-112,4 5-160,6 3-160,6 4-441,6 2-455,9 1 1000,6-11-7394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04.973"/>
    </inkml:context>
    <inkml:brush xml:id="br0">
      <inkml:brushProperty name="width" value="0.35" units="cm"/>
      <inkml:brushProperty name="height" value="2.1" units="cm"/>
      <inkml:brushProperty name="color" value="#008C3A"/>
      <inkml:brushProperty name="inkEffects" value="pencil"/>
    </inkml:brush>
  </inkml:definitions>
  <inkml:trace contextRef="#ctx0" brushRef="#br0">906 180 10450,'0'-7'376,"-1"-10"-80,-3-8-192,-4-5-192,-6-1-40,-10 3 64,-9 5 48,-12 9 96,-10 9 24,-11 11-56,-8 10-24,-6 9-16,-4 8 0,0 7-8,4 3-16,8 2-296,11-2-240,12-3-576,12-5-400,13-6-585,13-4 129,13-7 335,11-6 425,9-4 1128,8-4 288,4-3 696,2-1 217,2-2 63,-2 0-72,-2-2-168,-4 0 24,-7 1 201,-7 0-33,-11 3-72,-9 3-136,-8 3-384,-8 4-15,-4 3-49,-2 2-16,0 1-40,2-2-56,3 0-168,5-3-88,4 0-160,5-1-160,4 0-208,5 0-24,4-1 24,5-3 136,5-3 216,5-4 32,5-5 24,4-4 8,4-3 0,2-3 8,2-1 16,-3 0 16,-3 0 120,-7 4 176,-8 3 272,-8 2 96,-8 4 88,-6 3-128,-6 4-280,-2 4-120,1 4-248,3 3-40,8 1-16,10 0 8,12-5 8,13-7-72,17-10-224,16-11-96,16-12-96,14-10 64,8-6 248,3-3 112,-7 1 192,-10 5 136,-16 7 232,-18 9 192,-19 9 128,-16 6-104,-15 7-239,-12 7-201,-11 4-208,-8 6-16,-8 4 0,-5 2-16,-4 1-96,-4 1-80,-3 0-345,-2-2-271,0-2-784,4-1-368,6-2-505,9-2-216,11-1 1577,9-2-4585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05.659"/>
    </inkml:context>
    <inkml:brush xml:id="br0">
      <inkml:brushProperty name="width" value="0.35" units="cm"/>
      <inkml:brushProperty name="height" value="2.1" units="cm"/>
      <inkml:brushProperty name="color" value="#008C3A"/>
      <inkml:brushProperty name="inkEffects" value="pencil"/>
    </inkml:brush>
  </inkml:definitions>
  <inkml:trace contextRef="#ctx0" brushRef="#br0">632 50 14611,'-5'-5'712,"-6"-3"48,-6-2-431,-7-1-321,-6 2-329,-9 4-47,-9 4 64,-8 4 312,-5 4 200,-2 4 88,-2 3-48,4 2-144,6 3-104,9 3-408,13 3-136,16 3-264,17 2-128,19-1 72,17-2 8,18-6 55,15-7 41,15-10 184,9-11 104,5-9 264,0-10 128,-8-5 432,-13-3 280,-18 0 432,-18 2 177,-18 4-9,-16 5-192,-14 6-312,-10 7-184,-8 6-304,-5 7-88,-3 8-56,-1 7 33,3 6 39,4 4-8,6 3-72,7 1-64,8 2-48,9-1-48,9-3-88,11-4-24,11-5-33,10-7 17,7-6 96,5-5 32,3-4 48,1-4 8,-3-1 0,-6-1 8,-7 0 32,-12 3 40,-10 0 8,-10 2 0,-6 1-40,-6 2-24,-5 3 8,-4 3 24,-1 6 0,-1 3 0,3 3-40,2 1-16,4 1-136,5-1-80,6-5-184,10-4-120,10-7-112,8-7 24,8-7 104,6-6-136,2-6-1825,1-4 1689,-7 2-8314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06.144"/>
    </inkml:context>
    <inkml:brush xml:id="br0">
      <inkml:brushProperty name="width" value="0.35" units="cm"/>
      <inkml:brushProperty name="height" value="2.1" units="cm"/>
      <inkml:brushProperty name="color" value="#008C3A"/>
      <inkml:brushProperty name="inkEffects" value="pencil"/>
    </inkml:brush>
  </inkml:definitions>
  <inkml:trace contextRef="#ctx0" brushRef="#br0">817 1 14155,'-10'-1'800,"-13"2"240,-11 3-391,-9 4-297,-8 6-176,-6 5-104,-6 6-24,-2 3-32,-1 3-8,1 1-64,3-1-88,3-2-136,6-3-128,8-1-385,9-2-151,10-2-120,11 1 40,12-1 392,10-2 231,10-1 289,9-5 80,8-2 72,6-5-8,7-1-16,7-3 0,7-1-16,8-4 0,5-3 24,0-4 0,-3-6 16,-8-3 8,-10-2 113,-12 0 159,-13 3 208,-14 4 96,-15 7 152,-16 6-24,-15 10-32,-15 7-40,-13 7-183,-12 4-105,-8 4-152,-3 0-24,-1 0-72,4-3-48,6-5-128,9-5-152,12-6-512,15-4-177,16-7-391,17-4-248,18-5-233,18-6-295,15-3 1120,1 1-7626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06.393"/>
    </inkml:context>
    <inkml:brush xml:id="br0">
      <inkml:brushProperty name="width" value="0.35" units="cm"/>
      <inkml:brushProperty name="height" value="2.1" units="cm"/>
      <inkml:brushProperty name="color" value="#008C3A"/>
      <inkml:brushProperty name="inkEffects" value="pencil"/>
    </inkml:brush>
  </inkml:definitions>
  <inkml:trace contextRef="#ctx0" brushRef="#br0">605 93 8026,'-1'0'808,"-1"-2"456,-2-2-544,-2-3-336,-3-1-112,-6-1 273,-6 0 191,-8 0 128,-8 1-64,-7 3-344,-8 2-208,-4 3-336,-5 2-80,1 2-104,2 0-48,7-1-144,9-3-224,11-3-696,11-5-633,14-7 1081,7 0-7850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06.627"/>
    </inkml:context>
    <inkml:brush xml:id="br0">
      <inkml:brushProperty name="width" value="0.35" units="cm"/>
      <inkml:brushProperty name="height" value="2.1" units="cm"/>
      <inkml:brushProperty name="color" value="#008C3A"/>
      <inkml:brushProperty name="inkEffects" value="pencil"/>
    </inkml:brush>
  </inkml:definitions>
  <inkml:trace contextRef="#ctx0" brushRef="#br0">411 169 5401,'4'-3'1448,"2"-4"1505,0-2-504,0-1-833,-3-1-352,-3 0-584,-3 1-200,-4 1-191,-4-1-9,-5-1 32,-4 0-8,-7-2-88,-5 0-72,-5 0-104,-4 2-24,-2 3-16,0 2-8,2 4-168,5 2-192,5 5-528,6 2-297,10 4-519,8 2-185,10 1-831,12 0 1472,2-3-6402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06.952"/>
    </inkml:context>
    <inkml:brush xml:id="br0">
      <inkml:brushProperty name="width" value="0.35" units="cm"/>
      <inkml:brushProperty name="height" value="2.1" units="cm"/>
      <inkml:brushProperty name="color" value="#008C3A"/>
      <inkml:brushProperty name="inkEffects" value="pencil"/>
    </inkml:brush>
  </inkml:definitions>
  <inkml:trace contextRef="#ctx0" brushRef="#br0">1102 87 11811,'-7'1'1104,"-10"1"680,-11 2-496,-12 2-559,-8 1-273,-5 2-256,-3 0-72,0-2-40,3-3 0,4-4-8,4-5-24,5-4-56,4-2-120,5-4-256,4-1-80,3-1-89,2-1 97,-1 1 216,-4 2 96,-6 5 160,-7 7 104,-7 9 104,-4 7 0,-1 8-88,2 5-104,7 5-224,7 3-80,8 3-152,8 1-72,8 0-112,5-2-128,7-2-840,6-3-865,8-3 1337,1-7-7426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07.983"/>
    </inkml:context>
    <inkml:brush xml:id="br0">
      <inkml:brushProperty name="width" value="0.35" units="cm"/>
      <inkml:brushProperty name="height" value="2.1" units="cm"/>
      <inkml:brushProperty name="color" value="#008C3A"/>
      <inkml:brushProperty name="inkEffects" value="pencil"/>
    </inkml:brush>
  </inkml:definitions>
  <inkml:trace contextRef="#ctx0" brushRef="#br0">912 403 10034,'0'-2'1480,"1"-3"2105,-1-4-2505,0-1-679,1-2-89,-1-2-256,0-1-24,-5-2 16,-7-3 48,-7-1 160,-10 0 80,-9-1 80,-6 3-8,-4 3-136,-1 3-56,0 2-88,0 4-24,-1 1 16,-1 3 16,-2 2 40,0 4 0,-2 4-72,1 4-32,0 5-88,3 5-48,5 5-152,6 5-120,9 4-200,10 2-72,9 1-56,11 0 32,13-4 144,12-5 47,13-7 145,12-10 104,12-10 80,8-9 56,6-10 72,4-6 24,-3-5 32,-4-3 48,-7-2 216,-9-2 113,-11 1 207,-9-1 56,-12 2 0,-10 3-40,-12 3-120,-9 2-64,-11 4-152,-8 1-40,-8 5-79,-5 3-33,-5 5-48,-5 5-24,-6 6-8,-3 6-16,-4 6-24,-1 5-24,2 4-48,4 4-32,7 3-40,10 3-8,12 1-24,14 1-8,14-4 32,16-3 8,15-6 32,14-7 16,14-9 8,11-7-1,9-9 1,3-6 0,-1-8 16,-5-4 8,-9-6 8,-9-2 8,-11-2 0,-11-1 0,-11 1 33,-9 1-1,-11 3 16,-10 2-8,-9 5-24,-8 5-24,-6 7-48,-5 7-8,-2 10-24,-1 8-8,1 9 15,4 7-7,6 6-8,8 5-8,9 3-176,10 3-88,11 0-144,13 0-64,13-6 24,12-9 32,13-12-72,10-15-8,9-15 55,6-14 65,-2-11 256,-7-8 136,-13-2 152,-16 2 64,-17 2 112,-17 5 32,-15 3 89,-12 4-17,-10 4-104,-6 5-72,-3 5-152,-2 5-48,-1 7-64,0 5-16,-1 7-64,1 6-64,1 6-144,3 5-121,4 3-471,5 2-344,7 1-808,6 2-497,8 0 1417,3-6-6786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6532 0 13003,'-89'36'984,"-124"52"1665,-127 70-3354,-111 78-247,-88 82-280,-59 80-256,-35 71 79,-9 56-15,16 34 168,35 13 312,62-14 768,76-36 344,95-59-56,103-69-617,108-81 281,80-94-6377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08.728"/>
    </inkml:context>
    <inkml:brush xml:id="br0">
      <inkml:brushProperty name="width" value="0.35" units="cm"/>
      <inkml:brushProperty name="height" value="2.1" units="cm"/>
      <inkml:brushProperty name="color" value="#008C3A"/>
      <inkml:brushProperty name="inkEffects" value="pencil"/>
    </inkml:brush>
  </inkml:definitions>
  <inkml:trace contextRef="#ctx0" brushRef="#br0">1403 227 9698,'-5'0'1320,"-8"-2"1873,-7-1-2729,-7 0-136,-7 1-280,-5 2-48,-3 1-8,-2 0-8,0-1-16,0-1 16,4-3 16,3-1 0,4-2-24,5-2-40,4 0-72,4-1-48,3 2-16,3 0 32,3 1 72,1 1 72,0 2 192,-1-1 112,-1 1 288,-1 0 144,-3-2 105,-1 1-17,-3-1-208,-2 2-144,-5 0-224,-5 4-80,-5 2-96,-3 3-24,-3 4-24,-1 2 0,0 5-8,1 4-24,4 4-48,4 6-24,7 6-152,7 5-152,8 5-368,8 3-193,10 3-239,9-1-88,13-5-56,14-7-65,15-11 9,14-16 256,10-17 480,6-15 344,2-15 624,-4-10 144,-6-6 264,-9 0 96,-12 1 40,-13 3 40,-12 4 105,-13 3 15,-12 2 88,-12 2 24,-12 1-111,-11 3-73,-11 3-240,-8 4-144,-9 6-240,-7 6-104,-5 7-144,-5 8-48,-5 10-72,-4 8-16,-2 9-32,0 8-48,2 8-40,4 3-24,7 3-136,10 1-112,10 1-240,13-1-169,13 1-255,13-3-128,12-1-280,12-4-217,11-5-871,12-7 1439,-1-9-5328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10.381"/>
    </inkml:context>
    <inkml:brush xml:id="br0">
      <inkml:brushProperty name="width" value="0.35" units="cm"/>
      <inkml:brushProperty name="height" value="2.1" units="cm"/>
      <inkml:brushProperty name="color" value="#008C3A"/>
      <inkml:brushProperty name="inkEffects" value="pencil"/>
    </inkml:brush>
  </inkml:definitions>
  <inkml:trace contextRef="#ctx0" brushRef="#br0">1087 63 12563,'-7'-4'896,"-12"-5"304,-12-2-464,-10-1-480,-11 1-192,-8 2-48,-7 4-16,-9 3 72,-5 5 32,-4 6-8,-4 8 0,1 8-80,2 8-24,7 5-32,8 5-24,13 3-144,12 2-120,15 3-208,14 1-152,15 2-304,13-2-56,14-6 103,13-6 89,14-12 256,13-14-40,10-15-96,6-16 64,1-12 216,-3-9 216,-8-6 240,-9-1 40,-10 0 408,-12 2 304,-12 4 552,-10 4 176,-12 5-135,-10 5-209,-8 5-464,-7 4-152,-7 4-192,-6 4-48,-5 4 40,-5 4 40,-3 4-15,-1 4-25,-2 6-152,0 4-64,0 5-96,3 5-24,5 2-40,6 3-24,8 2-8,9 1-16,10-1-32,10-2 7,11-4 25,11-5 24,10-5 48,10-8 0,10-6-40,7-7-16,5-7 8,3-5 8,-1-4 64,-4-3 16,-7 0 32,-9 0 0,-12 2 16,-12 2 8,-11 2 16,-13 2 32,-13 1 121,-11 1 71,-11 4 80,-9 3-32,-5 6-136,-4 6-96,0 7-120,1 7-24,7 4-16,8 3-16,11 0-16,10-1 0,13-1 0,12-2 8,15-3-24,13-3-56,16-4-112,13-6-40,14-7-9,13-8 57,10-7 128,6-9 40,1-5 80,-2-6 8,-7-2 40,-10-1 8,-12 2 24,-16 1 8,-17 4 88,-18 3 17,-20 3-17,-19 5-24,-19 5-88,-16 7 8,-14 7-8,-9 7 8,-2 8-32,2 6-40,6 5-24,9 3-32,12 3-120,12 0-168,11-1-105,12-1-127,12-1-120,13-2 40,12-4-344,14-6-72,13-7-73,13-10 105,10-11 456,8-10 240,2-10 344,-1-7 64,-8-2 24,-10-1-16,-11 2 16,-13 3 96,-13 3 136,-13 3 40,-13 3 32,-12 2-80,-11 3-72,-11 2 32,-5 4 113,-5 4 55,-2 5-16,-2 5-72,0 6-176,0 9-88,-1 8-80,1 7 0,4 5-16,4 5-16,9 3-8,7 1-8,11 1 8,9-1 8,11-3 16,11-4 8,9-10 32,9-10 8,6-12 0,2-13-8,-3-10 0,-5-9 8,-8-3 16,-9-3 24,-12-2 112,-11-1 64,-11-2 24,-11-2-8,-10-2-128,-7 0-56,-4 1-32,-3 3-16,-1 6-16,0 6-16,1 8-16,1 10-16,2 11-8,2 11-8,4 10-8,7 9 0,7 6 8,10 6-8,13 3 8,12 1-8,15-1 8,12-4 0,11-7 40,7-11 32,2-13 32,0-15 0,-5-13-16,-5-11-8,-8-7-24,-11-4 8,-10-2 8,-13 1 0,-11 1-8,-10 3-8,-6 5 0,-6 4-8,-2 5-16,-1 5-24,-1 6-304,2 5-152,2 7-288,3 5-88,4 7 55,4 6 41,5 7-8,3 8-144,3 8-400,4 8-561,5 7 1049,0-8-4145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11.363"/>
    </inkml:context>
    <inkml:brush xml:id="br0">
      <inkml:brushProperty name="width" value="0.35" units="cm"/>
      <inkml:brushProperty name="height" value="2.1" units="cm"/>
      <inkml:brushProperty name="color" value="#008C3A"/>
      <inkml:brushProperty name="inkEffects" value="pencil"/>
    </inkml:brush>
  </inkml:definitions>
  <inkml:trace contextRef="#ctx0" brushRef="#br0">780 521 9250,'-7'1'976,"-7"1"1617,-4 0-2649,-1 1-160,1 0-256,1-1 7,2-3 297,3-4 208,1-5 305,3-4 63,0-3-24,2-2-72,3 0-88,2 2-64,2 3-128,4 4-32,3 5-8,2 5-16,2 6 16,3 5 8,2 6 16,3 4-8,2 5 0,1 5 0,2 2 0,0 1 0,1-2 0,1-4-8,0-7 8,1-6 0,0-8 8,-2-8 8,-1-6 8,-5-5 16,-5-4 32,-7-4 64,-7-4 64,-7-4 8,-5-3-48,-5-2-48,-3-4-80,-3-3-8,-2-2 40,-4-2 56,-2-1 144,-4 0 80,-3 2 32,-2 3-40,-3 6-160,-2 7-96,-1 9-96,-1 9-40,0 10-16,3 10 0,6 9-16,8 8-8,12 5-56,13 4-80,14 3-128,12-1-32,12-4 64,9-5 104,5-9 184,4-9 40,2-11 24,0-9 8,-2-8-8,-4-6 16,-7-4 32,-7-2 32,-9-2 104,-9-1 56,-10-2 64,-8-2 32,-10 0-32,-10 2-31,-11 3-65,-11 4-56,-9 5-80,-10 6-40,-7 7-48,-6 9-32,-4 10-40,0 7-8,2 9 0,5 7 8,6 6-56,6 5-80,9 5-193,9 5-191,13 3-584,13 2-416,16 0-1593,18-3 1737,5-11-6818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11.653"/>
    </inkml:context>
    <inkml:brush xml:id="br0">
      <inkml:brushProperty name="width" value="0.35" units="cm"/>
      <inkml:brushProperty name="height" value="2.1" units="cm"/>
      <inkml:brushProperty name="color" value="#008C3A"/>
      <inkml:brushProperty name="inkEffects" value="pencil"/>
    </inkml:brush>
  </inkml:definitions>
  <inkml:trace contextRef="#ctx0" brushRef="#br0">1472 56 11947,'-11'-3'576,"-17"-4"24,-15-1-312,-15-1-112,-10 0-144,-10 1 56,-8 2 120,-9 2 200,-6 3 48,-4 3-48,-2 4-112,0 5-224,3 5-48,7 5-48,6 4-32,11 3-208,11 2-264,12 2-776,13 2-473,16 1-823,14 2-161,17-1 1537,9-7-3817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12.037"/>
    </inkml:context>
    <inkml:brush xml:id="br0">
      <inkml:brushProperty name="width" value="0.35" units="cm"/>
      <inkml:brushProperty name="height" value="2.1" units="cm"/>
      <inkml:brushProperty name="color" value="#008C3A"/>
      <inkml:brushProperty name="inkEffects" value="pencil"/>
    </inkml:brush>
  </inkml:definitions>
  <inkml:trace contextRef="#ctx0" brushRef="#br0">1 43 2497,'11'-1'776,"15"-3"824,13 0-24,9 0-263,7 0-281,3 2-456,0 0-168,-2 1-80,-2 1 32,-4 2 72,-6 1 24,-6 2-95,-10 1-25,-9 2-88,-9 0-48,-9 2-88,-7 2-72,-2-1-48,-1 0-16,2-1-8,3-2 8,7-1 8,7-3 0,8-2-16,10-2-16,8-2-32,8-3-40,11-2-288,10-1-257,10-2-271,7-2 40,4-2 312,-2-1 288,-5 0 352,-8 1 40,-11 2 32,-13 3 72,-14 4 176,-13 5 56,-13 5 96,-11 4-48,-8 4-224,-5 3-96,-2 3-952,3-1 568,3-1-9938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16.748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390 85 3737,'6'-3'1072,"7"-6"976,5-3-143,4-3-593,-1 1-240,-1 1-423,-5 3-209,-5 4-392,-6 3-136,-8 4-96,-11 2 8,-11 2 112,-11 4 160,-9 4 168,-9 4 16,-3 5-32,-3 5-112,2 5-240,5 5-360,9 5-969,12 2-1575,15 0 1663,11-8-5096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17.133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799 104 9602,'-3'-1'64,"-4"0"-688,-1-1-96,-5-2 176,-3-1 264,-7-2 1064,-6-4 408,-8-2 464,-4-2-31,-4 0-393,-1 2-248,-1 2-432,-4 6-152,-2 8-240,-4 8-104,-1 10-208,0 10-184,4 5-448,5 5-232,8 1-128,9 0 127,11-1 169,11-3-72,13-3-832,12-2 984,5-7-6634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17.572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1272 104 14763,'-4'-6'744,"-5"-6"241,-1-5-585,-3-2-112,-2 1-224,-3 4-120,-7 3 8,-8 5 32,-8 5 32,-9 6 80,-6 5 32,-3 6 8,0 5-8,2 4-96,4 4-48,6 1-152,5 1-144,5-1-248,5-1-97,5-1-87,4-3 72,5-2 248,5-3 136,4-4 272,4-4 128,1-4 200,1-3 48,-1-3 24,-1-1-64,-4-3-160,-4-1-72,-8-1-88,-9 0 0,-10-2 0,-8 0 0,-6 0 16,-3-2 8,0 1 8,4-1-16,8 1-192,12 2-336,11 1-1368,8 2-817,9 0 1321,6 1-7610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17.827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122 0 12923,'-3'1'664,"-4"3"704,-3 6-1520,-4 6-192,-1 6-424,-1 5-48,-1 2 144,2-2 216,2-3 424,4-4 64,7-6 16,7-3-24,9-4-120,11-4-153,10-4-327,9-5-216,8-6-640,8-8-409,7-7 1009,-8 1-5169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17.991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471 133 3841,'5'-8'1128,"2"-9"1233,-1-6-361,-4-3-600,-8 1-375,-8 5-641,-9 8-152,-9 10-216,-8 12-16,-5 10 0,-5 10 0,-2 6 0,1 4 0,2 0-112,5 0-312,8-4-1169,9-2-1047,12-6 1335,8-7-5008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5852 3657 7986,'84'-61'760,"105"-76"424,95-72-408,74-63-432,47-45-456,24-30-1128,3-14-688,-19 4-849,-37 18 305,-57 35 2255,-70 46 1178,-83 53 1359,-84 53 33,-88 54-1121,-84 48-488,-81 48-488,-76 45-72,-70 48-136,-64 45-48,-57 48-56,-50 45 0,-42 44 16,-32 42 8,-23 40 56,-14 36-8,-1 35-40,8 31-24,25 20-240,38 7 64,59-13 368,71-34 144,89-55 304,97-68-96,106-79-464,103-80-152,102-87-296,92-82-168,84-85 88,71-76 144,61-67 480,49-54 312,38-41 208,27-27-80,17-14-264,10-7-88,0 4-160,-5 7-16,-12 12-184,-21 13-216,-31 17-280,-42 22-24,-58 27 216,-67 34 264,-77 39 768,-81 39 200,-83 41 40,-80 37-15,-80 40-369,-77 41-96,-75 45 128,-71 48 24,-68 53-64,-62 50-56,-55 55-208,-47 51-80,-36 52-88,-26 46-32,-14 43-328,-2 38-32,15 24-544,28 13-232,48-10 223,62-28 121,79-53 928,87-65 272,99-82 40,103-84-112,106-91-688,101-90-240,94-92-840,83-86-8,72-77 471,58-62 705,48-45 1673,34-30 423,26-18 56,20-7-423,10 3-777,7 8-368,-1 15-200,-5 17-32,-16 21-352,-23 24-120,-42 31-64,-52 36 32,-72 43 648,-82 43 472,-94 47 192,-94 42 88,-100 44-232,-94 42-336,-95 43-112,-87 42-103,-81 45-57,-69 43-8,-61 43-24,-50 41-32,-38 42-32,-27 39-24,-16 41-120,-5 35-128,12 27-161,27 15-31,49-4 400,64-23 272,86-46 240,96-59-15,109-73-409,111-75-168,110-83-97,103-80 73,93-82 88,79-75 16,71-67 16,55-54 8,43-42 64,30-30 24,20-20 48,13-9-8,5 0-31,0 7-1,-9 14-56,-18 18 0,-30 25-24,-38 32 8,-56 38-8,-67 44-8,-80 47 104,-89 45 0,-98 46 80,-98 46 8,-103 46-96,-95 46-8,-90 45-80,-76 45-40,-66 45-152,-50 41-104,-34 42-9,-19 35 41,2 30 192,18 19 144,43 0 313,62-17 71,86-39-24,98-54-72,113-68-320,112-73-96,111-79-64,101-77 8,89-77 24,75-71 24,61-60 56,46-50 32,31-36 24,19-23-16,4-9-16,-5 1 24,-17 13 8,-25 20 32,-36 30 0,-46 35 8,-60 44-32,-67 46 80,-83 49 32,-85 48-16,-96 52 24,-97 51-88,-96 52-40,-91 50-16,-80 48-64,-67 43-96,-50 41-8,-30 35 16,-7 27 72,14 15 88,44-3 144,61-19-16,85-39-184,94-50-104,102-62-176,102-64-8,99-70 80,92-68 112,86-69 56,73-63 16,63-57 48,52-46 24,38-35-24,26-23 0,9-10 32,-2-2-16,-19 9 40,-29 16 24,-46 26 16,-55 32 32,-69 40 272,-74 42 88,-80 42-112,-81 41-88,-87 40-376,-88 41-128,-90 48 48,-87 49 56,-78 50 56,-65 47 8,-46 42 48,-23 34 0,0 27 64,24 14 0,50 0 24,66-13-48,86-31-192,91-41-64,101-51-40,96-57 40,97-64 160,86-64 56,81-68 88,68-65 32,61-62 0,48-51-16,37-40-120,23-28 0,9-15 16,-5-6 24,-22 8 40,-34 20 0,-54 33 64,-65 42 56,-81 51 200,-86 50-24,-98 52-112,-98 49-88,-103 55-184,-96 55 0,-95 58 48,-81 58-72,-74 58-360,-60 55 112,-45 53-464,-27 44 152,-2 31 336,20 15 320,53-10 408,73-30-24,100-53-216,108-66-240,121-79-328,118-82-24,117-89 144,104-87 64,96-85 80,80-78 32,65-64 104,50-50 80,34-34 80,21-20 24,8-5 32,-2 3-8,-14 14-16,-23 17-24,-35 27-72,-46 32-48,-61 40 56,-72 47 104,-85 49 96,-91 48-40,-100 50-144,-100 50-56,-104 54-112,-98 56 0,-94 59-104,-82 58-152,-70 56-64,-52 51-8,-33 48 16,-11 39 16,15 28-56,34 13 8,60-9 288,78-28 224,98-54 160,109-68 40,121-82-160,118-88-176,120-93-32,107-94-56,100-91 8,82-84 0,69-71 48,53-56 24,36-41-8,23-24 0,7-8-8,-5 5 24,-20 16 24,-28 23 8,-46 35-8,-54 41 16,-73 52 120,-83 53 24,-95 56 0,-101 52-56,-107 54-104,-108 53-56,-111 60-24,-102 62-8,-98 66-104,-83 64-56,-69 62-88,-48 57-176,-28 52-32,-8 44 56,20 29 88,41 11 216,70-15 272,86-39 56,110-62-80,113-77-120,121-89-216,117-91-48,112-99 48,100-96 56,90-96 72,77-87 32,65-77 56,51-61 40,39-46 32,24-28 0,9-11 32,-4 3 24,-19 17-40,-28 24-8,-42 34-24,-52 39 0,-66 50 32,-74 51 16,-86 56 40,-90 56-64,-99 57-72,-100 55-24,-108 62-64,-105 61 32,-105 66 0,-91 61-8,-78 58 0,-61 54 24,-39 48 32,-18 41 40,9 33 120,29 21 80,61-2 256,81-19 56,104-46-128,115-64-168,126-78-296,122-84-72,118-88 0,106-87 72,97-91-8,82-87-8,74-85 24,59-72 24,51-62 32,37-47 0,25-30-24,16-16-8,4 1 8,-7 12 16,-18 28 40,-32 37 24,-54 50 16,-67 57 48,-90 65 256,-99 60 104,-109 60-71,-112 53-73,-118 52-320,-114 51-136,-113 54 0,-104 57-64,-95 59-72,-78 59-41,-65 60-71,-43 57 8,-24 55-120,0 44 16,29 27 96,55 4 200,86-27 392,104-53 32,124-77-64,129-90-352,131-98-176,121-100-16,114-101 16,97-98 224,83-92 32,67-79 16,54-66 144,41-50 40,31-33 16,18-16 0,6 1-80,-5 14-16,-25 31 0,-38 41 8,-57 53 40,-70 58 40,-86 63 384,-93 60 72,-103 58-48,-101 52-71,-107 54-433,-102 53-112,-101 57-56,-91 56-96,-81 57 15,-65 50 17,-44 48 40,-20 41 120,6 31 16,30 18 24,59-2-24,76-21-24,95-42-136,103-59-96,113-72-64,110-78-16,107-86 104,99-87 88,91-92 144,78-85 8,68-78 40,54-67 24,42-53-40,31-35-136,18-19 88,6-6 16,-7 11 16,-20 19 128,-40 36-16,-54 42-16,-74 56 200,-85 59 136,-102 61-16,-107 59-31,-115 59-193,-114 56-136,-110 61-72,-101 58-40,-90 58-104,-73 54-64,-57 50-185,-40 45-7,-20 40 56,-2 33 48,22 20 256,41 7 40,66-14 96,83-30 16,104-50-160,109-63-72,118-78-168,114-82-8,112-92 88,100-90 40,93-94 128,76-84 16,66-74 8,48-59 16,36-45 32,24-27 16,13-14 32,4-2 0,-9 9-32,-18 16 8,-33 30 16,-48 37-8,-69 53 120,-82 56 112,-98 62 80,-104 58-40,-112 53-160,-112 48-128,-116 49-128,-110 51 8,-105 56 8,-91 56-8,-78 62 0,-60 59-16,-40 59-216,-20 56-120,4 48 48,24 37 152,50 16 88,69-3 264,94-34 176,106-58-160,123-81 40,124-90-32,127-98-192,119-96 0,108-98 128,95-92-128,81-87 16,61-75 0,49-62 24,33-45 16,20-30 8,11-16 8,-3-2 16,-9 7 8,-21 16 40,-31 25-16,-44 34 16,-56 43 32,-75 50 232,-85 55 112,-100 56-63,-104 53-73,-112 52-272,-108 50-128,-108 56-16,-99 59 8,-90 63-104,-74 63-81,-58 63-215,-43 58-56,-22 55 0,-6 46 120,17 37 280,32 23 64,58-3 392,74-25 96,99-55 0,109-73-24,124-91-224,121-91-96,125-97-56,111-94 24,104-95-104,87-87-8,72-78 8,57-66 56,38-50 32,24-35 24,11-20-8,-1-5-8,-14 7 0,-24 18-8,-38 29 24,-48 37 0,-66 51 41,-78 56 63,-95 61 16,-104 59-48,-113 59-96,-114 56-80,-120 63-56,-113 65 8,-109 71-32,-95 68-40,-77 69-273,-56 62-79,-33 59-240,-6 48 80,24 28 408,49 9 320,84-25 544,104-48-8,127-76-224,131-87-272,137-98-272,126-97-32,119-101 96,103-98 24,90-91 24,74-81 32,59-67 32,43-52 8,30-34 16,15-20-16,1-5 24,-9 6 8,-23 21 24,-31 30 32,-50 42-8,-59 50 24,-79 61 208,-88 61 72,-100 62-16,-104 60-31,-112 60-225,-109 57-112,-110 61-24,-102 57-24,-92 56-169,-74 49-7,-55 44-112,-34 36 8,-8 29 192,11 20 48,42 4 272,59-10 56,85-29-32,97-44-104,115-58-240,114-67-104,119-73 40,108-77 72,101-82 80,89-79 88,76-79 24,65-71 32,50-60 8,37-48-48,25-31-40,8-17-16,-8-3 24,-20 12 0,-41 25 40,-50 37 24,-69 50 80,-77 55 120,-90 59 49,-92 57-57,-101 61-136,-101 59-144,-104 62-104,-99 63 16,-94 62 8,-82 56 0,-69 51-96,-48 41 7,-27 33-367,-9 23 8,17 12 112,36-4 24,63-22 440,79-39 24,100-55-168,108-64-48,116-75-136,113-77-24,110-82 144,100-78 32,90-75 64,76-65 40,61-55 80,47-41 24,30-27 48,17-14 56,1 1 56,-13 11 8,-30 23-24,-42 30-32,-58 41-32,-68 46-8,-82 52 256,-87 51-40,-99 56-40,-99 54-16,-106 58-287,-99 58-9,-98 57-32,-84 51-1,-72 49-231,-57 41-40,-41 36-40,-23 27 0,0 16 248,18 6 80,48-14 120,64-27-8,88-47-256,99-56-160,110-68-160,110-69 16,110-75 216,101-71 120,93-73 112,79-67 40,71-62 104,55-52 0,44-38 16,30-29-40,16-15-64,2-5 24,-13 5 16,-25 12 16,-40 25 40,-51 32 16,-67 43 184,-76 50 248,-88 52 1,-93 54-57,-98 57-256,-96 56-288,-99 61-104,-90 60 16,-80 58 8,-67 52 24,-50 43 40,-31 35-88,-13 24-160,3 15-89,24 2-95,37-9 96,58-26 176,70-39 96,87-51-48,91-59-32,99-67 32,96-65-16,96-69 120,88-66 24,78-63 40,67-54 80,56-47 72,44-37 64,29-25-24,17-16-32,1-2 16,-12 8 8,-31 21 0,-43 29 1,-60 40-1,-68 44 96,-78 49 128,-80 48-40,-88 54-136,-86 53-168,-91 59-208,-89 60 0,-86 58 40,-74 52-40,-61 48-208,-44 39-8,-24 28 24,-7 16 64,19 0 272,34-13 48,60-32 24,75-42-64,93-59-192,96-64-96,104-71-49,98-70 25,96-72 152,83-67 64,75-64 88,64-54 56,52-47 32,40-35 0,26-25-71,14-14-1,1-5-8,-12 6 8,-29 18 16,-41 27 16,-61 38 80,-67 46 80,-80 50 160,-84 49-40,-89 53-144,-90 51-120,-93 58-224,-91 61-16,-87 62-104,-78 59-104,-70 56-144,-56 48-24,-40 40 119,-24 32 153,-4 20 208,17 7 136,41-10 240,60-26 33,85-48-41,96-59-168,110-73-208,112-75-40,113-79-32,102-76 72,93-78-24,78-70 32,69-63 96,53-53 56,42-42 56,28-30-24,16-20-80,8-8-32,-6 2-16,-13 8 8,-29 20 8,-38 24 8,-57 35 72,-65 43 72,-79 50 80,-84 52-16,-93 55-144,-93 53-112,-99 60-120,-96 59-8,-95 64 32,-88 62 8,-77 58-128,-63 52-32,-46 47 32,-29 35 32,-4 28 200,15 14 112,43-3 104,62-17 0,86-40-72,98-53-160,110-66-184,109-72-24,111-77 0,101-76 88,98-78 88,82-74 32,72-73 56,60-64 24,48-55 16,38-44-32,26-30-32,16-15-16,0 0-8,-14 12 16,-32 28 32,-48 37 32,-67 50 88,-76 54 128,-90 56 120,-92 54-24,-97 53-128,-98 51-152,-100 54-160,-95 57-360,-93 58 328,-79 56 0,-69 55-16,-52 47 312,-31 42-400,-13 32 8,14 17 48,34 5 24,62-17 152,76-33-8,98-51-176,104-60-88,111-69-88,107-69 8,106-73 136,93-72 56,85-72 48,71-67 40,63-62 88,51-51 24,41-43 8,27-28-56,16-20-16,4-8 8,-11 2-16,-23 12 56,-41 28 0,-55 37 32,-77 51 160,-84 55 32,-98 58-32,-99 56-64,-107 59-192,-107 56-80,-110 63-40,-104 62 16,-99 64-48,-86 57-56,-70 54-128,-51 47 16,-27 39 72,-4 27 80,26 9 96,49-7 32,76-29-64,95-45-24,110-61-224,115-69-185,119-80 25,112-82 16,110-87 256,97-85 224,90-82 104,76-73 56,66-61 64,50-50-16,36-35-72,23-21-40,8-9-16,-5 3-16,-20 15 32,-34 25 8,-53 37 57,-66 46 31,-81 53 320,-86 56 96,-94 55-88,-93 52-80,-101 54-384,-99 54-128,-104 61-40,-98 60 0,-95 60-8,-82 57-32,-67 51-184,-49 45-16,-24 38-8,-5 31-8,25 16 224,44 4 72,72-18 72,89-36 56,110-57-120,115-70-72,124-79 7,116-82-15,115-86 128,103-83 64,95-83 32,80-76 16,68-68 17,53-56 7,40-45 0,27-30 0,17-18-8,5-6 0,-11 7-48,-21 17 16,-40 32 0,-52 42 16,-74 55 120,-85 60 184,-101 63 80,-104 58-48,-115 59-192,-111 57-216,-118 62-160,-111 62 0,-106 67 24,-96 63 8,-79 61-96,-61 55-120,-39 49-192,-17 39-40,9 28 8,31 14 151,62-10 369,79-32 136,106-59 105,116-74-89,130-91-232,127-92-89,128-98-7,115-95 88,106-94 48,91-86 0,80-76 72,63-63 48,51-48 144,38-35 64,27-22-15,18-11-41,4 2-112,-5 12-48,-23 26-8,-38 37 32,-63 50 16,-80 57 96,-102 64 328,-107 61 24,-118 57-72,-115 52-104,-122 54-360,-114 54-80,-115 62 0,-104 64 0,-95 65 8,-77 64-16,-61 62-216,-38 55-72,-15 45-328,9 31 32,37 12 239,61-9 105,88-35 376,104-54 8,123-76-264,123-83-160,129-93-96,122-94-16,117-96 224,106-90 136,94-84 72,81-75 112,68-62 120,55-47 24,43-33 48,31-21-16,15-6-40,3 2-16,-9 13-64,-22 20-56,-39 34-32,-54 42 32,-77 55 88,-89 58 240,-108 62 241,-112 56-57,-123 54-128,-124 51-248,-131 55-264,-126 57 0,-123 64 24,-110 61-8,-94 62-16,-72 60 16,-54 61-384,-32 58-368,-8 58 23,13 46-47,46 24 520,65-1 536,98-36 288,112-63 88,133-90-303,138-99-201,142-112-377,133-111-71,126-114 192,110-109 8,98-102 104,80-86 32,66-70 16,49-53 112,38-37 104,26-25-16,17-11 8,9 0-63,0 9-73,-10 21 24,-28 35-32,-42 46-16,-70 61 80,-86 67 104,-108 71 296,-115 67-16,-126 65-80,-126 58-128,-129 64-336,-125 62-32,-118 68-16,-107 66-8,-92 66-48,-72 61-56,-50 57-192,-28 48-48,0 36 88,25 24 96,56 1 296,80-18 104,106-47-16,119-63-88,133-81-208,131-85-88,128-92-24,118-88 48,107-92 160,92-87 72,81-84 120,67-72 48,56-63 40,41-48-8,32-35-56,20-23-32,6-11-48,-4 1-8,-19 14-16,-32 25 16,-49 39 16,-63 48 32,-82 58 192,-90 60 112,-102 61 24,-102 54-64,-111 53-224,-108 51-168,-114 56-104,-104 59 16,-103 64-32,-89 63-104,-74 63-176,-57 56-128,-34 49-40,-11 39 144,17 24 200,38 7 240,71-16 272,89-38 16,115-62-96,122-75-152,132-87-216,126-89-40,122-94 72,111-90 56,98-89-56,83-80 104,73-71 104,57-57 32,48-47 112,36-34-88,27-22-64,18-12-24,8 3-8,-2 12-16,-23 30 8,-38 39 8,-67 57 40,-84 62 80,-106 68 256,-112 62-24,-124 61-120,-123 53-104,-129 56-288,-126 55-8,-126 57 32,-112 56 0,-104 57-112,-85 51-136,-67 52-264,-46 49-352,-22 47 95,0 40 169,31 24 496,56 7 560,90-22 352,109-43 25,132-71-329,139-83-256,144-95-320,139-96-48,132-101 112,118-95 112,106-96 96,87-84 24,73-76 104,59-60-16,43-44-56,28-30-32,13-13-72,1 1-24,-13 15 8,-21 25 16,-38 36 8,-47 41 0,-65 48 56,-75 52 40,-93 54 160,-99 55-8,-112 54-136,-115 52-48,-126 56-136,-125 57-88,-124 62 8,-115 63 16,-103 63 40,-82 60-48,-62 58-80,-40 54 16,-15 49-136,6 40 32,36 24 112,56 9 16,85-16 176,98-39 0,117-62-56,119-74-112,128-85-96,119-86-64,118-91 40,105-86 88,99-90 112,85-86 88,74-81 72,61-69 8,50-59-24,38-44-48,26-30-8,18-16 0,5-4-24,-6 8 8,-20 18 0,-31 25 0,-54 41 48,-67 46 48,-90 59 248,-100 60 80,-114 60-80,-116 55-80,-123 54-296,-118 54-88,-117 60-16,-109 63-8,-98 68 0,-83 68 8,-69 74-216,-50 71-336,-31 71-168,-10 63-41,15 48 233,42 25 584,74-5 552,94-36 144,122-68-63,131-89-297,141-106-392,136-108-168,131-115 16,114-109 55,98-113 97,80-100 40,63-91 88,47-73 8,34-57 24,25-39 40,13-21-16,4-8 33,-4 5-73,-11 16-8,-26 26 0,-35 35 16,-56 46 32,-69 55 72,-91 64 192,-98 61 8,-112 63-88,-111 55-48,-121 58-216,-117 58-24,-116 63 16,-105 65-16,-95 65-16,-77 64-32,-59 61 0,-36 54 0,-12 48-48,11 37 24,42 23-104,60 7 56,90-20 144,102-39 0,121-63 80,125-73-80,128-85-64,121-83 0,116-91 48,101-87 56,93-87 0,77-80-8,65-72 24,48-61-24,32-48-32,20-33 24,7-20 8,-5-7 0,-17 5 8,-25 12-8,-35 25 16,-41 32 0,-55 43 24,-63 51 32,-77 58 128,-84 57 56,-95 58-72,-100 54-48,-111 56-152,-111 58-56,-112 60 16,-105 60 8,-93 61-16,-78 54-24,-61 55-208,-44 50-240,-26 52-112,-10 46 8,14 34 223,32 20 353,62-8 433,81-31 135,107-63-24,119-77-200,133-97-368,129-101-128,129-108-8,117-106 56,109-110 64,93-99 8,84-92 72,67-75 64,51-59-8,40-41 8,27-23-32,15-7-16,2 11 0,-10 26-8,-29 40 32,-44 48-8,-65 59 24,-78 64 88,-99 66 352,-101 62 120,-112 55-24,-108 45-112,-112 41-400,-112 41-136,-113 49-40,-107 50 16,-103 59-8,-90 59 8,-74 59 8,-56 57 16,-31 54-40,-9 46 8,22 35-16,46 18-32,74-5 0,95-25 0,113-52 0,121-65-72,127-80-72,122-84 32,122-86 56,110-87 128,104-91 152,92-87-24,84-85 8,68-73-24,56-61-24,40-46 0,27-30-8,13-16 0,-2-2 8,-11 10 0,-28 23 24,-36 31 32,-56 44-16,-64 49 32,-82 57 112,-88 58 40,-98 55 32,-100 50-80,-112 47-168,-112 46-80,-124 52-48,-117 53 16,-111 58 0,-98 57 0,-79 58-56,-60 56-32,-34 52-72,-11 43-8,21 30 96,44 16 88,75-7 96,92-24 16,114-44-152,119-57-144,128-71-88,125-73 16,121-81 120,112-80 136,106-86 120,91-81 40,80-80 64,65-71-16,52-61 0,37-48-120,24-34-32,11-21 32,0-8-24,-9 2 104,-24 13-16,-36 23-48,-55 39 40,-70 49 48,-90 57 272,-98 59 72,-109 52-104,-113 46-136,-120 44-352,-122 42-96,-127 52 56,-120 56 40,-112 66 48,-95 67 8,-75 72-24,-54 68 16,-29 69-280,-5 59 0,27 45 56,50 29 40,85-2 280,103-25 24,124-55-64,130-73-104,134-88-40,128-93-8,123-97 144,112-95 64,103-95 88,88-90 24,79-84-64,64-73-8,49-60-16,37-45-32,22-29-16,10-15 8,0-3-24,-9 6 24,-21 13 16,-31 22 8,-51 36 16,-67 46 64,-90 57 192,-99 60 64,-112 56-40,-115 51-96,-122 49-288,-119 46-96,-126 54 0,-116 58 0,-115 65 16,-98 63 0,-83 67 32,-66 63-176,-42 62-320,-21 53-128,8 43-56,34 26 119,68 5 481,90-20 224,121-49 80,133-69-80,146-89-472,145-93-272,145-101-304,130-100 112,123-104 344,105-95 184,91-89 344,74-73 104,58-55 184,42-41 32,29-24-16,13-8-64,0 6-160,-15 17-40,-36 33-8,-48 40 24,-75 53 64,-87 57 64,-104 60 632,-106 56 152,-113 50-63,-106 42-97,-110 42-696,-102 40-192,-107 47-40,-101 50 0,-98 52 16,-90 53-80,-82 52-384,-64 52-369,-46 51-207,-24 44 112,7 34 592,36 16 616,76-8 456,102-26-8,129-50-312,141-59-320,147-72-656,140-72-48,134-77 112,117-77 104,104-79 512,89-73 56,72-68 144,57-59 56,43-52-32,29-41 16,18-33-136,5-23-56,-8-13-40,-18-4-16,-30 6 48,-39 13-16,-52 23-40,-61 29 0,-77 40 40,-83 44 176,-99 48 144,-100 45 8,-110 47-8,-108 45-168,-110 51-16,-102 52 48,-97 58-32,-84 58-16,-74 61-256,-58 62-248,-45 63-368,-29 61-80,-11 59 184,7 50 232,34 33 648,57 11 176,92-24 168,110-50-96,134-79-504,139-92-88,142-105-376,132-104 24,122-111 72,105-106-16,89-101 184,72-86 24,58-67 224,40-50 48,29-29 16,18-15-8,7-1-72,0 9-8,-10 20-8,-19 25-16,-30 38-120,-44 43-8,-69 55 56,-82 57 88,-108 61 368,-117 57 136,-129 55 104,-129 52-64,-129 54-255,-119 54-121,-111 58-184,-95 57-40,-79 59-24,-62 55-8,-42 54 8,-19 48-32,6 37-25,31 25-23,58 4-104,80-19 48,103-45 0,115-63-136,129-80-200,127-85-32,128-92 24,117-90 160,111-89 264,96-83 96,87-73 32,69-60 0,57-49 80,42-36-64,29-26 16,15-15 16,1-8-8,-10 0-16,-24 7-24,-34 13 0,-52 22 8,-60 25 16,-79 39 152,-88 41 72,-102 49 152,-103 49-24,-115 51-144,-111 50-56,-116 57-112,-109 59 24,-103 66-16,-91 65-71,-77 69-49,-59 65-201,-42 62-351,-22 54-112,0 44-312,19 33 176,47 11 376,66-6 208,92-33 344,103-51-24,124-73-136,126-80-144,133-89-40,127-89 8,123-93 128,111-88 160,101-87 8,85-77 32,72-66 48,55-50 16,40-37 40,24-25 8,12-12-64,-2-4-96,-14 5-48,-25 12 8,-41 21 0,-50 26 8,-68 36 40,-75 41 40,-93 47 296,-98 45 192,-109 46-8,-109 41-16,-116 43-216,-114 45-152,-117 52-7,-111 58-49,-104 64-104,-93 63-64,-81 69-88,-64 68-233,-50 71-327,-29 66-152,-5 61-64,18 48 256,50 27 432,71 6 256,102-23 192,117-45-32,136-69-192,141-83-32,146-97-392,136-99 16,130-106 144,112-104-56,99-105 344,82-94 8,67-85 88,51-65 104,37-48 96,27-33 32,16-18 0,9-8-88,2 0-64,-4 4-64,-13 8-80,-17 13-24,-32 19-64,-42 26-8,-63 40-40,-78 45 56,-101 53 344,-108 53 104,-121 50 40,-116 45-23,-123 44-313,-113 45-96,-113 50-32,-101 53-40,-92 61-56,-77 61-16,-62 65-24,-46 62 0,-28 63-201,-12 57-343,8 52 24,27 40-48,53 21 208,71 0 424,95-26 80,106-46 112,123-70-48,124-79 32,131-94-32,125-93 88,122-102 96,109-99-104,101-98-80,82-89-104,69-77 32,51-62-40,38-46 32,21-31 0,8-18 8,-6-6 64,-22 5-24,-33 12-24,-46 21-8,-56 29-16,-66 37 40,-73 42 56,-84 47 120,-85 46 136,-96 47-103,-94 42-57,-101 44-160,-101 42-160,-105 51 80,-99 56 0,-96 66-24,-84 66 8,-72 72-529,-56 71-191,-42 72-576,-22 64-208,-1 55 255,19 36 169,46 15 568,64-3 280,86-29 416,98-44 88,114-66 40,115-78-112,125-91-104,118-92 88,117-101 48,104-96 40,95-97 80,78-88-136,68-77 224,55-63 49,43-46-121,34-31 56,20-15-208,13-4-40,-2 8 0,-7 11-56,-18 19-40,-27 21 8,-42 25-8,-52 27 8,-71 34 32,-79 35 24,-94 39 16,-99 36-32,-104 36-88,-104 35-40,-106 39-16,-101 43 16,-98 53 32,-89 57 8,-79 65-40,-66 63-16,-51 68-80,-37 63-120,-22 64-472,-6 59-17,14 48 33,28 37 48,48 15 592,61 0 96,79-24 240,85-42 112,98-65-128,100-75-136,107-88-184,103-89-96,103-91-56,93-89 48,88-87 8,74-80 48,67-71 128,52-60-8,42-51 48,32-37-16,22-26-32,10-15 8,0-6 8,-9 3 0,-18 11-8,-24 14 24,-36 21-24,-42 26 0,-57 30 32,-63 34 16,-78 37-8,-83 39 56,-91 38-192,-91 39-8,-95 43 8,-90 43-48,-90 49 160,-81 50-16,-74 53 8,-65 50-8,-56 53-8,-43 50-128,-35 50-1024,-23 51 792,95-34-12915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18.233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327 22 14515,'-6'-3'624,"-7"-3"-88,-8-1-208,-6 1-336,-6 6-192,-3 7-120,-4 6-128,1 8-256,2 4-72,6 2-216,7 0 7,9-1-63,11-4-24,13-6-256,13-6-569,15-10 1145,0-4-4721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18.406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509 22 6601,'2'-2'1641,"-1"-3"1335,-1-1-1407,-4 0-529,-9 3-768,-9 6-208,-10 7-56,-8 8 0,-6 6 0,-3 8-8,-2 6 0,-1 3-16,2 3-184,1 3-344,6 2-1569,8 4 1305,10-7-9698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18.845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240 62 14259,'-5'2'456,"-6"1"-56,-3 5-1320,-1 5-368,0 4-849,1 5 1,4 1 519,3-2 433,4-4 984,6-5 280,7-6 112,9-4-16,10-6-408,9-4-368,8-6-408,4-3-8,1-2 344,-4-2 375,-7-1 890,-9 1 455,-11 0 720,-11 2 241,-14 2-193,-13 4-288,-13 5-551,-11 5-257,-9 8-304,-6 8-128,-2 9-200,1 9-48,3 7-32,5 6-24,8 4-72,8 3-168,11 1-440,10-2-281,12-3-663,11-7-408,10-10 1159,2-9-6056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19.069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169 1 13163,'-7'2'752,"-9"3"872,-6 7-1720,-4 8-192,1 8-416,2 7-120,3 4-72,5 0 136,5-1 207,6-3 17,8-2-160,10-3-192,11-5-640,11-5-513,10-8 1129,-3-7-3905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19.258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659 34 11250,'-13'-4'705,"-19"-5"335,-15-1-816,-14 2-24,-8 5-232,-3 8-56,0 9-72,4 8-8,5 7-24,8 6-88,10 4-521,10 1-431,14 0-1672,16-3 1591,8-7-4936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19.459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421 0 13035,'-9'1'704,"-12"1"104,-11 5-336,-8 6-384,-7 7-128,-2 7-56,-2 5-112,2 3-288,5 2-168,8-2-336,10-1-161,11-5-583,14-4-328,14-6 1119,5-8-5720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19.656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64 7 12691,'-3'-2'816,"-4"-1"968,-3 2-1936,-2 3-248,1 8-624,0 7-176,4 8-33,5 6 137,5 3 344,8 1-48,10-3-376,10-5-369,10-7 801,-1-8-4425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19.844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170 3 8754,'-2'-1'960,"-2"0"680,-3 0-863,-4 4-489,-4 4-200,-3 6-56,-3 5-8,-1 6-24,0 3-96,3 2-480,4 3-313,5 0-695,6-1-360,6-1-465,6-5 1185,0-6-2617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0.080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402 97 7162,'0'-4'1144,"-1"-6"992,-1-4-1096,-4-4-199,-6 0-521,-6 2-168,-10 5-152,-9 6 0,-6 7 8,-5 8-8,-1 6-8,4 6-24,6 4-56,7 3-104,8 4-328,10 2-249,10 0-807,12-1-744,13-7 1303,3-8-5264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0.262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459 4 11939,'-10'-1'920,"-12"-1"1296,-10 3-2112,-8 5-40,-5 7-64,-6 7-8,-2 6 8,-1 4-16,5 0-304,7-1-240,10-3-632,11-3-321,13-4-1023,15-5 1360,6-5-6746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1522 6807 4137,'71'-45'632,"101"-67"24,110-75 328,100-71-7,85-62-489,65-48 48,46-34-400,29-20-32,14-10 136,4-2-80,-6 6-8,-12 11-8,-18 16-96,-22 19 32,-28 22-24,-32 24-24,-44 31 32,-52 31 0,-64 38 88,-70 36 80,-78 38 424,-79 34-8,-84 33-95,-82 30-57,-87 30-352,-85 32 64,-84 37 152,-82 40 96,-78 46 24,-68 45-40,-65 51-144,-53 51-128,-45 53-272,-37 54-240,-23 53-616,-13 50-312,4 45-1377,18 35-216,37 21 193,50 7 823,72-20 777,84-38 1088,101-63 1265,108-76-849,119-91 376,115-92-656,117-96-440,107-92 40,100-91 552,87-82 232,79-73 576,66-60 705,56-50 39,46-36-144,37-28-343,25-17-657,16-12-320,7-8-88,0-2-232,-6 0-48,-13 5-400,-21 10-240,-31 14-929,-37 16-503,-49 22-625,-58 24 1185,-109 73-3321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0.682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702 256 11386,'-9'-1'1425,"-12"-2"2160,-12 1-3129,-6 4-480,-2 7-224,0 8-337,2 9-55,4 5-360,5 4-120,6 0-336,8-1-345,10-5-223,10-8 103,12-8 25,10-11 216,9-10 679,5-10 561,-1-6 1352,-5-5 457,-7-1 263,-7 0-272,-7-2-575,-5-1-105,-3-2 48,-4-3 184,-4-1 408,-5 0 105,-6 2 15,-9 2-168,-10 4-448,-8 6-232,-11 9-383,-6 11-97,-7 16-136,-3 15-24,0 15-16,5 11-57,9 10-303,10 6-200,16 1-576,14-1-376,19-8-1505,18-13 1729,6-14-6722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0.910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376 0 13131,'-5'2'1152,"-6"0"1961,-6 2-3353,-5 4-304,-3 5-713,-6 4-175,-3 3 248,-4 1 296,-2 0 719,0-1 169,2 1-328,6 0-584,6 1 536,9-3-9690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1.143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751 14 14171,'-11'-1'1048,"-10"-4"1073,-9 0-2121,-7 3-624,-7 5-169,-10 8-55,-9 9 272,-9 8 352,-6 6 136,-3 3 64,5 0-160,8 1-904,13-1-617,18 0 849,14-6-9474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1.420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657 92 16572,'-3'-6'672,"-6"-8"0,-5-3-488,-6 0-104,-6 1-136,-7 4-8,-7 5 32,-7 4 72,-6 5 40,-4 4 8,-2 5-16,2 4-56,3 6-32,6 6-112,5 5-216,7 7-424,9 4-225,7 4-407,10 1-64,9-1-441,10-3-575,10-5 1440,3-10-6746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1.690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887 150 12571,'-5'-6'952,"-7"-9"544,-6-6-528,-8-3-127,-7-1-217,-9 2-32,-8 4 32,-7 7-48,-7 7-88,-4 11-264,-3 11-96,-1 10-128,2 9-24,2 10-40,6 8-16,6 6-400,8 5-232,12 2-608,14 0-353,16-4-799,16-6-801,18-12 1865,4-13-7170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1.971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855 7 14347,'-8'0'1088,"-11"-3"1161,-12-1-1953,-10 4-424,-9 7-104,-8 6 0,-8 9 32,-7 4 160,-4 5 120,-1 1 128,2 3-16,5 2-64,8 4-80,10 6-376,11 7-216,12 6-561,13 4-471,15-1-1265,15-4 1561,5-13-8850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2.221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101 0 14419,'-4'1'496,"-5"1"-8,-2 3-528,-2 4-112,0 7-80,-1 6-232,1 7-224,1 4-600,3 3-265,6 0-295,8-3-40,9-6 71,9-6 193,10-8 416,8-7 207,7-7 737,-4-3-1072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2.373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324 34 7066,'0'-2'1296,"-2"-3"872,-5-3-703,-6 0-1201,-8 1-280,-5 3-96,-6 5 8,-2 7 104,-3 8 32,0 6-24,3 6-16,5 3-272,6 2-313,7 0-1343,7-3 1144,5-7-7666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2.603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287 1 12667,'-9'0'976,"-10"3"896,-8 4-1328,-6 6-400,-3 8-72,-2 6-80,1 5 8,3 3-32,6-1-64,9-1-96,12-2-64,16-4-400,15-4-240,17-5-864,14-6-713,13-10 1369,-5-4-7698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2.809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1032 9 14555,'-12'-3'680,"-18"0"24,-17 0-239,-18 5-393,-14 6-40,-15 7 16,-9 7 72,-7 5 80,1 6-16,8 2-72,11 4-208,17 1-825,17 2-543,19-1-1993,18-2 1881,13-7-8082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8735 0 5177,'-63'7'1152,"-94"15"1241,-107 24-1217,-101 30-288,-95 39-88,-79 43 9,-67 48-105,-53 49-104,-41 52-256,-29 51-144,-17 54-400,-4 52-480,8 49-1441,21 42-951,37 31 1519,134-83-5064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3.007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167 1 16772,'-5'3'360,"-6"4"-656,-5 9-481,-3 7-1063,-4 7-456,-2 3-185,0 0 16,3-4 393,7-6 320,10-6 968,6-6-1585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3.242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14 1 12387,'-3'5'1064,"-1"4"1352,0 5-2472,2 6-1216,2 6-528,5 5-537,3 1 265,5-2 976,5-6 615,7-7 649,8-9 25,7-9-185,10-9-345,8-9-1295,5-8 1008,-7 1-3905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3.441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285 5 11602,'-4'-1'1129,"-6"-1"591,-7 0-840,-6 5-696,-5 6-216,-5 9 0,-2 7 16,-1 7 24,3 3 8,4 3-40,8-1-88,8 0-392,10-3-168,10-4-392,11-6-200,10-8-593,10-11-687,7-12 1439,-3-5-5208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3.620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187 59 4977,'-1'-4'1672,"-4"-6"1505,-4-3-1152,-5 0-497,-5 1-808,-4 6-272,-1 7-496,1 9-120,2 9-24,3 7 8,3 6-48,5 3-88,5 2-472,6 0-297,7-2-935,5-2-673,7-6 1513,-1-8-4433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3.826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349 108 12339,'-4'-6'720,"-4"-7"256,-5-6-536,-6-3-408,-5 1-168,-7 4-64,-5 8 16,-3 9 144,-1 10 16,1 10-16,3 10-16,7 8-344,9 7-424,9 5-1985,13 3 1673,5-8-7522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4.055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229 1 16267,'-8'0'705,"-10"1"31,-6 3-1176,-1 7-977,-1 9-407,1 7 136,0 5 407,2 1 825,1-1 384,5-3 104,6-2-136,7-3-960,8-3-1032,9-5 1111,2-6-5328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4.535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694 346 11562,'-4'-5'985,"-5"-5"511,-5-5-488,-7-3-560,-5-2-216,-8 1-160,-8 3-16,-9 6-8,-8 7 40,-6 7 96,-2 6 25,1 6-49,3 3-64,8 2-136,10 1-56,10 1-41,12 1-63,10 1-128,12 1-64,11 1-216,11-1-8,11-2-32,6-3 40,7-6 216,2-7 112,2-9 208,-1-8 64,-5-9 64,-5-7 56,-7-4 96,-8-3 40,-8-3 56,-6-2 16,-7-1 32,-5-2-8,-6-2 40,-6-1 80,-5 0 72,-5 3-24,-4 5-135,-1 5-161,-1 8-224,2 8-64,2 7-56,2 6-25,2 7-71,4 6-88,5 6-224,6 8-152,9 6-400,9 5-216,13 3-777,12-1-535,14-5 1447,-1-9-5104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4.755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196 24 3849,'3'-3'1648,"0"-3"1121,-1-1-625,-5 1-527,-5 4-921,-7 5-304,-4 7-304,-4 6-48,-1 5-16,2 4 0,1 4 0,4 1-16,3 3-16,2 3-32,2 4-528,2 5-320,3 3-697,3 3-279,5-2 103,5-2 225,6-8 232,5-8 704,-1-10-2569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4.983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38 0 11442,'-4'2'1137,"-4"6"1423,-1 7-2232,0 10-720,4 11-224,2 7-400,4 5 8,2-1 280,3-4 231,2-6 385,2-9 32,4-9-320,3-9-368,4-9-1096,4-8-825,1-7 1417,-3 0-2753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5.429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1696 91 6033,'-9'-2'1177,"-15"-2"1135,-15-3-360,-13-4-399,-11-2-161,-8-1-240,-6-1-135,-6 3-321,-3 3-136,-2 5-184,-1 5-64,1 7-152,4 5-72,4 7-128,7 6-64,8 6-416,7 3-208,12 3-369,12 2-95,14-2 96,14-1 24,15-5 96,15-7-105,13-9-207,10-10 80,6-11 144,2-9 223,-2-7 609,-5-4 360,-6 1 961,-10 1 423,-10 3 400,-11 5-127,-12 3-513,-12 3-256,-12 2-296,-10 3-64,-9 0-135,-7 1-73,-7 2-120,-8 2-56,-7 4-176,-5 4-136,-1 4-312,2 4-96,6 3-184,7 0-97,10-1 9,10-2-40,13-3-384,10-4-128,12-4-705,10-5 961,5-2-7890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3337 6697 2072,'92'-52'1049,"131"-76"1167,129-78-255,113-71-225,85-57-488,57-44-664,31-29-144,9-17-272,-7-8-56,-21 2-48,-29 8-32,-40 14-216,-45 16-88,-56 21-16,-63 24 16,-70 29 232,-73 32 160,-79 34 208,-77 32-48,-81 33-48,-76 31-23,-80 33-41,-75 35 112,-74 39 184,-68 39 24,-64 46-48,-57 45-64,-51 48-176,-46 49-72,-40 50-104,-32 46-8,-24 48-16,-17 46 0,-6 44-8,3 42-192,14 36-624,25 32 16,41 22-97,50 13-47,67-3-224,76-16-272,90-38 119,93-50 25,101-67 328,99-75 216,99-85-160,92-85 223,86-88 577,75-84 168,68-81 425,59-72 335,51-63 360,41-51 56,34-40 321,26-31-313,17-22-352,11-13-152,6-6-552,-1-1-16,-4 3-40,-7 5-40,-12 7-16,-15 9-64,-22 13-264,-30 16-128,-43 20-160,-51 26 24,-65 31 328,-72 34 400,-79 36 328,-78 33-80,-79 28-336,-75 25-248,-73 25-144,-69 25 112,-66 30 392,-64 31 64,-62 35 200,-55 35 64,-54 38-32,-46 38-79,-44 37-209,-36 39-104,-33 40-104,-25 41-24,-18 45-232,-13 42-177,-4 45-959,5 42-1504,13 43-1049,118-63 400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5.642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297 0 13267,'-8'3'664,"-8"5"136,-7 3-584,-3 5-584,-2 5-288,-1 3-232,-1 0-32,1-2 383,0-4 145,3-4 56,4-7-128,6-4-504,5-6-488,7-5 768,4 0-6586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6.062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25 16 10778,'-2'1'1337,"-3"1"1087,-1-1-1352,0 1-664,2 1-328,2 3-200,4 4 8,6 2 24,6 3 16,10 0 48,13-1-8,16-3-64,15-2-120,15-4-200,11-4-40,5-3 48,0-3 104,-6-3 64,-8-2-128,-10-2-472,-11-2-313,-12 0-319,-12 0 32,-15 1 416,-14 2 503,-17 1 1026,-16 4 407,-16 3 528,-12 3-80,-7 5-455,-3 2-249,2 2-480,4 2-256,7 0-592,6 0-241,7 0-511,7-1-152,8-1-177,9-2 137,14-1 544,14-2 296,18-1 656,18 1 88,17 0 24,-4 0-2601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0:26.227"/>
    </inkml:context>
    <inkml:brush xml:id="br0">
      <inkml:brushProperty name="width" value="0.35" units="cm"/>
      <inkml:brushProperty name="height" value="2.1" units="cm"/>
      <inkml:brushProperty name="color" value="#C8A066"/>
      <inkml:brushProperty name="inkEffects" value="pencil"/>
    </inkml:brush>
  </inkml:definitions>
  <inkml:trace contextRef="#ctx0" brushRef="#br0">159 0 12275,'-9'0'200,"-9"1"-880,-8 1-481,-3 2-711,-1 3-857,4 1 1633,5-1-3841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23.002"/>
    </inkml:context>
    <inkml:brush xml:id="br0">
      <inkml:brushProperty name="width" value="0.2" units="cm"/>
      <inkml:brushProperty name="height" value="0.2" units="cm"/>
      <inkml:brushProperty name="color" value="#D25E52"/>
    </inkml:brush>
  </inkml:definitions>
  <inkml:trace contextRef="#ctx0" brushRef="#br0">1 0 1736,'0'0'85,"1"0"-1,0 0 1,0 0-1,0 0 1,0 0-1,0 0 1,0 0-1,0 1 1,-1-1-1,1 0 1,0 0-1,0 1 1,0-1-1,0 0 1,-1 1-1,1-1 1,0 1-1,0-1 1,-1 1-1,1 0 1,0-1-1,-1 1 1,1-1-1,-1 1 1,1 0-1,-1 0 1,1-1-1,-1 1 1,1 0-1,-1 0 1,0 0-1,1 1 1,16 15 946,19-5-849,1-3 1,1 0-1,74 5 1,-39-6 6,497 87-1238,-566-95 1007,21 5-166,-1 0 1,1 1 0,-1 1 0,0 1-1,-1 2 1,39 20 0,-62-30 193,1 1 0,-1-1 1,1 0-1,-1 0 0,1 0 0,-1 1 1,0-1-1,1 0 0,-1 0 1,0 1-1,1-1 0,-1 0 0,0 1 1,1-1-1,-1 0 0,0 1 0,1-1 1,-1 0-1,0 1 0,0-1 1,0 1-1,1-1 0,-1 0 0,0 1 1,0-1-1,0 1 0,0-1 0,0 1 1,0-1-1,0 1 0,0-1 0,0 1 1,0-1-1,0 0 0,0 1 1,0-1-1,0 1 0,-1-1 0,1 1 1,0-1-1,0 0 0,0 1 0,-1-1 1,1 1-1,0-1 0,0 0 1,-1 1-1,1-1 0,0 0 0,-1 1 1,1-1-1,0 0 0,-1 0 0,1 1 1,-1-1-1,1 0 0,0 0 0,-1 0 1,1 1-1,-1-1 0,1 0 1,-1 0-1,1 0 0,0 0 0,-1 0 1,1 0-1,-2 0 0,-36 7 450,36-7-401,-309 12 5094,168-10-4265,-194-12-1386,196 3-2608,102 7 2000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23.561"/>
    </inkml:context>
    <inkml:brush xml:id="br0">
      <inkml:brushProperty name="width" value="0.2" units="cm"/>
      <inkml:brushProperty name="height" value="0.2" units="cm"/>
      <inkml:brushProperty name="color" value="#D25E52"/>
    </inkml:brush>
  </inkml:definitions>
  <inkml:trace contextRef="#ctx0" brushRef="#br0">0 4 2857,'1'-1'-304,"4"-1"224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23.793"/>
    </inkml:context>
    <inkml:brush xml:id="br0">
      <inkml:brushProperty name="width" value="0.2" units="cm"/>
      <inkml:brushProperty name="height" value="0.2" units="cm"/>
      <inkml:brushProperty name="color" value="#D25E52"/>
    </inkml:brush>
  </inkml:definitions>
  <inkml:trace contextRef="#ctx0" brushRef="#br0">1 1 3321,'8'1'230,"0"0"0,0 1 1,0 0-1,0 0 1,-1 0-1,14 8 0,28 7-234,-29-13-1,2 2 4,1-2 1,-1-1-1,1 0 0,32-2 0,-44-6-1044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24.080"/>
    </inkml:context>
    <inkml:brush xml:id="br0">
      <inkml:brushProperty name="width" value="0.2" units="cm"/>
      <inkml:brushProperty name="height" value="0.2" units="cm"/>
      <inkml:brushProperty name="color" value="#D25E52"/>
    </inkml:brush>
  </inkml:definitions>
  <inkml:trace contextRef="#ctx0" brushRef="#br0">97 1 7466,'-16'0'360,"1"1"536,2 4-2088,0 1-121,2 0-135,-1-2 296,5 0 944,1 0 456,3 1 528,2 0-16,6 2-336,4-1-400,9-1-1256,4 0 768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24.326"/>
    </inkml:context>
    <inkml:brush xml:id="br0">
      <inkml:brushProperty name="width" value="0.2" units="cm"/>
      <inkml:brushProperty name="height" value="0.2" units="cm"/>
      <inkml:brushProperty name="color" value="#D25E52"/>
    </inkml:brush>
  </inkml:definitions>
  <inkml:trace contextRef="#ctx0" brushRef="#br0">109 13 2905,'-19'-2'296,"1"0"232,3 2-712,3 0-248,1 0 8,2 0 144,1-1 151,2-1 25,0-1-216,2 0 192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24.511"/>
    </inkml:context>
    <inkml:brush xml:id="br0">
      <inkml:brushProperty name="width" value="0.2" units="cm"/>
      <inkml:brushProperty name="height" value="0.2" units="cm"/>
      <inkml:brushProperty name="color" value="#D25E52"/>
    </inkml:brush>
  </inkml:definitions>
  <inkml:trace contextRef="#ctx0" brushRef="#br0">57 1 4153,'-5'-1'1488,"2"2"-1104,0 1-184,-4 0-184,-2 3-48,-1-1-432,0 0-408,0 1 456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25.816"/>
    </inkml:context>
    <inkml:brush xml:id="br0">
      <inkml:brushProperty name="width" value="0.2" units="cm"/>
      <inkml:brushProperty name="height" value="0.2" units="cm"/>
      <inkml:brushProperty name="color" value="#D25E52"/>
    </inkml:brush>
  </inkml:definitions>
  <inkml:trace contextRef="#ctx0" brushRef="#br0">1354 27 816,'1'0'25,"0"0"0,0 0 0,0 0 0,0-1 0,-1 1 0,1 0 0,0 0 0,0-1 0,0 1 0,0 0 0,0-1 0,-1 1 0,1-1 0,0 0 0,0 1 0,-1-1 0,1 1 0,0-1 0,-1 0 0,1 1 0,-1-1 0,1 0 0,-1 0 0,1-1 0,-17-6 1961,-38 3 358,-254 43-596,109-10-285,73-14-1066,-193 27 697,251-28-1482,1 2-1,-105 39 0,145-43-592,10-2 361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8130 4321,'28'10'528,"54"-4"1000,66-18-1552,75-41-104,73-50 64,73-58 272,62-57 96,54-49 305,45-38 167,38-29 8,27-17-96,20-7-240,11 3-168,4 8-208,-4 13 32,-10 14-16,-16 15-16,-21 13-32,-22 10 0,-26 5-40,-27 2-32,-34-2-576,-37-3-32,-45-2-32,-51 2 64,-56 8 584,-58 12 40,-59 15 64,-58 16-120,-57 17-424,-55 18-160,-53 20 71,-52 21 241,-51 26 832,-47 29 393,-48 31 231,-42 30-16,-40 27-320,-33 27-200,-29 26-264,-24 26-103,-18 28-49,-14 28-24,-10 28-32,-5 27-16,-5 30-80,-2 29-32,-2 32-8,0 35 0,-1 36 8,3 37 0,5 36 216,8 32-512,17 21 8,22 12-152,34-5-169,44-14 553,56-30-56,62-40 128,71-49-352,73-51-296,76-55-368,72-55-288,69-57-193,59-55 225,52-56 408,44-51 312,38-48 712,32-41 288,30-35 488,23-31 264,22-25 113,18-23-217,15-17-392,11-14-264,8-12-320,4-12-40,-2-13-760,-5-13-464,-8-15 600,-85 51-7682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26.002"/>
    </inkml:context>
    <inkml:brush xml:id="br0">
      <inkml:brushProperty name="width" value="0.2" units="cm"/>
      <inkml:brushProperty name="height" value="0.2" units="cm"/>
      <inkml:brushProperty name="color" value="#D25E52"/>
    </inkml:brush>
  </inkml:definitions>
  <inkml:trace contextRef="#ctx0" brushRef="#br0">0 75 3209,'73'6'440,"4"-4"216,1-2-144,-2-3-416,-5-2-56,-5-3 0,-3-1 40,-6 1 32,-3-1 0,-5-2-40,-1 1-88,-4 0-968,-3 0 696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26.110"/>
    </inkml:context>
    <inkml:brush xml:id="br0">
      <inkml:brushProperty name="width" value="0.2" units="cm"/>
      <inkml:brushProperty name="height" value="0.2" units="cm"/>
      <inkml:brushProperty name="color" value="#D25E52"/>
    </inkml:brush>
  </inkml:definitions>
  <inkml:trace contextRef="#ctx0" brushRef="#br0">2 5 2032,'1'-2'120,"-2"0"-256,0 1 104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26.781"/>
    </inkml:context>
    <inkml:brush xml:id="br0">
      <inkml:brushProperty name="width" value="0.2" units="cm"/>
      <inkml:brushProperty name="height" value="0.2" units="cm"/>
      <inkml:brushProperty name="color" value="#D25E52"/>
    </inkml:brush>
  </inkml:definitions>
  <inkml:trace contextRef="#ctx0" brushRef="#br0">137 16 2144,'-4'-13'3492,"3"13"-3395,-21-3 1277,-22 11-1007,33-4-372,6-3-4,1 0 1,-1 0 0,1 1 0,0-1-1,-1 1 1,1 0 0,0 1 0,0-1-1,1 1 1,-1-1 0,-4 6 0,8-8 9,0 1 0,1 0 1,-1 0-1,1-1 1,-1 1-1,1 0 0,-1-1 1,1 1-1,0 0 0,-1-1 1,1 1-1,0-1 1,-1 1-1,1-1 0,0 1 1,0-1-1,0 1 1,-1-1-1,1 0 0,0 0 1,0 1-1,0-1 0,0 0 1,0 0-1,-1 0 1,1 0-1,0 0 0,1 0 1,34 6 153,-35-6-150,129 11-715,216-10 1,-311-2 378,46-1-112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28.521"/>
    </inkml:context>
    <inkml:brush xml:id="br0">
      <inkml:brushProperty name="width" value="0.2" units="cm"/>
      <inkml:brushProperty name="height" value="0.2" units="cm"/>
      <inkml:brushProperty name="color" value="#D25E52"/>
    </inkml:brush>
  </inkml:definitions>
  <inkml:trace contextRef="#ctx0" brushRef="#br0">302 10 6033,'-51'-8'-1195,"18"7"2743,-59 4 0,84-2-1604,-1 0 0,0 1 0,1 0 0,0 0 0,-1 1 0,1 0 0,0 0 0,0 1 0,1 0 0,-1 0 0,1 1 0,0 0 0,0 0 0,-7 8 0,33-7-2140,10-7 1563,-2-2 505,322-45-711,-349 47 870,1 1 0,-1 0 0,0 0 0,1 0-1,-1 0 1,0-1 0,1 1 0,-1 0 0,0 0 0,1 0 0,-1 0 0,1 0-1,-1 0 1,0 0 0,1 0 0,-1 0 0,0 0 0,1 0 0,-1 0-1,0 0 1,1 1 0,-1-1 0,0 0 0,1 0 0,-1 0 0,0 0 0,1 0-1,-1 1 1,0-1 0,0 0 0,1 0 0,-1 1 0,0-1 0,0 0 0,1 0-1,-1 1 1,0-1 0,0 1 0,-3 13 791,0 3-284,3-17-533,1 1 0,-1-1 0,0 1 0,1-1 0,-1 1 1,1-1-1,-1 0 0,1 1 0,-1-1 0,1 0 0,-1 1 0,1-1 0,0 0 0,-1 0 0,1 1 0,-1-1 0,1 0 0,0 0 0,-1 0 0,1 0 0,-1 0 0,1 0 0,0 0 0,-1 0 0,1 0 0,0 0 0,-1 0 0,1-1 0,-1 1 0,1 0 0,0 0 0,0-1 0,45-14-1521,-28 6 941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28.662"/>
    </inkml:context>
    <inkml:brush xml:id="br0">
      <inkml:brushProperty name="width" value="0.2" units="cm"/>
      <inkml:brushProperty name="height" value="0.2" units="cm"/>
      <inkml:brushProperty name="color" value="#D25E52"/>
    </inkml:brush>
  </inkml:definitions>
  <inkml:trace contextRef="#ctx0" brushRef="#br0">18 2 2697,'7'-2'200,"-2"2"200,-2 1-112,-1 1 16,-2 0 40,-4 2 0,-1 1 48,-3 1-88,0-1-72,2 2-648,2 0-840,4 2 712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44.377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0 10 3441,'27'0'520,"2"-1"392,0 0-392,-1 1-408,1-1-64,2 1-24,0 0-8,0-1-8,0 1-24,-3-2-368,-1 0-344,-4 1 392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44.654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659 1 1088,'-357'8'5123,"97"-6"-2707,223 7-2141,37-9-291,0 0 0,-1 0-1,1 0 1,0 0 0,0 0 0,0 0 0,-1 0 0,1 0 0,0 1 0,0-1 0,0 0 0,0 0-1,-1 0 1,1 0 0,0 0 0,0 0 0,0 0 0,0 1 0,-1-1 0,1 0 0,0 0 0,0 0 0,0 0-1,0 0 1,0 1 0,0-1 0,0 0 0,0 0 0,0 0 0,0 1 0,-1-1 0,1 0 0,0 0-1,0 0 1,0 0 0,0 1 0,0-1 0,0 0 0,0 0 0,1 0 0,-1 1 0,0-1 0,0 0-1,0 0 1,0 0 0,0 1 0,22 4-1792,66-7-2207,-51-1 3421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44.893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101 1 2128,'-37'6'80,"9"-3"-56,7-2-88,12 0-416,3-1 304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46.940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1 56 2353,'20'-2'408,"12"-2"272,2-1-248,8 0-440,5-2-104,6 1-32,2 1-8,4 0 64,0 1 32,7 1 32,5-1 8,5 2 24,4 1 0,2 0 0,1 1-8,1-1-480,1 0 344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47.111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250 3 592,'-70'-1'360,"3"0"168,6 1-88,10 0-192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7912 1 6905,'-22'12'721,"-37"24"807,-39 28-1080,-36 35-256,-32 34-368,-28 39-680,-22 37-112,-22 37 47,-21 33 257,-21 28 552,-19 23-152,-18 16-408,-18 8-8,-13 0-384,-12-6 552,-9-11-281,-3-13 281,1-17 2129,4-16-673,10-21 960,14-20-615,16-26-1017,18-25-144,21-30-416,20-31-128,23-33 47,23-31 17,26-31-24,27-28-296,29-27-576,28-24-240,32-23 687,29-2-943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8409 657 7418,'16'-12'-208,"24"-19"-537,27-18-31,24-16 456,22-10 104,16-4 240,9 1 16,3 6 64,-1 8 40,-4 11 16,-6 13-24,-8 13-40,-9 15-32,-11 18 24,-12 19 8,-14 21 192,-15 23 64,-18 20 97,-18 21 39,-22 15-40,-22 19 64,-25 20 248,-23 15 176,-26 16 200,-27 13-71,-27 14-289,-27 14-216,-30 15-328,-27 14-56,-28 13-72,-28 8-24,-28 5-8,-26 1 56,-28-4 8,-28-6-24,-28-5-16,-30-7-80,-28-5-72,-23-6-24,-18-8 8,-12-11-96,-5-15-184,1-18-80,8-18-360,12-20-296,23-18-393,29-18-271,42-22-257,50-23 1009,87-27-4745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47.686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396 2 1400,'-67'-2'232,"0"3"0,0 4-1,-109 19 1,175-24-278,0 0-1,1 0 1,-1 0-1,0 0 1,0 0 0,0 0-1,1 1 1,-1-1-1,0 0 1,0 0-1,0 1 1,1-1-1,-1 0 1,0 1 0,0-1-1,1 1 1,-1-1-1,0 1 1,1-1-1,-1 1 1,1 0 0,-1-1-1,1 1 1,-1 0-1,14 10-293,43 5 1217,-51-14-600,64 13 142,0-2 0,1-4 0,-1-3-1,135-4 1,-199-3-389,-3 2-5,1-1-1,-1 0 1,0 0 0,0 0 0,0 0-1,0-1 1,0 1 0,1-1-1,-1 1 1,0-1 0,0 0-1,0 0 1,0 1 0,0-2-1,0 1 1,1-1 0,-4 1 57,-1 0 1,0 0 0,0 0 0,1 1 0,-1-1 0,0 1 0,0-1 0,0 1-1,0 0 1,0-1 0,1 1 0,-1 0 0,0 0 0,-3 1 0,-74 3 617,-147 28 1,128-16-3480,62-10 1719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47.843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1 1 448,'8'2'32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48.074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0 6 3985,'16'-1'224,"3"0"-184,3-1-880,-3 0 480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48.230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0 10 1320,'12'0'192,"6"-2"144,13-1-712,6-1 240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48.389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0 42 1264,'90'-4'256,"0"0"144,1 1 65,0-1 39,-3 2-128,1-1-96,-1-2-168,0 1-112,-4-2-496,-4 0 344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48.664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0 5 6073,'64'-2'0,"11"0"64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48.819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0 3 1744,'27'-2'-72,"-8"2"152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49.097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1 0 2192,'53'5'409,"5"0"343,0 2-256,-1-1-336,1 0-64,3-1-80,2-1-32,0 0-248,1 0-128,-2 0-360,1-2 351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49.857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1 84 3121,'283'-12'18,"286"-50"0,-519 56-256,-20 3-891,-44 6 697,-48 9 741,-83 7 511,-228 1 0,70-7-446,776-20-829,-417 9 206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50.026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245 8 1496,'-90'-2'160,"6"0"160,14-1-360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8501 1 10746,'-8'5'208,"-15"13"-248,-20 18-24,-22 25 48,-23 25 48,-25 25 328,-24 21 104,-26 17 137,-23 17-1,-27 17-232,-25 18-104,-26 21-120,-27 22-40,-28 25-48,-27 28-8,-29 27 8,-27 24 0,-27 21 16,-21 16-8,-18 7 0,-16 1-48,-10-8-88,-8-11-136,-2-18-280,0-20-320,5-24-2097,9-23 1865,87-62-7642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50.153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1 1 96,'25'2'0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50.628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771 0 1608,'-48'3'376,"-4"0"361,-6 2-441,-3-1-144,-6 0-128,-1 0-16,-3 0-8,2-2 0,5 1 8,2 0-16,7 0-256,4-1-272,7 1 287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53.753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452 1 6121,'-431'12'463,"431"-13"-532,-1 1-1,0 0 1,0 0 0,0 0-1,0 0 1,0 0 0,0 0-1,1 0 1,-1 0 0,0 0-1,0 0 1,0 0 0,0 0 0,0 1-1,0-1 1,1 0 0,-1 1-1,0-1 1,0 1 0,0-1-1,1 1 1,-1-1 0,0 1-1,15 10-1190,35 7 683,-10-10 502,1-1-1,1-1 0,70-1 1,-78-5-121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53.953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277 1 4009,'-39'2'104,"-1"-1"-24,-4 4-912,1 1-176,2 0 47,2 2 153,9 0 616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54.154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138 9 4017,'-36'-2'384,"1"-1"504,2 1-1928,-1 1 568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54.323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12 2 360,'-12'-1'0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54.480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0 34 1616,'47'3'144,"2"-2"168,6-1-336,0 0-104,7-2-24,3 0 8,2 1 72,3-1 72,-1 0 0,2 1-352,1-3 232</inkml:trace>
  <inkml:trace contextRef="#ctx0" brushRef="#br0" timeOffset="1">936 16 72,'55'-1'24,"-4"0"168,-3 0 64,-10 0 88,-4 0 24,-9 0-152,-1-1-80,-3-1-168,-1-2 24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54.820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2 0 4305,'-1'2'560,"14"-1"-1936,4-1 744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54.978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1 75 1664,'40'-8'352,"8"0"257,4 2-233,10 1-672,1 1 216</inkml:trace>
  <inkml:trace contextRef="#ctx0" brushRef="#br0" timeOffset="1">566 34 912,'42'-3'256,"-3"-3"184,-2-1-208,-3-2-600,0 1 240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1:55.981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1 0 3881,'9'6'1424,"6"-5"-2808,6-1 952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0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3666 0 12195,'-6'3'88,"-10"8"-985,-11 10 209,-12 12 80,-11 11 224,-10 10 1240,-10 6 272,-11 6 353,-11 9-17,-13 11-568,-13 12-232,-17 19-343,-18 24-129,-18 23-144,-21 21-32,-21 17-24,-20 10 0,-21 8-176,-18 0-89,-12-4-335,-8-8-336,2-12-1704,7-13 1607,53-38-10017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2:06.80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344 1 1736,'-12'0'240,"-6"2"201,-3 1-289,-6 0-160,-3 0-56,-11-1 88,-3 1 112,-5-2-40,-1 0-424,-1 0 231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2:06.97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2953,'6'1'904,"0"-1"-1896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2:07.72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2417,'63'4'-241,"4"-4"81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2:08.26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1000,'57'1'56,"2"1"-56,0 0-272,-3-1 144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2:08.86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6 1488,'7'1'69,"0"1"0,0-2 0,0 1 0,0-1-1,-1 0 1,1 0 0,0-1 0,11-2-1,2 0 519,85 0-196,1 4-1,140 20 1,-30-2-1860,-154-16 960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2:09.6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39 0 2264,'-22'1'-344,"6"2"72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2:09.84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2 792,'42'3'96,"-4"-1"168,-7-1-240,-5-1-16,-9-1 16,-5 0 40,-6 0 88,-6 1-96,-4-3-296,-7 1-48,-9 2-112,-8 1 40,-8 1 328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2:10.23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295 3 40,'-17'2'0,"-9"-2"0,-4 2-8,-7-2 0,-3-1 56,-6 0 56,-4-1-56,2-1 24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2:10.38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11 944,'25'0'120,"9"0"112,7 0-128,9 0-112,4-1-120,6-2-168,1 0 8,0-1 80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2:10.6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100 2 2897,'-28'1'192,"1"-1"120,4 1-336,10-1-64,4 0-112,21-1-1281,5 1 889,11-2 480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01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6343 1 13779,'-6'7'336,"-13"13"-264,-12 17-8,-16 16 168,-14 16 152,-18 14 384,-17 10 161,-18 13 167,-18 12-80,-17 13-304,-15 12-184,-15 14-328,-15 17-104,-18 19-32,-20 16-8,-21 15 136,-21 9 136,-23 7 153,-20 6 31,-19 6-88,-16 3-136,-7 0-152,-3-3-32,6-9-184,12-12-168,17-18-792,20-19-609,23-27-1487,26-28 1591,56-39-13554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2:11.53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8 2985,'19'-2'80,"-5"0"-240,-5 1-296,-6-2 247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2:11.70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511 0 1080,'-28'0'200,"-7"4"152,-5-1-232,-6 3-368,-2 1-176,-5-1 200</inkml:trace>
  <inkml:trace contextRef="#ctx0" brushRef="#br0" timeOffset="1">68 44 720,'-40'1'-96,"12"-1"256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2:52.60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15 107 1488,'13'-9'6448,"-12"8"-6210,0-22 2173,-1 21-2360,-1 0 0,1 1-1,0-1 1,-1 0-1,1 1 1,-1-1 0,1 1-1,-1-1 1,0 1-1,0-1 1,0 1 0,0-1-1,0 1 1,0 0 0,0 0-1,0-1 1,-1 1-1,1 0 1,0 0 0,-1 0-1,1 0 1,-1 0-1,1 1 1,-1-1 0,1 0-1,-4 0 1,6 1-39,0 0 0,0 1 0,-1-1 0,1 0 0,0 1 0,0-1 0,-1 1 0,1-1 0,0 0 0,-1 1 0,1 0 0,-1-1 1,1 1-1,-1-1 0,1 1 0,-1 0 0,1-1 0,-1 1 0,1 0 0,-1-1 0,0 1 0,0 0 0,1 0 0,-1-1 0,0 1 0,0 0 0,0 0 0,0-1 0,0 1 0,0 0 0,0 0 0,0 0 0,0-1 0,0 1 1,0 0-1,0 0 0,0 0 0,-1-1 0,1 1 0,0 0 0,-1-1 0,1 1 0,-1 0 0,1-1 0,0 1 0,-1 0 0,0-1 0,1 1 0,-1-1 0,1 1 0,-1-1 0,0 1 0,1-1 0,-1 1 0,0-1 1,1 0-1,-1 1 0,0-1 0,-1 1 0,5-1-3,0 0 0,0-1 0,0 1 0,0 0 0,-1-1 0,1 0 0,0 1 0,0-1 0,-1 0 0,1 0 0,0-1 0,-1 1 0,1-1 0,-1 1 0,5-4 0,-7 4 0,1 0 0,0 0 0,0 0 0,0 0 0,0 0 0,-1 0 0,1-1 0,0 1 0,-1 0-1,1 0 1,-1-1 0,1 1 0,-1 0 0,0 0 0,0-1 0,0 1 0,1 0 0,-1-1-1,0 1 1,0 0 0,-1-1 0,1 1 0,0 0 0,0-1 0,-1 1 0,1 0 0,-1 0 0,1-1-1,-1 1 1,1 0 0,-1 0 0,0 0 0,0 0 0,-1-2 0,2 2-10,-1 0-1,1 0 1,-1 1 0,1-1-1,-1 0 1,0 0 0,1 1 0,-1-1-1,0 0 1,0 1 0,1-1-1,-1 0 1,0 1 0,0-1-1,0 1 1,0 0 0,0-1 0,0 1-1,0 0 1,0-1 0,0 1-1,0 0 1,0 0 0,0 0 0,-1 0-1,1 1 4,0-1-1,0 1 0,0 0 0,1 0 1,-1-1-1,0 1 0,1 0 0,-1 0 0,1 0 1,-1 0-1,1 0 0,-1 0 0,1 0 1,0 0-1,-1 0 0,1 0 0,0 0 1,0 0-1,0 0 0,0 0 0,0 0 1,0 0-1,0 0 0,0 0 0,0 0 1,1 1-1,-1-1 6,0 0 0,0 0 0,0 0 0,0 0 0,1 0 0,-1 0 0,0 0 0,1 0 0,-1-1 0,1 1 0,-1 0 0,1 0 0,-1 0 1,1-1-1,-1 1 0,1 0 0,0-1 0,-1 1 0,1-1 0,0 1 0,-1 0 0,1-1 0,0 1 0,0-1 0,0 0 0,0 1 0,-1-1 0,1 0 0,0 0 0,0 1 0,0-1 0,0 0 1,0 0-1,0 0 0,0 0 0,0 0 0,0 0 0,0 0 0,-1 0 0,1-1 0,0 1 0,1-1 0,0 1-114,0 0 1,-1-1-1,1 1 0,0-1 0,0 0 1,-1 0-1,1 0 0,-1 0 1,1 0-1,0 0 0,-1 0 0,0 0 1,1 0-1,-1-1 0,0 1 1,0 0-1,0-1 0,0 1 1,0-1-1,0 0 0,1-2 0,0 0-777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2:53.73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101 36 1168,'-29'-10'11443,"20"-1"-10993,9 11-428,-1-1-1,1 1 0,-1-1 0,1 1 0,-1-1 0,1 1 1,-1-1-1,1 1 0,-1 0 0,1-1 0,-1 1 0,0 0 1,1-1-1,-1 1 0,0 0 0,1 0 0,-1-1 0,0 1 1,1 0-1,-1 0 0,0 0 0,1 0 0,-1 0 0,0 0 1,0 0-1,1 0 0,-1 0 0,0 1 0,1-1 0,-1 0 1,0 0-1,1 0 0,-1 1 0,1-1 0,-1 0 0,0 1 1,1-1-1,-1 1 0,1-1 0,-1 1 0,1-1 0,-1 1 0,1-1 1,-1 1-1,1-1 0,0 1 0,-1-1 0,1 1 0,0 0 1,0-1-1,-1 1 0,1 0 0,0 1 0,-2 0 38,1 1-1,0 0 0,0 0 0,0 0 0,1 0 1,-1 0-1,1 0 0,-1 0 0,1 0 1,0 0-1,0 4 0,1-6-48,-1 0 0,0 0 0,0 0 0,0 0 0,1 0 0,-1 0 0,0 0 0,1 0 1,-1 0-1,1 0 0,0 0 0,-1 0 0,1 0 0,-1-1 0,1 1 0,0 0 0,0 0 0,0-1 0,-1 1 0,1 0 0,0-1 0,0 1 0,0-1 0,0 1 0,0-1 0,0 0 0,0 1 0,0-1 0,0 0 0,0 0 0,0 0 0,1 1 0,-1-2 16,0 1-1,0-1 1,0 0-1,0 1 1,-1-1-1,1 1 1,0-1-1,-1 0 1,1 0-1,0 1 1,-1-1-1,1 0 1,-1 0-1,1 0 1,-1 0 0,0 0-1,1 1 1,-1-1-1,0 0 1,0 0-1,1 0 1,-1 0-1,0 0 1,0 0-1,0 0 1,0 0-1,0 0 1,-1 0-1,1 0 1,0 0-1,0 0 1,0 0-1,-1 0 1,1 0-1,-1 0 1,0 0-1,0-5 37,-2 1 0,1 0 0,-1 0 0,1-1 0,-1 2 1,-4-6-1,6 9-65,1 0 0,0 1 0,-1-1 0,1 1 0,-1-1 0,1 0 0,0 1 0,-1-1 0,1 1 1,-1-1-1,0 1 0,1 0 0,-1-1 0,1 1 0,-1-1 0,0 1 0,1 0 0,-1 0 0,0-1 1,1 1-1,-1 0 0,0 0 0,1 0 0,-1 0 0,0 0 0,1 0 0,-1 0 0,0 0 0,0 0 1,1 0-1,-1 0 0,0 0 0,1 0 0,-1 1 0,0-1 0,1 0 0,-1 0 0,0 1 0,1-1 1,-1 0-1,1 1 0,-1-1 0,1 1 0,-1-1 0,1 1 0,-1-1 0,1 1 0,-1-1 0,1 1 0,-1 0 1,1-1-1,0 1 0,0 0 0,-1-1 0,1 1 0,0 0 0,0-1 0,0 1 0,-1 0 0,1 0 1,-1 1 0,0 1 1,0-1 0,1 0 0,-1 1 0,0-1 0,1 0 0,0 1 0,-1-1 0,1 1 0,0-1 0,0 1-1,1-1 1,-1 0 0,0 1 0,1-1 0,-1 1 0,1-1 0,0 0 0,0 1 0,0-1 0,0 0 0,0 0 0,0 0-1,1 0 1,-1 0 0,1 0 0,-1 0 0,1 0 0,0-1 0,3 3 0,-3-2-34,0-2-1,0 1 1,1 0 0,-1 0-1,0-1 1,0 1 0,0-1 0,1 1-1,-1-1 1,0 0 0,1 0-1,-1 0 1,0 0 0,0-1-1,1 1 1,-1-1 0,0 1 0,0-1-1,0 0 1,0 1 0,1-1-1,-1 0 1,0-1 0,-1 1 0,1 0-1,0-1 1,0 1 0,0-1-1,-1 1 1,1-1 0,-1 0 0,1 1-1,0-4 1,7-9-1324,-4-3 447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2:55.69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2 81 1592,'-1'-5'11140,"20"13"-11164,5-2 227,0-1 0,0-2 0,0 0 0,1-1 0,-1-2-1,49-4 1,-56 1-453,-1 0 0,1-1 0,-1 0 0,1-2 0,-2 0 0,1-1 0,-1 0 0,0-1 0,0-1 0,24-19 0,-23 14-742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12.1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 3353,'2'-5'152,"1"1"-56,2-1-192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13.6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408 1 2465,'-15'13'688,"-3"-1"544,-3 0-240,-1 1-120,1 1-240,-2-1-95,-2 4-177,-1 1-64,-5 7-152,0 3-56,0 8-64,0 2 0,2 3-8,3 3-8,3-2-8,5 0-24,7 1-1048,5-3 783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15.8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 1488,'-2'7'40,"3"-3"232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15.9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20 3625,'1'1'384,"4"1"272,3-2-536,5-3-840,3-3-368,4-7 472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16.0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1 976,'10'0'32,"0"0"64,-2 5-152,-1 2 0,-4 5 72,-1 2 312,-2 0 384,0-1 81,1-1 7,1-2-280,3-2-360,2 0-88,4-3-64,2-2-8,4-1-528,2 0-384,5-2 480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0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7658 0 18980,'-3'6'144,"-5"11"-1424,-7 18 16,-8 20 567,-13 18 89,-18 18 1384,-22 12 289,-24 11 495,-24 7 80,-20 6-359,-17 4-257,-13 6-528,-10 6-240,-14 9-224,-12 12-24,-18 13 24,-20 14 8,-20 17 88,-20 14 24,-19 13 0,-17 11-8,-15 5-80,-10 2-16,-10 0 0,-5-4 0,-3-5-16,3-8-96,6-13-280,9-13-96,15-18-400,17-21-456,23-21-897,25-22-640,30-24 1409,56-30-13443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16.5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102 7 6889,'-11'-3'521,"5"1"303,1 1-560,0 2-152,-2 2-112,-4 5-16,-2 3 16,-3 3 32,1 1-8,6 0-24,5 0-16,5-1-128,2 1-200,6-2-504,2-1-233,4-4-231,5-3-8,1-5 808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16.7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2969,'4'4'752,"-3"6"608,1 2-360,1 6-552,-2 1-208,1 0-120,1 2 17,0-1 7,0 0-16,2-3-64,0-1-32,2-3-64,2-1-256,4-5-721,0-4-399,5-6 616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28.9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3 920,'-1'-1'-72,"2"-1"64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32.48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941 0 1104,'-5'3'478,"0"-1"-1,0 0 0,0-1 1,-1 0-1,1 1 1,0-2-1,-1 1 0,-5 0 1,-16 3 498,-1 5-504,0 1 0,1 2 0,-46 26-1,11-5-336,16-8 151,2 2 1,0 2-1,2 2 0,2 1 0,-71 73 1,42-28-1570,-117 171 0,152-194-253,8-3 594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35.7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1 1392,'-4'1'-176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35.9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500 0 1184,'-5'2'24,"1"0"-1,0 0 1,0 1 0,0-1-1,0 1 1,0 0 0,1 0-1,-1 0 1,1 0-1,-1 1 1,1-1 0,0 1-1,-3 6 1,-9 8 44,-2-3 54,0 1 0,-1-2 0,-1-1 1,0 0-1,-38 18 0,-113 39 1713,130-55-1889,-14 3-249,35-15 158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36.3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95 712,'23'-8'80,"-2"3"40,1-2-216,1 0-64,0-1 0,2-4 56,1-2 96,4-2-32,0-1 32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36.5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122 1 2833,'-13'8'456,"5"1"560,0 1-816,0 3-720,-3 0-416,0-1-201,-3 1 65,1-3 600,0 0 392,3-2 256,2 0 0,3-2-88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36.7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11 1760,'6'5'280,"3"-1"209,1-2-185,0 1-336,1-1-88,-2 0-16,1 0 8,3-2 72,2-3 56,6-4-129,1-2-215,0-2 200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36.9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56,'11'3'0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0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3559 9738,'4'2'472,"9"0"368,15-1-840,17-3 128,21-7 176,21-9 649,23-10 271,24-14 288,23-13 1,23-16-353,24-18-208,25-19-264,26-19-160,25-18-272,25-17-56,22-15-136,16-13-32,14-10-16,7-7-8,3-8-8,2-4 0,-1-5-264,-5-3-296,-8 1-856,-12 2-569,-19 5-1919,-22 9 2143,-64 40-8937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38.2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1 3217,'-1'0'41,"1"1"0,0 0 0,0 0 0,0 0 0,-1-1 0,1 1 0,0 0 0,0 0 0,0 0 0,0 0 0,0-1 1,1 1-1,-1 0 0,0 0 0,0 0 0,0-1 0,1 1 0,-1 0 0,0 0 0,1-1 0,-1 1 0,1 0 0,-1-1 0,1 1 1,-1 0-1,1-1 0,-1 1 0,2 0 0,24 28 2584,-11-12-2679,-3 2 174,1-1-1,0-1 1,1 0 0,1-1 0,28 24 0,-33-33-277,0 0 0,0-1 1,0 0-1,1-1 0,0 0 1,0-1-1,0 0 0,1-1 1,0 0-1,-1-1 1,1 0-1,14 0 0,4-1-591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38.6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0 896,'14'10'344,"1"0"328,2-1-79,2 0-57,1-3-200,-1 0-136,-2 0-168,-2-1-24,-2 3-56,-1-1-136,-4 1-616,0 0 511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38.87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4745,'1'7'264,"4"-3"-24,2-1-904,2-1-288,1-1-80,1 0 383,-2 0 305,1 1 496,1-2 192,1 3 161,1 0-41,2-1-184,0 1-136,3-2-712,1-1 400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39.2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0 2841,'-7'4'88,"1"-3"-376,0 1-297,-2-2 241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39.4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4 1784,'-22'-4'256,"-4"4"73,0 2-345,-2 4-17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40.3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0 512,'1'8'136,"3"0"104,2 1-72,1-1-112,2 1 192,1 3 56,0 2 8,0 3-16,0 5-223,-3 3-106,1 3-343,-1 3 256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41.0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75 0 1312,'-8'7'104,"1"2"40,-3 3-80,0 0-56,0 1 24,0 1 80,2-4 32,2-1-24,1 2-48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41.2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167 1 1400,'-13'9'184,"1"0"256,0-1-368,-3 1-64,-2 1-16,-1-1 8,-2 1-32,2-1-88,-3 1-352,1-2 296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41.88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58 472,'15'-9'40,"-1"2"32,-1-2 48,-2 0 104,0 4 24,-2-1-8,-1 0-456,-1 0 152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3:42.6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0 7498,'1'2'256,"-7"-1"-128,9 5-2697,1-3 2353,3 0 216,11 4 48,9 1-16,16 1-32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0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61 0 6505,'-26'19'368,"-8"5"-7241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4:41.642"/>
    </inkml:context>
    <inkml:brush xml:id="br0">
      <inkml:brushProperty name="width" value="0.1" units="cm"/>
      <inkml:brushProperty name="height" value="0.1" units="cm"/>
      <inkml:brushProperty name="color" value="#C29878"/>
    </inkml:brush>
  </inkml:definitions>
  <inkml:trace contextRef="#ctx0" brushRef="#br0">1304 1 1376,'-23'-1'484,"0"2"-1,0 0 1,1 1-1,-1 2 1,1 0-1,-1 2 1,1 0-1,1 1 1,-1 1-1,1 1 1,1 1-1,-28 18 1,-359 272 689,336-238-1124,2 2 1,4 4-1,-79 103 1,16 15 42,108-152-569,1 2 1,1 0-1,-20 61 1,27-52-198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4:42.826"/>
    </inkml:context>
    <inkml:brush xml:id="br0">
      <inkml:brushProperty name="width" value="0.1" units="cm"/>
      <inkml:brushProperty name="height" value="0.1" units="cm"/>
      <inkml:brushProperty name="color" value="#C29878"/>
    </inkml:brush>
  </inkml:definitions>
  <inkml:trace contextRef="#ctx0" brushRef="#br0">91 0 1168,'-7'7'608,"0"1"401,1-1-249,-1 4-136,-1 2-336,-2 0-128,0 5-48,0 2 40,0 1 56,1 2 8,4-3-8,4-1-48,5-5-104,4 1-16,8-4-320,4 0-416,2-2 392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4:43.547"/>
    </inkml:context>
    <inkml:brush xml:id="br0">
      <inkml:brushProperty name="width" value="0.1" units="cm"/>
      <inkml:brushProperty name="height" value="0.1" units="cm"/>
      <inkml:brushProperty name="color" value="#C29878"/>
    </inkml:brush>
  </inkml:definitions>
  <inkml:trace contextRef="#ctx0" brushRef="#br0">118 16 1864,'1'-7'104,"-1"-2"1888,-13 19-265,1 3-1325,0 2 1,1-1 0,0 2 0,1-1-1,1 2 1,0-1 0,1 1 0,1 0-1,-8 34 1,14-49-499,1 1-1,0 0 1,0-1 0,0 1-1,0 0 1,1 0 0,-1-1-1,1 1 1,0 0 0,-1-1-1,1 1 1,0-1 0,1 1 0,-1-1-1,0 1 1,1-1 0,-1 0-1,1 0 1,0 0 0,0 0-1,-1 0 1,1 0 0,1 0-1,-1 0 1,0-1 0,0 1-1,1-1 1,-1 0 0,1 0-1,-1 0 1,1 0 0,-1 0-1,1 0 1,5 0 0,18 4-1126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4:51.098"/>
    </inkml:context>
    <inkml:brush xml:id="br0">
      <inkml:brushProperty name="width" value="0.1" units="cm"/>
      <inkml:brushProperty name="height" value="0.1" units="cm"/>
      <inkml:brushProperty name="color" value="#C29878"/>
    </inkml:brush>
  </inkml:definitions>
  <inkml:trace contextRef="#ctx0" brushRef="#br0">1 1164 1056,'0'-1'57,"0"1"-1,1 0 1,-1 0-1,0 0 1,1 0-1,-1 0 1,0 0-1,1-1 1,-1 1-1,1 0 1,-1 0-1,0 0 1,1 0-1,-1 0 1,0 0-1,1 1 1,-1-1-1,1 0 1,-1 0-1,0 0 1,1 0-1,-1 0 1,0 0-1,1 1 1,-1-1-1,0 0 1,1 0-1,-1 0 1,0 1-1,0-1 1,1 0-1,-1 1 1,0-1-1,0 0 1,1 0-1,-1 1 1,0-1-1,0 0 1,0 1-1,0-1 1,0 1-1,1-1 1,-1 0-1,0 1 1,0-1-1,0 0 1,0 1-1,0-1 1,0 1-1,0-1 1,0 0 0,0 1-1,0-1 1,0 0-1,-1 1 1,1-1-1,0 0 1,0 1-1,0-1 1,0 0-1,-1 1 1,1-1-1,0 0 1,0 1-1,-1-1 1,1 0-1,0 1 1,0-1-1,-1 0 1,-6 24 940,7-14-872,0 0-1,0 1 1,1-1-1,1 0 0,0 0 1,0 0-1,6 15 1,-6-21-125,0 0 0,0-1 0,0 1 1,1-1-1,-1 0 0,1 0 0,0 0 0,0 0 1,0 0-1,0 0 0,0-1 0,1 0 1,-1 1-1,1-1 0,-1 0 0,1-1 0,0 1 1,0-1-1,0 0 0,0 0 0,7 1 0,28 3 2,0-3 0,1-1 0,-1-2 0,0-1-1,0-2 1,-1-2 0,1-2 0,-1-1 0,58-23 0,-2-6 2,-1-4 1,129-80 0,-139 71 26,-1-3 0,94-82 0,-147 111-8,-2-2 0,-1 0 0,-1-1-1,-2-2 1,0 0 0,-2-2 0,-2 0-1,-1-1 1,15-37 0,-25 45 266,0 0 0,-2 0 0,-1-1 0,-1 0 0,-1 0 0,-1 0 0,-1 0 0,-3-27 0,1 39-186,-1 0-1,0 0 0,0 1 1,-2-1-1,1 1 0,-2 0 1,0 0-1,0 0 0,-1 0 1,-1 1-1,0 0 0,-1 1 1,0 0-1,-1 0 0,0 0 1,-19-16-1,21 22-326,-1 1 0,0 0 0,-1 0-1,1 0 1,-1 1 0,0 1 0,0-1 0,0 1 0,0 1 0,0 0 0,0 0 0,0 1-1,0 0 1,0 0 0,-1 1 0,1 0 0,0 1 0,0 0 0,0 0 0,1 1 0,-12 5-1,-12 6-1011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4:51.922"/>
    </inkml:context>
    <inkml:brush xml:id="br0">
      <inkml:brushProperty name="width" value="0.1" units="cm"/>
      <inkml:brushProperty name="height" value="0.1" units="cm"/>
      <inkml:brushProperty name="color" value="#C29878"/>
    </inkml:brush>
  </inkml:definitions>
  <inkml:trace contextRef="#ctx0" brushRef="#br0">61 13 2328,'0'0'123,"0"-1"-1,0 1 0,1 0 0,-1-1 0,0 1 1,0 0-1,0-1 0,0 1 0,0 0 0,0-1 0,0 1 1,0-1-1,0 1 0,0 0 0,0-1 0,0 1 1,0 0-1,0-1 0,-1 1 0,1 0 0,0-1 0,0 1 1,0 0-1,-2-2 733,2 1-733,-1 1 0,1 0 1,0 0-1,0 0 0,-1-1 0,1 1 0,-1 0 1,1 0-1,0 0 0,-1 0 0,1 0 0,0 0 0,-1 0 1,1 0-1,-17 13 1527,-11 29-1260,26-37-360,1-1-1,-1 0 1,1 0-1,0 1 0,1-1 1,-1 0-1,1 1 1,-1-1-1,2 1 0,-1-1 1,0 0-1,1 1 1,0-1-1,0 0 0,0 1 1,0-1-1,1 0 1,-1 0-1,1 0 0,0 0 1,4 6-1,-2-6-183,0 0 0,-1 0 0,1 0 1,1-1-1,-1 0 0,0 1 0,1-1 0,0-1 0,0 1 0,-1-1 0,2 0 1,-1 0-1,0 0 0,0-1 0,0 1 0,1-2 0,5 2 0,22 0-708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4:52.560"/>
    </inkml:context>
    <inkml:brush xml:id="br0">
      <inkml:brushProperty name="width" value="0.1" units="cm"/>
      <inkml:brushProperty name="height" value="0.1" units="cm"/>
      <inkml:brushProperty name="color" value="#C29878"/>
    </inkml:brush>
  </inkml:definitions>
  <inkml:trace contextRef="#ctx0" brushRef="#br0">25 1 2849,'-11'51'7049,"-2"10"-6049,13-58-993,0 1 0,0 0 0,0 0-1,0-1 1,1 1 0,0 0 0,0-1-1,0 1 1,0-1 0,0 1-1,1-1 1,-1 1 0,1-1 0,4 6-1,-4-7-94,0 0-1,0-1 0,0 1 0,0 0 0,1-1 0,-1 0 0,0 1 0,1-1 0,-1 0 0,1 0 0,-1 0 0,1-1 1,0 1-1,-1 0 0,1-1 0,0 0 0,-1 0 0,1 0 0,0 0 0,0 0 0,4-1 0,34-10-680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02.429"/>
    </inkml:context>
    <inkml:brush xml:id="br0">
      <inkml:brushProperty name="width" value="0.1" units="cm"/>
      <inkml:brushProperty name="height" value="0.1" units="cm"/>
      <inkml:brushProperty name="color" value="#C29878"/>
    </inkml:brush>
  </inkml:definitions>
  <inkml:trace contextRef="#ctx0" brushRef="#br0">846 90 1792,'-65'-29'4262,"52"22"-3612,-1 0 1,0 1-1,-16-5 0,-1 3-466,0 1 0,0 1 0,-1 2 0,1 1 0,-1 2 0,0 1 0,0 1 0,0 2-1,1 1 1,-51 13 0,40-7-202,-99 32 170,127-36-244,0 0 0,0 0 0,1 2-1,-1-1 1,2 2 0,-1-1-1,-16 17 1,24-19-747,4-2 302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03.268"/>
    </inkml:context>
    <inkml:brush xml:id="br0">
      <inkml:brushProperty name="width" value="0.1" units="cm"/>
      <inkml:brushProperty name="height" value="0.1" units="cm"/>
      <inkml:brushProperty name="color" value="#C29878"/>
    </inkml:brush>
  </inkml:definitions>
  <inkml:trace contextRef="#ctx0" brushRef="#br0">0 43 3217,'2'1'177,"0"0"0,0-1 0,-1 1 0,1-1 0,0 1 0,0-1 0,0 1 0,0-1 0,0 0 0,0 0 0,0 0 0,0 0 0,-1 0 0,1-1 0,2 0 0,41-7-428,-24 3 564,272-27-64,-269 31-245,0 2-1,0 0 1,0 2 0,-1 1 0,1 0-1,-1 2 1,0 1 0,27 11-1,116 37 55,-163-51-1332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03.960"/>
    </inkml:context>
    <inkml:brush xml:id="br0">
      <inkml:brushProperty name="width" value="0.1" units="cm"/>
      <inkml:brushProperty name="height" value="0.1" units="cm"/>
      <inkml:brushProperty name="color" value="#C29878"/>
    </inkml:brush>
  </inkml:definitions>
  <inkml:trace contextRef="#ctx0" brushRef="#br0">32 1 3209,'-1'0'24,"0"0"1,1 1-1,-1-1 1,0 1-1,1-1 1,-1 1-1,1-1 1,-1 1-1,1-1 1,-1 1-1,1-1 1,-1 1-1,1 0 1,-1-1 0,1 1-1,0 0 1,-1-1-1,1 1 1,0 0-1,0-1 1,0 1-1,-1 0 1,1 0-1,0-1 1,0 1-1,0 0 1,0 0-1,0 1 1,2 33 1085,-1-4-1138,-20 25-512,15-44 295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05.483"/>
    </inkml:context>
    <inkml:brush xml:id="br0">
      <inkml:brushProperty name="width" value="0.1" units="cm"/>
      <inkml:brushProperty name="height" value="0.1" units="cm"/>
      <inkml:brushProperty name="color" value="#C29878"/>
    </inkml:brush>
  </inkml:definitions>
  <inkml:trace contextRef="#ctx0" brushRef="#br0">740 151 2000,'-5'-5'540,"0"0"-1,0 1 0,-1-1 0,0 1 0,-9-5 0,-13-9 519,10 5-789,0 1 1,-1 1-1,0 1 0,0 1 0,-1 0 0,-1 2 0,0 0 1,1 1-1,-2 2 0,1 0 0,-37-2 0,16 4-29,0 2 0,0 2 0,1 1 0,-1 3 1,-46 12-1,70-15-420,-32 11-259,25 2-3770,21-11 2914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0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5580 0 9186,'-34'22'1336,"-50"29"865,-52 32-705,-47 27-1008,-41 22-280,-37 17-104,-32 12 80,-28 10 288,-23 7 144,-19 7 209,-13 4-81,-6 4-304,-6 4-272,1 0-536,2 1-424,4-4-801,7-4-607,9-7 1128,67-34-11371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06.152"/>
    </inkml:context>
    <inkml:brush xml:id="br0">
      <inkml:brushProperty name="width" value="0.1" units="cm"/>
      <inkml:brushProperty name="height" value="0.1" units="cm"/>
      <inkml:brushProperty name="color" value="#C29878"/>
    </inkml:brush>
  </inkml:definitions>
  <inkml:trace contextRef="#ctx0" brushRef="#br0">8 17 1256,'-7'0'5903,"22"-5"-5950,3 1 114,0 1 0,0 0 0,0 2 0,0 0 0,26 2 0,91 18-27,-114-14-28,-1 1 0,0 1 0,24 12 1,41 14-936,-67-28 580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21.238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284 45 880,'2'-1'64,"4"-3"16,2-1 144,1 0 200,1-1 0,-1 1 49,-1 0-121,-2 1-80,-2 1 176,-2 0 280,-2 1 128,-2 1-112,-3 1-144,-4 2-320,-3 4-136,-6 4-47,-4 5-41,-4 5-32,-4 2 0,-2 3 8,0-1 16,2-1 64,5-2 0,5-3 0,7-3-16,6-2 96,8-3 0,6-1 8,8-4-8,7-3-152,8-3-16,5-4-8,4-4 0,1-3 16,-1-4 8,-3-2 24,-4 0 8,-5 0 120,-6 2 96,-7 3 80,-6 2-24,-7 5-144,-7 3-112,-7 6-96,-6 4-8,-9 6 40,-5 5 40,-7 4 112,-4 3 48,-2 3 56,-1 2-16,5 0-104,4 0-64,7-2-96,8-1-256,8-1-368,9-3-168,7-4-16,8-5 184,8-8 336,7-7 184,6-8 56,7-7 16,4-6 32,3-4 8,-1-2 96,-2 0 128,-5 1 296,-6 2 136,-5 3 200,-7 4 0,-6 4-119,-6 3-113,-6 4-216,-7 3-72,-8 5-144,-7 5-32,-8 6 16,-8 5 0,-5 4 24,-2 6-8,1 3-88,5 3-96,6 2-200,10-1-128,9-2-240,8-5 0,9-6 152,8-6 144,7-8 256,6-9 16,6-8 0,4-7-120,3-7-1025,1-5-1359,0-3 1384,-8 3-6474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21.868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607 1 4953,'-3'1'248,"-5"5"80,-5 5-224,-4 5-16,-3 5-32,-3 5 152,-3 3 160,0 1 256,1 0 49,3-2-137,4-4-80,7-6-96,6-5-48,8-5-24,6-5-80,7-4-152,6-4-16,4-4 0,1-5-16,1-3 0,-1-3 0,-2-1 0,-4 1 16,-3-1 32,-5 2 0,-4 1 80,-6 1 64,-5 2 160,-6 2 16,-7 4-80,-6 5-87,-9 7-193,-7 8-32,-7 7-8,-6 8 8,-2 5 24,0 1-8,3 1-8,5-4-80,9-5-377,7-5-199,11-6-168,10-4 0,10-5 224,9-4 168,9-6-56,6-5-24,6-4 111,2-4 57,2-3 336,-2-1 360,-3 1 537,-6 2 191,-6 3 176,-7 5-192,-7 3-431,-8 4-169,-8 5-248,-7 4-8,-7 5 56,-6 7 24,-7 5 16,-5 6-32,-4 5-96,-2 3-56,1 2-64,4 0-56,6 0-360,8-2-232,9-4-608,9-5-249,8-7-503,8-8-529,8-9 1505,2-5-4297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22.078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471 1 6193,'0'0'881,"-2"2"751,-4 3-768,-5 3-408,-5 4-200,-6 4-96,-5 3 64,-6 3 136,-5 1 0,-3 1-39,-2 1-81,0 0-184,3 0-56,4 0-248,4-3-225,5-1-759,5-3-432,3-4 848,6-3-6754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23.110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137 602 2625,'-1'-1'528,"-2"0"480,-1-2-504,0 0-160,1-2 88,1 1 152,-1-1 296,0 0 185,-1 1 63,-1 0-72,0 1-208,-1 1-168,1 0-351,1 1-145,1 0-144,1 1-32,2 1-24,2 2 8,3 0-8,2 0 0,6 1 16,3-2 16,6-3 16,4-4 8,4-4-8,2-4 0,1-5-8,2-2 0,1-2 0,1 0 0,-2 1-8,-1 1 0,-3 2 8,-4 3 0,-6 1 24,-5 4 24,-6 2 128,-4 2 16,-5 2-8,-4 1-8,-5 2-96,-3 1 40,-5 2 104,-4 2 40,-4 2 16,-2 2-40,-1 2-128,0 3-40,0 2-64,2 1 0,0 2-8,2 0 0,0 1-8,1-1 0,1 0 0,2 0 8,0-3-8,3-1-8,1-2-8,3-3-16,2-1-40,3-3-16,3-2-8,2-1 8,1 0 32,1-2 16,2-1 24,1-1 8,1-1 0,1-2-8,0 0 0,0 0-8,0 1 8,-2 2 32,-1 0 0,-1 1-8,-4 1 0,-2 2-16,-3 1 8,-3 2 8,-2 1 0,-2 1 0,-1 0 0,0 1 8,-1-2-8,2 0-8,2-2-16,3-2-24,3 0-40,2-1 0,3-1-8,2 0 0,4 0 40,3-2 0,4-2 8,3 0 0,4-1 8,2 0-8,4-1 16,2 0-8,3 0 0,2 0 8,1-2-8,0-1-8,1-2 8,-1-3 8,1-2 8,0-2 0,0-2 8,0-2-8,0 0 8,-1-1-8,-1-2 0,0-2-8,0-2-96,1-3 0,-1-1 8,-1-2 16,0-1 80,-4 1-16,-3 2-264,-5 4-136,-5 3-392,-5 4-104,-5 4-25,-3 4 57,-4 3 328,-3 4 128,-2 3 176,-1 2-248,0 3 336,1 2-7978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24.064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342 220 11170,'-2'-1'312,"-3"0"-184,-2-1-384,1 1-80,1-1-64,0 0 56,1-1 280,1-2 88,-1-1 224,0-2 48,1-1 40,1 0-24,1-1-144,2 2-55,0-1-81,1 1-16,1 1-32,-1 2-16,0 2 32,-1 2 32,-2 3 80,-2 3 24,-3 2 72,-4 4 16,-4 2 24,-4 2 16,-3 3-80,-2 4-48,-1 4-64,1 3-40,3 2-40,4 0-8,4-1-16,5-3-8,5-4 24,4-6 16,4-7 40,4-6 16,2-7-8,5-7-8,4-6-16,3-6 0,2-3-8,3-2 8,0-3 8,0-1 0,-1 0 24,-3 1 16,-3 2 32,-5 3 64,-5 3 56,-5 3-16,-6 4-32,-5 3-72,-6 4-96,-5 5 0,-5 5-8,-4 6-8,-4 6 8,-3 6 0,-1 5-8,-2 5 0,1 4 8,2 1 0,4 0 8,3-3 0,6-4 8,5-8 8,7-5 64,5-8 16,6-7 24,6-7-16,7-8-56,5-7-24,6-5-8,3-6 0,2-4 0,2-2-8,0-2 16,-3 2-8,-3 3 32,-7 5 56,-6 5 24,-9 7-16,-9 8-32,-8 6-80,-10 8-16,-7 7-8,-6 7 16,-5 7 0,-3 4 0,-1 5 0,1 2 0,1 0 0,4-2-16,5-2-16,7-5-208,6-5-128,6-5 8,8-7 8,7-6 192,8-6 80,8-7-128,7-4-160,5-6-1136,5-4 959,-3 3-11121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24.891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117 0 9330,'-2'3'464,"-3"3"496,0 4-968,-1 5 8,-2 4 8,0 2 8,-1-1 24,-2 0 16,0-5 16,0-4 0,0-4-24,3-4 48,3-3-24,2-2 0,5-1-8,3 0-56,5 0-16,3 1 8,3 1 8,1 1 24,0 0 144,0 1 73,-3 1 143,-2 1 88,-2 0 72,-4 2-8,-3 2-120,-4 3-80,-5 3-200,-4 5-64,-5 6-40,-5 5 0,-3 4-16,0 2 0,1-1-24,4-3-16,6-4 16,7-7 8,7-5 56,8-8 16,8-8-16,6-7-16,5-7-24,4-5-16,4-5 8,1-2-8,1-1 0,-1 2 8,-3 3 16,-6 4 8,-8 5 16,-6 5 0,-8 4-32,-8 6-16,-7 5-8,-8 6 0,-4 5 32,-4 3 32,-1 3 56,1 1-8,2 0-16,3 0-48,5-2-56,5-2-16,3-2-8,5-4 8,5-3 24,3-4 8,4-4 8,3-4 0,2-2-64,1-3-40,3-3-48,0-2-16,0-3 8,0-1-8,-1 0-24,-4 0-8,-3 2-16,-4 2 0,-4 2-56,-4 4-88,-4 3-56,-5 4-8,-3 4 88,-3 4 112,-1 2 80,0 2-80,2 1-481,3 1-439,3 0 568,5-3-9194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25.612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45 504 6441,'-4'2'512,"-5"2"161,-1 1-65,1 1-160,1-2-48,4 0 24,4-3 0,4-3-192,4-3-16,5-4-32,5-5-48,4-4-48,3-4-24,4-3-24,1-4 0,0-2 16,0-1 48,-2-3 80,-1 1 8,-4 1 8,-2 2-31,-4 4-57,-5 2-8,-3 4 40,-3 4 56,-4 3 16,-3 3 0,-3 4-96,-4 4-64,-3 4-56,-3 5-8,-2 4 8,-2 2 8,1 3 0,0 0-8,4 0-16,3-2-16,6 0 8,5-2 8,7-2 16,6-3 16,7-3 0,5-5-8,5-4 0,5-6 8,0-6-8,1-4 8,-3-3 16,-5-2 8,-4 0 16,-7 3 0,-6 3-48,-6 5-16,-5 6-64,-7 6-8,-5 7 16,-6 6 16,-5 7 40,-5 3 0,-1 4 0,-1 3-8,1 1-8,4 0-8,5-2-112,5-3-104,5-4-384,5-4-297,4-4-839,5-3-1089,3-4 1633,2-3-3809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25.916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12 0 6713,'-2'0'64,"-1"1"-1296,-1 0 736,2 0-4553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26.226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134 62 1008,'1'-2'144,"1"-5"136,0-2-8,0-2 200,-1 0 81,-1 2 255,-3 1-96,-2 4-288,-4 4-72,-2 4-296,-3 5-32,-3 6-8,-1 4-16,0 5 0,1 4-16,3 2 0,4 1-16,5-3-48,4-3-16,6-6-16,3-6-24,5-7-128,2-6-264,3-6 296,-2-2-3377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0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1653 18684,'24'0'960,"35"-5"384,40-7-927,44-13-369,43-15-208,41-19-64,34-18 15,26-17 89,20-15 184,15-13 193,11-11 23,11-12-8,13-9-88,16-11-488,15-9-745,12-9 633,-62 27-19612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26.468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234 34 2601,'1'-2'560,"-1"-3"568,-1-2-376,-2 0-104,-5 0-208,-3 3-128,-5 2-160,-4 5-32,-4 3 96,-1 3 9,0 4-17,1 2-56,1 2-120,4 2-32,4 2-24,3 3-48,6 0-513,4 0-335,5-3-736,4-4 736,2-5-2449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26.715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252 6 6657,'-2'-1'801,"-3"-1"471,-3 0-704,-3 2-264,-4 1-296,-3 5-8,-3 3 0,-4 4 8,-2 4-8,0 2 0,1 3-8,3 0-8,4 1-144,5 0-80,6-2-376,6-3-256,5-4-281,7-6-759,5-8 1160,0-3-3137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26.969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234 7 8218,'-4'-1'648,"-4"-2"584,-4 1-1008,-3 2 0,-2 1-168,-2 3 32,-2 2 256,0 1 112,-2 2 153,1 0-25,1 0-264,3 0-144,3 1-184,4 0-40,6 3-48,3 1-216,6 2-472,4 1-321,4 2-1311,4 0 1384,-1-4-6346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27.393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150 129 9178,'-2'-1'424,"-1"-2"32,-2 0-272,1 0-88,0-1-72,0 1 0,0-1 24,0 0 88,0-2 152,0-1 24,-1-2 64,1 0-71,0-1-57,1 0 8,-1-1 144,0 1 136,0 0 144,-1 2 8,0 1-192,-1 2-168,-1 4-168,0 3-16,-2 6 80,-1 3 16,0 6-39,0 3-57,2 5-112,3 3-16,4 1-16,4 2 8,4-1 0,4-2 8,3-4 8,3-3 8,2-3-160,2-2-265,1-3-671,0-3-440,2-2-937,-1-4-415,-1-4 1584,-4-2-5802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27.747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207 57 7586,'-2'-2'744,"-2"-3"296,-3-3-192,-2 0-480,-2-1-64,-2 1 48,0 1 88,0 2 113,-1 2-9,2 2 0,0 2-24,2 3-104,-1 3-48,0 4-104,0 4-64,-1 4-56,0 2-16,1 2-40,2 2-24,3-1-56,3 0-8,3-1 0,4-2-8,3 0 8,4-1-8,3-1-72,3-1-176,2-2-408,1-3-360,0-2-1361,-1-4 1377,-4-3-9082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28.081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171 19 9986,'-3'-2'848,"-4"-1"425,-3-2-377,-2 1-520,-2 0-144,-1 3 104,0 2 112,0 3 224,0 1 112,0 2-119,0 1-121,3 1-248,3 1-136,2 1-120,2 3-24,4 2-16,2 2-8,3 2-16,4 0 0,3 0 0,3-1 8,2-3-144,4-2-128,0-5-296,2-3-169,-1-5-295,0-4-152,-2-3-480,-1-2-441,-3-2 1185,-4 0-7770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28.365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202 38 4209,'-2'-3'1264,"-3"-3"809,-4-2-449,-2 0-280,-4 1-616,-2 2-175,-1 5-225,-1 4 0,0 6 40,1 3 48,1 3 8,1 3-72,3 0-104,3 1-64,2 1-64,4 0-24,3 0-32,4 0-24,3-1-16,3-1-8,3-1 0,1-2 8,1-1 0,0 0-16,0-2-8,0 0-272,0-2-800,2 0-704,1-2 823,-2-4-9849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31.361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453 140 12067,'-3'-3'408,"-2"-1"-128,-3-2-208,1 0-376,0 2-128,1 1 48,0 2 39,-1 2 593,1 0 201,1 1 167,0-1 24,3 0-56,1 0-72,4-1-136,2-1-40,3 1-200,3-1-64,1 0-64,2 2-8,-1 1 8,-1 1-8,-1 1 16,-2 0 0,-1 1 0,-1 1-8,0-1-8,1 1 0,-1 0-24,0 0-8,-1 0 8,-3 2 8,-3 2 16,-3 4 0,-4 3 0,-3 4 0,-1 2 8,-2 2 0,0-1 0,2 0 0,1-2 0,3-3-8,2-2 0,3-3-16,3-3-8,3-2-56,1-3-8,2-2 8,-1-4 24,0-2 56,0-4 40,-1-2 16,1-3 48,-2-3 56,1-4 88,0-2 32,-1-4-24,-1-2-24,-1-1-79,-2 0-57,-2 1-56,-2 4-32,-4 3-24,-2 4-8,-2 5-8,0 4-8,-1 5-8,0 4 0,1 4 8,2 5 0,1 5 15,3 4 9,2 5 8,4 2 8,2 2 8,4 0 8,3-2 17,3-2 15,2-6 48,2-4 24,0-6 48,1-6 0,-2-6-24,-1-6-16,-2-4-48,-1-5 0,-3-3-8,-2-2 0,-2-2-8,-4-1 32,-2 1 48,-2 1-8,-3 1-16,-2 2-40,0 3-72,-1 2-24,0 4-16,-1 3-24,1 2 0,0 4-8,-1 2 16,0 4 0,0 3 0,2 5-8,0 3 16,3 4 8,3 4 24,4 1 8,2 1 16,5-2 0,2-3 16,4-3 16,1-5 16,1-4 8,0-6 8,1-5-8,-2-3-16,-1-5 8,-1-2-16,-4-3 8,-1-2 0,-4-2 0,-2-1-24,-4-1 8,-2 0-32,-2 3-8,-4 2-16,-1 3-16,-2 4 0,-2 4 0,0 2 0,1 5-8,1 2-16,1 4-8,1 3 8,3 4 8,2 3 16,2 4 8,4 3 24,3 2-8,4 0 16,3-1 24,2-5 24,1-4 24,1-5 56,0-6 16,-1-6-24,0-5-24,0-3-48,0-5-16,-2-2 16,-2-4 0,-3-1 0,-3-3-8,-3 0-16,-4-1 0,-4 2-24,-2 1 0,-1 3-16,-1 3-24,0 4-32,0 4-8,0 5-8,1 4 16,1 6 24,0 4 0,2 5 0,1 3 8,3 3 16,3 4 0,3 2 16,4 0 0,3-2 24,3-2 8,2-5 40,3-5 8,0-6 16,0-7 8,-1-4-32,-2-5 0,-2-3-8,-3-3 0,-4-3-8,-4-2 0,-3-1-24,-3-1-8,-3-1-16,-1-1-8,-1 2-16,0 1-16,0 3-24,0 2-16,-1 4-24,0 5-8,0 4 24,0 4 8,1 6 24,1 4-8,2 5 16,3 3 8,3 4 8,4 1 16,5 1 8,4-1 0,3-3 32,4-4 0,1-6 32,1-5 0,-2-6 0,-2-3 8,-2-5-8,-3-2 0,-4-3 0,-3-1-16,-3-2 0,-4-2-8,-4-1-16,-2-1 0,-4 0-24,-2 2-24,-2 1-32,-1 3-8,-2 4-8,-1 5 8,-1 5 24,0 4-8,1 5 8,1 3 0,3 4-16,3 3 16,5 3 0,4 0 16,5-1 16,4-1 0,5-5 16,3-5 8,1-6 16,2-6 0,-1-5-24,-2-5-80,-1-2-216,-3-3-56,-2-1-16,-3-1 80,-3-1 192,-3 0 56,-3 0 32,-3 0 8,-2 2-16,-2 1-16,-1 3-40,-2 2-24,1 4-40,-1 3 0,2 5-16,1 3-64,2 3-48,2 2 7,2 0 65,2-1 104,2-1 112,1-3 8,1-1-24,0-2-16,0-1-16,1 0 0,-1-1 16,1 1 0,1-1 48,-1 1 16,0-1 16,0-1 0,-2-2 0,-2 1-15,-2 0-9,-2 0-16,-3 2-16,-2 2-8,-1 3-8,-2 1-8,-1 1 16,-2 1 0,0 0 16,-1 0 48,0 1 64,1-1 24,0 1 0,1-1-32,3 0-64,1-1-32,3 0-8,1-2 8,2-1 24,0-2 0,1 0 8,-1-2-8,0-1-24,-1 1-8,-1-1-24,0 1 0,-1 0-8,-1 1 0,0 1-8,0 1-8,2 0 8,1 1 0,2-1-8,1 0-16,3 0-16,0-2 8,2-1 8,2-1 24,1-1 8,2-2-8,1 0-16,1-1-8,1 1 0,2 0 8,2 0 16,3 1 8,0-1 0,3-1 16,0 0 0,2-1 8,1-1 0,0-2-8,1-2 0,0 0 0,-1-1 0,-1 0 0,-2 1 0,0 0 0,-2 0-8,-1 1 8,-1 1 8,0 0-16,-1 2 16,-2 0 8,-1 3 48,-2 0 16,-1 2 0,-1 0-16,-2 2-56,0 0-16,0 1-8,1 1-16,-1 0 8,1 2-8,1 0 16,0 0 8,1 1 8,-1-1-8,0 0-8,0 0 0,0 0-8,0 0-8,-2 2 8,1 1 8,-1 1 0,0 2 0,0 1-8,0 1 8,0 1 0,0 2 0,1 0-8,0 3 0,0 0 0,-1 2-8,0 1 8,-2 1 8,0 1-192,-2 0-80,0 0-248,-3-1-104,0-2 23,-2-1 41,0-3-40,0-2-128,0-1-480,0-2-449,1-1 905,1-3-9618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31.880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37 1 9210,'-1'-1'280,"-3"2"-112,-1 0-72,0 1-40,0 2 96,0 2 200,1 1 48,0 4-16,2 2-96,0 3-200,3 3-48,2 3 169,4 0 71,3 1 80,3-2 16,3-2-168,3-2-72,0-5-64,2-2-16,0-5 0,0-2-16,0-3-144,0-2-32,-2-4-408,0-2-248,-3-4-385,-2-4-223,-3-4 16,-2-2 143,-4-2 337,-3 2 200,-3 1-344,-2 4 656,-2 4-3089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32.374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19 1 8306,'-1'-1'368,"1"1"88,0 0-152,-1 1 208,1 1 184,-1 0 385,-1 0 55,0 0-16,1-1-72,-1 0-176,1 0-87,-1 0-225,0 2-128,0 2-208,1 3-64,1 4-64,2 4-16,4 4-24,2 2-8,3 3-16,1 1 8,0 1 0,0-2-24,0-2-8,1-2-8,2-3-24,1-3-208,2-4-616,2-4-385,2-4-1791,1-6 1712,-3-2-10491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07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5544 2 11859,'-1'-1'696,"-5"1"552,-9 5-928,-11 8 64,-14 9 112,-17 11 416,-19 9 217,-20 11 247,-23 9 56,-23 8-87,-24 13-169,-23 17-432,-23 19-216,-23 19-344,-23 21-88,-23 19 48,-19 18 104,-18 16 128,-12 15 24,-6 13-48,0 8-104,11 6-159,14 3-41,22-3-48,27-5-121,31-12-439,35-14-392,38-21-1088,40-24-833,44-30 1561,33-41-16660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32.735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5 0 4057,'-1'1'976,"0"-1"720,-1 2-271,1 0-257,1 3-304,2 3-136,0 3-296,3 4-104,1 5-167,2 2-81,1 3-56,3 0-8,2-1-16,1-3-329,1-3-1415,1-4 1176,-4-4-8746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33.097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13 0 9650,'-1'1'488,"1"1"232,1 4-576,1 3 8,0 2 184,0 4 209,0 1 311,-3 2 80,-1 0-216,-2 1-192,-1 1-320,1 1-72,1 2-96,1 0-24,3 2-32,1-1-16,3-1-280,3-2-184,4-2-776,5-4-921,4-5 1257,-2-4-9282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33.412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64 0 7954,'-4'3'408,"-4"4"272,-3 4-600,-1 3-32,0 3-40,4 3 200,2 1 184,3 1 312,4 0 120,4 0-47,4 0-153,5-1-272,5-3-120,4-1-344,5-3-200,4-3-720,0-1-657,1-4 937,-5-2-8642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33.725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56 0 8378,'-3'3'616,"-4"2"208,-1 5-320,-1 3-168,-1 3-96,2 4 0,2 3 40,2 2-64,3 1-31,3 0-41,3 0-48,4-2-232,2-3-281,4-3-1039,3-6 864,-2-3-8866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34.030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68 0 7866,'-2'1'176,"-1"1"-224,-3 1-160,0 3-32,-1 1 48,-1 1 488,-1 1 360,0 0 328,1 1 48,2 0-336,2 2-232,5 2-296,4 2-95,4 2-178,3 1-279,2 1-856,1-2-1008,1-3 1175,-3-5-5600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34.275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113 0 10570,'-4'3'456,"-5"3"0,-4 4-256,-2 5-111,-1 4-89,1 4-8,2 4 8,2 3-8,3 3-16,2 1-177,4-1-183,2-1-496,3-4-480,3-4-520,2-7 903,0-6-5072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34.489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242 3 10338,'-5'-1'528,"-5"0"80,-5 1-359,-4 4-113,-2 3-128,-1 5 0,-1 2-16,0 4-104,0 1-169,1 2-111,2 0-376,3 2-152,5 0-680,4 1-337,6 1 1057,4-3-4097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34.686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1 57 9314,'0'-1'848,"0"-2"480,1-3-695,-1-2-281,1 0-256,0 0-80,0 0-8,-1 3-64,1 1-72,1 1-160,0 1-137,3 2-343,3-1-304,6 2 584,-1-1-8882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35.164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44 0 7034,'-2'1'864,"-4"2"1744,-2 4-2624,0 4 8,0 4-8,2 5 16,2 5 0,2 5-8,4 5-40,5 5-128,6 3-568,10 0-784,11-1 832,0-9-6570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36.212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11 0 9114,'-3'1'352,"-2"2"-112,3 4-136,2 4 0,5 4-488,5 2-184,3 0-144,4-2 0,2-5-153,-1-6-647,-1-5 960,-3-4-4057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1936 2385,'44'-26'560,"62"-32"672,62-31-136,53-28-408,42-19-152,30-17-392,22-14-64,14-12-80,8-12 0,7-10-32,4-9-320,1-11 256,-57 33-6145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0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4921 1 18164,'-12'5'80,"-20"11"-784,-23 16 80,-23 17 328,-21 15 72,-21 14 656,-18 10 184,-20 9 264,-17 4 176,-19 6-168,-19 5-136,-17 12-127,-17 13-105,-18 22-232,-15 25 56,-16 32 232,-11 33 112,-3 33 104,4 30-104,16 22-624,24 14-240,31 5-504,35-6-96,37-15-40,39-23-168,40-32-489,40-37-727,44-43 1192,22-54-16484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36.506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35 0 9682,'-3'2'304,"-3"3"40,-1 5-344,0 5 0,1 5 24,2 3 32,3 3 56,2 0 0,5-1 0,3 0-40,4-3-40,3-3-8,2-3 0,3-4-8,2-4-352,2-5-360,3-5-1472,1-4 1223,-4-1-5824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36.751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64 1 9250,'-2'-1'384,"-2"2"-16,-1 2-168,1 3-200,0 4 0,0 2 40,-1 3 80,0-1 96,-1 1 8,-1 0-24,1 0-72,0 1-120,2 0-16,2 0-248,5-1-368,5-1 368,2-3-9738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39.521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243 45 7626,'-1'0'192,"1"-1"-144,3 0-32,1-1-64,1-1-16,1 0 16,-1-1 8,-2-1 88,-2 0 32,-2 0 96,-2 0 112,-1 1 224,0 0 72,-2 2 48,0 1-80,-2 3-192,-1 1-104,-3 4-168,-2 2-72,-2 1-336,-3 2-216,-1 0-296,-3-1-8,-2-1 280,-1-2 168,0-1-465,0-2 617,6-3-6457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39.871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508 1 2032,'-6'0'553,"-9"2"495,-8 1-440,-8 1-480,-6 1-312,-6-1-160,-3 1 24,-2-1 224,-1 0 184,2-2 56,4 0-48,4 0-304,6-1-248,5 1 256,9-2-2689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40.064"/>
    </inkml:context>
    <inkml:brush xml:id="br0">
      <inkml:brushProperty name="width" value="0.35" units="cm"/>
      <inkml:brushProperty name="height" value="2.1" units="cm"/>
      <inkml:brushProperty name="color" value="#B5CDDD"/>
      <inkml:brushProperty name="inkEffects" value="pencil"/>
    </inkml:brush>
  </inkml:definitions>
  <inkml:trace contextRef="#ctx0" brushRef="#br0">0 111 2601,'4'0'616,"5"-1"672,7 0-184,6-1-168,4 0-47,6-1-73,5-1-72,2-1-112,2-2-24,1 0-104,-1-1-48,-1-2-168,0 1-88,-1-1-127,1-1-49,-2 2-481,-3 0-647,-2 2 640,-8 1-9290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47.258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105 1 696,'211'16'1911,"-202"-16"-1805,17 1-522,-43 5-183,-52 6 955,29-7-37,1 3 0,0 1 0,0 1 0,-56 25 0,83-25-1097,12-10 727,1 1 0,-1-1 0,0 1 0,1-1 1,-1 1-1,1-1 0,-1 0 0,1 1 0,-1-1 0,1 1 0,-1-1 0,1 0 1,-1 0-1,1 1 0,-1-1 0,1 0 0,-1 0 0,1 0 0,0 0 0,-1 1 1,1-1-1,-1 0 0,1 0 0,1-1 0,15 4-428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47.459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253 3 2080,'-1'-2'1281,"-6"1"-737,-8 1-408,-4 0-56,-5 1 0,-2 1 0,-2-1 0,1 2-16,2 0-32,0 1-16,3 2-488,3 0-352,5-1 440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47.767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152 1 1592,'-30'4'168,"2"1"264,2 1-472,2-2-104,5 0 8,4-3 40,7-1 96,7 0 48,0-1-24,2-1-8,8 1-296,4 1 200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48.283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529 1 3857,'-94'19'148,"58"-10"-178,0-2 0,-1-2 0,-41 1 0,35-5-28,32 1-371,29-1-166,603 17 2062,-737 3-1603,-141-1 1834,-162 25-3237,378-37 1015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48.468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35 0 4065,'-10'7'152,"-2"-1"216,-1 3-608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09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3439 16 14699,'-6'-3'576,"-7"-1"16,-9-1-400,-9 1 104,-10 5 153,-13 7 567,-14 10 240,-16 13 152,-16 13-151,-17 19-489,-18 18-176,-18 20-240,-17 20-24,-17 21 72,-12 18 72,-12 20 160,-9 18 9,-5 16-81,-4 15-16,5 11-160,8 6-16,18 0-80,24-6-120,29-11-144,33-15-64,40-20-152,39-21-40,43-22-104,38-22 0,39-26-8,33-27-72,31-32-449,27-32-639,21-37-1489,16-34 1593,-28-6-18204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48.639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46 1 1960,'-23'4'72,"1"1"32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48.808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439 1 1736,'0'0'25,"0"0"-1,1 0 0,-1 0 1,0 0-1,1 0 0,-1 0 0,0 0 1,1-1-1,-1 1 0,0 0 1,1 0-1,-1 1 0,0-1 0,0 0 1,1 0-1,-1 0 0,0 0 1,1 0-1,-1 0 0,0 0 0,1 0 1,-1 1-1,0-1 0,0 0 1,1 0-1,-1 0 0,0 1 1,0-1-1,1 0 0,-1 0 0,0 1 1,0-1-1,0 0 0,1 0 1,-1 1-1,0-1 0,0 0 0,0 1 1,0-1-1,0 0 0,0 1 1,0-1-1,1 0 0,-1 1 0,0-1 1,-18 9 412,-36 4-328,50-12-71,-150 26 154,-25 5-389,147-22-353,23-5 324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49.151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346 0 2112,'-73'33'2622,"-175"29"-2130,223-50-1385,26-11 843,-1-1 0,0 0 0,64 11-2174,-60-11 2244,18-1 174,-1 1 1,1 1 0,-1 1 0,1 1-1,-1 1 1,32 10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50.087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0 1 5617,'13'0'192,"4"0"-56,2 1-40,2 0-232,3 1-160,2-2-24,-1 0 0,1 0 160,0-2 136,1 2-88,1-1-280,-2 2 248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50.814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242 1 2393,'2'1'-67,"0"0"1,-1 1 0,1-1 0,0 0-1,0 0 1,0 0 0,0-1 0,0 1-1,0 0 1,1-1 0,-1 1 0,0-1-1,0 0 1,0 1 0,0-1 0,1 0-1,-1 0 1,0-1 0,4 0 0,8 8 1173,-14-7-1082,-287 173 1209,273-163-1619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51.016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118 0 1504,'5'6'296,"-1"1"281,-4 2-329,-1 0-112,-4-1-48,-3-1 8,-4 1 88,-1-1 16,-4 0-40,1 0-32,-2 4-200,0 1-488,0 2 360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59.168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44 0 4337,'-10'2'136,"-5"1"-104,6 1-704,-1-1-160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59.433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87 1 2617,'-29'4'160,"0"0"-88,1 2-176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5:59.965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136 91 1496,'-21'-1'91,"-41"-3"88,59 4-173,-1-1 0,1 1 1,-1-1-1,1 0 0,0 0 0,-1 0 1,1-1-1,0 1 0,0-1 1,0 0-1,0 1 0,0-1 0,-4-4 1,7 6 3,0 0-1,-1-1 1,1 1 0,0-1 0,-1 1-1,1-1 1,0 1 0,0 0 0,-1-1 0,1 1-1,0-1 1,0 1 0,0-1 0,0 1-1,0-1 1,0 1 0,0-1 0,0 1-1,0-1 1,0 1 0,0-1 0,0 1 0,0-1-1,0 1 1,0-1 0,0 1 0,1-1-1,-1 1 1,0-1 0,0 1 0,0-1 0,1 1-1,-1 0 1,1-1 0,19-12 135,29-1-111,-48 14-31,65-10 108,1 3 1,128 3 0,-134 4-264,4 0 48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18.748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939 10 2673,'-55'1'2111,"32"0"-2244,-1 1 0,-26 7 0,-29 3 208,-61-9 1385,-204-22 0,159 5-697,155 11-2803,21 2 1210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1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2700 0 16171,'-5'0'705,"-6"3"47,-7 5-328,-11 10-104,-11 13 120,-13 16 424,-14 16 128,-15 19 57,-15 17-201,-14 20-432,-14 18-136,-14 18-112,-12 16 40,-14 15 128,-13 13 72,-10 14 160,-9 14 48,-1 13 1,5 10-65,13 7-216,22 2-144,29-4-200,32-9-88,35-13-168,35-16-40,37-20-240,34-24-345,37-29-559,34-34-480,36-40-1169,34-43 1673,-16-26-15836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19.042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1 0 192,'25'2'-16,"3"-2"16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19.730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47 137 1496,'-8'-3'859,"-31"-18"-545,85-6-378,-28 19 350,-15 8-244,1-1-1,-1 0 1,0-1-1,1 1 1,-1-1-1,0 1 1,0-1-1,0 0 1,0 0-1,-1 0 1,1 0-1,0-1 1,-1 1-1,0-1 1,-1-10 819,-2 12-787,1 1 1,-1 0-1,0-1 1,1 1-1,-1 0 0,1 0 1,-1 0-1,0-1 1,0 1-1,1 0 1,-1 0-1,0 0 1,1 0-1,-1 0 1,0 0-1,0 0 1,1 0-1,-1 1 1,0-1-1,1 0 1,-1 0-1,-1 1 1,-26 3 253,8-2-347,28-7-198,32-8-735,-4 3 292,-25 6 786,0 1 0,1 0 1,-1 1-1,1 0 0,0 1 1,21 0-1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20.211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106 1 1064,'-21'4'272,"-1"0"224,1-1-24,4-1-143,1-1-201,7 1-128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20.400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0 1 808,'23'8'296,"-3"-4"224,-2-1-48,-6-2-111,0-1 463,-22 0-744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20.584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39 1 1264,'-39'9'64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20.784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1 1 3625,'13'1'224,"-3"-1"184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21.187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833 26 4169,'-297'-13'175,"182"4"1019,-1 6 1,-171 15-1,270-7-1150,26 0-358,29 0-49,210-14 90,94 0-57,-179 12-3046,-133-4 2397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21.433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1 0 288,'8'2'104,"2"0"136,5-1 32,1 0-8,7-1-216,1 0 32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21.667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0 0 3065,'6'4'336,"2"0"200,7-1-664,3-1-576,6-2 352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21.918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413 22 3297,'-15'-2'168,"-9"-1"-72,-5 0-176,-7-1-312,-3 1 8,-3 0 328,0 1 176,3 1 216,2 1-8,4 0-392,2 1-224,7 0-473,3 0 401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11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1653 10674,'8'-1'1000,"12"-2"721,11-3-569,12-4-408,12-1-304,10-2-224,11 0 24,11 0 137,10 2 79,12 2 144,11 3 56,13 6-16,14 4-32,18 4-176,19 1-120,22-1-128,25-7-40,29-12-40,31-16-24,32-21-16,32-22 0,30-23-16,25-21 0,17-17 41,10-13-242,-1-10-631,-8-7-376,-16-3-1112,-20-3-721,-26 1 1705,-76 30-11155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22.132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1 43 1216,'35'-10'704,"1"3"-1,0 0 0,52-1 1,114 6-1234,-32 2 73,-120-4 446,-30 2 15,-1 0 0,1 2 0,-1 0 0,24 3-1,-114 10-1274,39-10 1027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22.723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0 135 1744,'6'-5'361,"-1"0"-1,1 1 0,0 0 0,0 0 1,0 0-1,1 1 0,-1 0 1,1 0-1,0 1 0,9-3 0,76-8 9,-25 4-722,-44 7-280,-18 1 358,0 1 1,1-1-1,-1 0 0,0 0 1,0 0-1,1-1 0,-1 0 1,5-3-1,-10 5 290,0-1 0,-1 1 0,1-1 0,0 1 0,-1-1 0,1 1 0,0 0 0,-1-1 0,1 1 0,-1-1 0,1 1 0,-1 0 0,1-1 0,-1 1 0,1 0 0,-1-1 0,1 1 0,-1 0 0,1 0 0,-1 0 0,1 0 0,-1-1 0,0 1 0,1 0 0,-1 0 0,1 0 0,-1 0 0,0 0 0,1 0 0,-1 0 0,1 1 0,-2-1 0,-26-4 1012,25 4-873,-42-5 677,44 4-872,0 1 1,0 0-1,0 0 0,0-1 1,0 1-1,0-1 1,0 1-1,0-1 1,1 1-1,-1-1 0,0 0 1,0 1-1,1-1 1,-1 0-1,0 0 1,1 0-1,-1 1 0,1-1 1,-1 0-1,1 0 1,-1 0-1,1 0 1,0 0-1,-1 0 0,1 0 1,0 0-1,0 0 1,0 0-1,-1 0 1,1 0-1,0 0 0,1 0 1,-1 0-1,0 0 1,0 0-1,0 0 1,0 0-1,1 0 0,-1 0 1,1 0-1,0-1 1,1-2-420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23.248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1 1 3089,'22'2'72,"2"1"-368,2-1 192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23.435"/>
    </inkml:context>
    <inkml:brush xml:id="br0">
      <inkml:brushProperty name="width" value="0.35" units="cm"/>
      <inkml:brushProperty name="height" value="0.35" units="cm"/>
      <inkml:brushProperty name="color" value="#6A8CC4"/>
    </inkml:brush>
  </inkml:definitions>
  <inkml:trace contextRef="#ctx0" brushRef="#br0">1 15 960,'29'-3'104,"-4"1"112,-2 1-136,-6 1-24,-2 0 40,8 2 2025,-29-3-1745,-4-1-152,-4 1-192,-2-1-88,-1-1-72,0 1 64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28.79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280 3 2897,'-18'-1'912,"1"0"0,-1 1 0,-34 5 0,24 0-1003,-1 1 0,1 1 0,-40 16 0,66-22-20,1-1 0,0 0 0,0 1-1,0-1 1,0 1 0,-1-1 0,1 1-1,0-1 1,0 1 0,0 0 0,0 0-1,0-1 1,1 1 0,-1 0 0,0 0-1,0 0 1,0 0 0,1 0 0,-2 2-1,2-2 25,0-1-1,1 1 1,-1 0-1,0-1 1,0 1-1,1 0 1,-1-1-1,1 1 0,-1-1 1,0 1-1,1-1 1,-1 1-1,1-1 1,-1 1-1,1-1 1,-1 1-1,1-1 1,0 0-1,-1 1 1,1-1-1,-1 0 0,1 0 1,0 1-1,0-1 1,51 13-1369,-26-10 1336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29.24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89 0 640,'-16'4'224,"2"-1"328,0 1-72,0-1-216,2 0-63,4 1-394,2-1-247,2 1 240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29.6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32 1 568,'-15'9'-96,"-2"-2"104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29.90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123 0 1488,'-19'9'48,"0"1"-8,1 0-88,1-1-40,1 1 0,-1-2-232,1 1 224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30.28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466 1 3049,'-299'49'852,"238"-40"-1179,-27 5-2575,70-10 2534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30.76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3 464,'11'-3'8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1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3713 9522,'17'-2'392,"26"-4"488,29-5-48,28-4 337,26-5 575,22-3 145,23-2-241,18-4-88,20-5-336,21-6-303,21-10-297,22-12-152,23-17-168,25-18-56,22-22-56,22-20-64,18-21-64,15-18-8,9-17-16,7-15-16,5-13-8,6-11 0,3-10-40,-1-5-168,-7-1-640,-16 6-440,-27 15-1329,-35 18-1080,-43 22 2081,-73 44-12163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31.40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 12 56,'-25'-4'1130,"40"6"35,203-6-1067,-91-1-202,34 5-1007,-123 0 765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31.61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122 19 1888,'7'-3'200,"-3"2"153,0 0-337</inkml:trace>
  <inkml:trace contextRef="#ctx0" brushRef="#br0" timeOffset="1">111 4 1528,'-16'-2'352,"0"1"353,-3 1-505,-1 0-224,1 0-513,-2 2 337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32.52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263 1 944,'-3'2'120,"-1"1"1,1-1-1,-1 0 0,1-1 0,-1 1 0,0-1 1,0 1-1,0-1 0,0 0 0,1-1 1,-1 1-1,-5 0 0,-8 2 252,6 2-462,-1 0-1,1 1 0,1 0 1,-1 1-1,-15 13 0,-21 13-668,4-7 541,22-14 140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32.84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68 1 584,'-22'3'48,"-1"1"-120,1-1 72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33.12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212 15 3041,'12'-4'1488,"-8"2"-1344,-1 1-376,-15-3-2257,-1 2 2097,-1 1 448,-4 0 464,-3 1-23,-2 1-257,-2 0-112,-1 2-176,0-1-56,5-1-168,1 1-289,8-1 353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33.37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35 3 1776,'10'-1'168,"-2"0"208,-4 1-368,-2 0-120,-6 1-272,1 0 400,-3-1 136,-1 0 40,-1 0 1,0 1-33,0 0-160,0 2-273,2 0 169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34.5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297 1 5625,'0'0'4,"0"0"-1,0 0 0,0 1 1,0-1-1,0 0 0,0 0 1,0 1-1,0-1 0,0 0 1,0 0-1,0 0 0,0 1 1,0-1-1,1 0 1,-1 0-1,0 0 0,0 0 1,0 1-1,0-1 0,0 0 1,0 0-1,1 0 0,-1 0 1,0 1-1,0-1 0,0 0 1,1 0-1,-1 0 0,0 0 1,0 0-1,0 0 1,1 0-1,-1 0 0,0 0 1,0 0-1,0 0 0,1 0 1,-1 0-1,0 0 0,0 0 1,1 0-1,-1 0 0,0 0 1,0 0-1,0 0 1,1 0-1,-1 0 0,0 0 1,0 0-1,0 0 0,1 0 1,-1-1-1,0 1 0,0 0 1,0 0-1,0 0 0,1-1 1,-2 24-140,-5-9 134,0-1 0,-1 1 0,0-1 0,-1-1 1,-1 1-1,-10 11 0,-69 68-740,35-38-1092,29-30 903,-42 51-199,54-57 1024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34.99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379 9 2248,'-26'-1'569,"-2"0"463,-4 1-248,-3-1-144,2 0-304,0 1-184,0-1-328,-1 1-176,0-1-336,3 0-40,6 1 144,4-1 8,8 1 456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46.781"/>
    </inkml:context>
    <inkml:brush xml:id="br0">
      <inkml:brushProperty name="width" value="0.1" units="cm"/>
      <inkml:brushProperty name="height" value="0.1" units="cm"/>
      <inkml:brushProperty name="color" value="#C29878"/>
    </inkml:brush>
  </inkml:definitions>
  <inkml:trace contextRef="#ctx0" brushRef="#br0">335 43 376,'3'-9'33,"-2"7"244,0-1-1,-1 0 1,1 0-1,0 1 0,0-1 1,1 0-1,-1 1 1,0-1-1,1 1 0,0 0 1,2-3-1,-23 41 1192,7-20-1126,-2-1 0,0 0-1,-29 23 1,-25 26 712,-81 125-2128,113-146 566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47.530"/>
    </inkml:context>
    <inkml:brush xml:id="br0">
      <inkml:brushProperty name="width" value="0.1" units="cm"/>
      <inkml:brushProperty name="height" value="0.1" units="cm"/>
      <inkml:brushProperty name="color" value="#C29878"/>
    </inkml:brush>
  </inkml:definitions>
  <inkml:trace contextRef="#ctx0" brushRef="#br0">220 47 2873,'5'-8'-1884,"-6"-18"4569,1 25-2549,0 1 0,0-1 0,0 0 0,-1 1 0,1-1 0,0 1 0,0-1 0,-1 0 1,1 1-1,0-1 0,-1 1 0,1-1 0,0 1 0,-1-1 0,1 1 0,-1-1 0,1 1 0,-1-1 0,1 1 0,-1 0 0,1-1 0,-1 1 0,0-1 0,0 1-123,0 1 0,0-1 0,0 0-1,0 1 1,0-1 0,0 1 0,0-1 0,0 1 0,1 0 0,-1-1-1,0 1 1,0 0 0,1-1 0,-1 1 0,0 0 0,1 0 0,-1 0 0,1-1-1,-1 1 1,1 0 0,-1 0 0,1 1 0,-75 130 119,4 16-179,29-55-1432,32-70 919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1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5476 14507,'17'2'800,"26"-1"345,27-2-457,32-7-40,27-8-160,28-10-120,25-10 168,22-9 48,21-7 24,19-6 217,19-6-129,19-5-64,20-5 56,20-9-88,23-9-112,21-12-136,21-13-112,17-13-184,11-14 24,6-16 80,2-14 8,3-16 72,0-15 1,5-18-49,6-18-32,8-21-88,10-20-40,7-15-80,0-11-32,-7-2-48,-14 3-40,-25 14-161,-31 19-199,-39 23-992,-39 25-720,-43 25 1159,-66 45-19091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47.840"/>
    </inkml:context>
    <inkml:brush xml:id="br0">
      <inkml:brushProperty name="width" value="0.1" units="cm"/>
      <inkml:brushProperty name="height" value="0.1" units="cm"/>
      <inkml:brushProperty name="color" value="#C29878"/>
    </inkml:brush>
  </inkml:definitions>
  <inkml:trace contextRef="#ctx0" brushRef="#br0">4 0 3545,'-2'2'-400,"1"2"216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48.029"/>
    </inkml:context>
    <inkml:brush xml:id="br0">
      <inkml:brushProperty name="width" value="0.1" units="cm"/>
      <inkml:brushProperty name="height" value="0.1" units="cm"/>
      <inkml:brushProperty name="color" value="#C29878"/>
    </inkml:brush>
  </inkml:definitions>
  <inkml:trace contextRef="#ctx0" brushRef="#br0">149 0 1944,'-6'5'304,"0"3"377,-1 3-521,-1 1-176,-2 4-224,0 0-8,-2 3-25,-1 3 41,0 0 152,-1 2-56,1-1-80,-1 1-8,2-4-64,2-1 136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48.278"/>
    </inkml:context>
    <inkml:brush xml:id="br0">
      <inkml:brushProperty name="width" value="0.1" units="cm"/>
      <inkml:brushProperty name="height" value="0.1" units="cm"/>
      <inkml:brushProperty name="color" value="#C29878"/>
    </inkml:brush>
  </inkml:definitions>
  <inkml:trace contextRef="#ctx0" brushRef="#br0">10 4 3433,'-5'0'-32,"2"-2"-832,2 0 567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48.517"/>
    </inkml:context>
    <inkml:brush xml:id="br0">
      <inkml:brushProperty name="width" value="0.1" units="cm"/>
      <inkml:brushProperty name="height" value="0.1" units="cm"/>
      <inkml:brushProperty name="color" value="#C29878"/>
    </inkml:brush>
  </inkml:definitions>
  <inkml:trace contextRef="#ctx0" brushRef="#br0">13 0 3057,'-1'1'416,"0"2"312,0 0-272,0 4-280,-1 2-88,0 1-72,1 0-16,-1 1-32,1-1-160,1-1-344,0 0-264,3-4 368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48.820"/>
    </inkml:context>
    <inkml:brush xml:id="br0">
      <inkml:brushProperty name="width" value="0.1" units="cm"/>
      <inkml:brushProperty name="height" value="0.1" units="cm"/>
      <inkml:brushProperty name="color" value="#C29878"/>
    </inkml:brush>
  </inkml:definitions>
  <inkml:trace contextRef="#ctx0" brushRef="#br0">215 0 2345,'0'5'763,"0"-4"-731,0 1 0,0 0 0,0 0 0,0-1 0,0 1 0,-1 0 1,1-1-1,0 1 0,-1 0 0,0-1 0,1 1 0,-1-1 0,0 1 0,0-1 1,0 1-1,0-1 0,0 1 0,-1 0 0,-51 60 1224,35-43-1248,0 0 0,2 1 0,0 0 0,2 1 0,0 1 0,2 1 0,0 0 0,-12 32 0,18-30-349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49.286"/>
    </inkml:context>
    <inkml:brush xml:id="br0">
      <inkml:brushProperty name="width" value="0.1" units="cm"/>
      <inkml:brushProperty name="height" value="0.1" units="cm"/>
      <inkml:brushProperty name="color" value="#C29878"/>
    </inkml:brush>
  </inkml:definitions>
  <inkml:trace contextRef="#ctx0" brushRef="#br0">3 1 3033,'-1'0'9,"1"0"0,0 1 0,0-1 1,0 1-1,-1-1 0,1 1 0,0-1 1,0 1-1,0-1 0,0 1 0,0-1 0,0 1 1,0-1-1,0 1 0,0-1 0,0 1 1,0-1-1,0 1 0,0-1 0,1 1 1,-1-1-1,0 0 0,0 1 0,0-1 1,1 1-1,-1-1 0,0 1 0,1-1 0,-1 0 1,0 1-1,1-1 0,-1 0 0,0 1 1,1-1-1,-1 0 0,1 1 0,-1-1 1,0 0-1,1 0 0,-1 0 0,1 1 1,-1-1-1,1 0 0,-1 0 0,1 0 0,-1 0 1,1 0-1,-1 0 0,2 0 0,25 7 633,146 10 3492,-147-15-4502,-1-1 0,1 0 1,0-2-1,0-1 0,-1-2 1,37-8-1,-24 1-399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49.721"/>
    </inkml:context>
    <inkml:brush xml:id="br0">
      <inkml:brushProperty name="width" value="0.1" units="cm"/>
      <inkml:brushProperty name="height" value="0.1" units="cm"/>
      <inkml:brushProperty name="color" value="#C29878"/>
    </inkml:brush>
  </inkml:definitions>
  <inkml:trace contextRef="#ctx0" brushRef="#br0">1 131 5001,'10'2'-383,"0"0"-1,0-1 1,0 0 0,1-1-1,-1 0 1,0-1-1,1 0 1,-1 0 0,12-4-1,-1 1 361,280-58 2759,-110 19-2881,-150 34-143,-3-2 98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6:50.003"/>
    </inkml:context>
    <inkml:brush xml:id="br0">
      <inkml:brushProperty name="width" value="0.1" units="cm"/>
      <inkml:brushProperty name="height" value="0.1" units="cm"/>
      <inkml:brushProperty name="color" value="#C29878"/>
    </inkml:brush>
  </inkml:definitions>
  <inkml:trace contextRef="#ctx0" brushRef="#br0">5 1 1928,'-5'0'40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7:17.1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 0 520,'-1'2'32,"0"2"40,1 0-80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7:17.4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61 1296,'6'-9'4628,"30"-12"-2942,-24 15-1568,2 1 0,-1 1 1,0 0-1,1 0 0,0 2 1,0 0-1,24-1 0,-29 3-486,0 0 1,-1 1-1,1 0 0,0 1 0,-1-1 0,1 2 0,-1-1 0,9 5 0,-8-2-276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1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5727 12827,'10'-3'1168,"16"-6"1104,20-8-1119,24-6-329,22-8-8,23-6 104,19-5 40,19-7 41,18-6-25,15-5-184,16-8-64,15-6-136,14-8-96,16-8-87,13-9 7,15-10-96,13-13 0,12-12-112,9-10-48,7-12 40,4-10 0,4-13 16,3-13-32,-1-11-112,0-13-32,-2-12-32,-2-13 8,-3-10-16,-3-7 0,-7-5-32,-9-1-32,-12 5-96,-13 8-104,-15 11-328,-17 15-208,-21 18-481,-22 20-199,-27 24-696,-28 24-545,-30 28 1569,-35 32-16420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7:18.02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82 25 3969,'-18'5'-464,"17"-4"397,0-1-1,1 1 1,-1-1-1,0 1 1,0-1 0,0 0-1,1 1 1,-1-1-1,0 0 1,0 0 0,0 0-1,0 0 1,0 0-1,0 0 1,1 0 0,-1 0-1,0 0 1,0 0-1,0 0 1,0 0 0,0-1-1,1 1 1,-1 0-1,0-1 1,0 1-1,0-1 1,-1 0 0,-19 7 142,7-5-85,11-4 31,7 1-20,0 0 0,0 0 0,0 1 0,0 0 0,1-1 0,-1 2-1,1-1 1,-1 0 0,1 1 0,-1 0 0,9 0 0,1 0 12,36-10 21,-40 7-28,0 1 0,0 0 0,0 0-1,0 1 1,1 0 0,-1 1 0,0 0 0,12 2 0,-17 0-165,0 2 63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7:18.3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 1 3817,'-5'0'144,"3"0"-32,0 1 440,4 0-184,2 0-8,3 1-40,4 0-232,2 0-48,1 1-32,1-1 0,1 2-8,1 0-8,1 0-920,0 0 680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7:20.23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30 3377,'2'-2'342,"19"-17"2206,-20 18-2468,0 0-1,0 0 0,0 0 0,0 1 0,0-1 1,0 0-1,1 1 0,-1-1 0,0 1 0,0-1 1,1 1-1,-1 0 0,0 0 0,0-1 0,1 1 1,-1 0-1,0 0 0,1 0 0,-1 0 0,0 0 1,2 1-1,10 5-283,0 0 0,0 1 0,0 0 0,-1 1-1,0 1 1,18 16 0,-19-13-376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7:20.8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 3 2160,'-1'-1'233,"0"1"0,0 0 0,0-1-1,0 1 1,0 0 0,0 0 0,1-1-1,-1 1 1,0 0 0,0 0 0,0 0-1,0 0 1,0 0 0,0 1 0,0-1-1,0 0 1,0 0 0,0 1 0,0-1-1,0 0 1,-1 1 0,2 5 1070,13 0-1226,24-2 215,-29-3-287,0-1 1,-1 1-1,1 1 1,-1-1-1,1 1 1,10 4-1,-18-5-89,1 0-1,0 0 0,0 0 0,-1 0 1,1 0-1,0 1 0,-1-1 1,1 0-1,-1 0 0,1 0 1,-1 0-1,0 1 0,1-1 0,-1 0 1,0 0-1,0 1 0,0-1 1,0 0-1,0 0 0,0 1 1,-1-1-1,1 0 0,0 0 0,-1 2 1,0 6-1376,2 3 367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7:21.2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1 4161,'-3'1'136,"1"0"24,2 4-120,2 2 24,2 0 8,4 1 0,4-1-8,4 0-8,2 0-16,2-1-16,0 1 0,1-1-280,0-1-592,-2 1 520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2:17:21.7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7378,'0'3'392,"14"-2"336,-4 4-736,7 2-392,4 2-384,5 2-1193,3-1 1097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5:15.4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383 22 3089,'-1'0'704,"1"-2"712,-1 0-200,0-1-367,1 0-153,0 0-168,1 1 8,0-1 104,-1 2 72,-1-1 96,-2 1 9,-1 1-49,-1 0-48,0 1-176,-2 1-128,-1 1-144,-1 1-16,-3 1 0,-1 2 72,-4 2 176,-1 2 25,-4 3-33,-1 2-80,-3 2-232,-1 2 0,-1 0 120,0 1 32,0 0-8,2-1-64,3 0-264,3-1-296,5 0-1288,6 0-1465,5-1 1625,3-5-11339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5:16.2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267 77 5977,'-2'-2'616,"-1"-2"249,0-2-265,-1-3 8,1 0-32,-1-2 80,1 1 200,-1 1 32,-2 1-95,0 2-73,-3 4-120,-2 3-64,-2 3 8,-3 5 56,-1 3 136,-3 4 49,-1 4-33,-2 4-128,1 3-336,1 3-176,2 3-416,3 0-304,5 0-728,4 0-457,4-2-1704,6-1 1945,1-6-8090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5:18.1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42 67 6401,'0'0'512,"1"0"385,0-1-609,0 1-48,0-1 16,-1-1 304,0-1 208,-1-1 304,-1-2 9,-1 1-161,0-2-160,-1 1-312,0 0-104,0 1-64,1 0 16,1 1 104,0 0 72,0 1 25,1 1-57,0 0-96,0 2-40,1 0-8,-1 2 48,0 1 160,-1 4 64,-1 2 48,1 4 0,0 3-152,1 2-71,2 4-113,2 2-24,5 1-64,4 0-32,4 0-56,4-2-40,2-3-40,0-2-24,1-4-16,-1-2-96,2-5-264,1-4-320,2-4-1361,2-5 1241,-4-2-17572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5:18.74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 1 9586,'-1'0'944,"-3"1"889,1 2-1465,0 1-32,2 0-296,2 0 80,3 2 336,1 0 104,2 1 72,1 3-24,4 1-296,2 2-104,6 0-88,4 0-72,4-1-240,2-2-72,1-3-280,-1-2-560,-1-4 712,-7-3-13283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1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7552 18052,'9'-1'728,"12"-7"144,20-12-776,26-15-160,29-18-24,30-18 80,29-17 312,27-14 456,24-11 217,23-8 287,21-7-200,18-3-240,16-2-120,15-3-127,11-7-273,10-5 0,7-9-40,7-8-8,4-8-8,4-9 8,1-14-32,1-13 40,5-15-24,5-15-64,7-13-40,5-10-88,3-8-16,0-3-8,-4-3 0,-9 3-8,-12 1-8,-14 6-24,-13 5-64,-12 2-200,-10 4-56,-14 5-152,-18 9-80,-25 15-136,-30 18-217,-35 22-559,-37 25-504,-41 26-889,-38 26-632,-38 25 1881,-21 28-12403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5:19.9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28 125 4305,'-1'0'1056,"-3"1"1001,0 1-665,0-2-464,1 1-112,0 1 144,0 0 97,1 3-41,0 1-80,1 2-264,1 1-104,4-1-120,3-1-15,4-3 23,5-4-56,4-4-80,5-5-32,2-5-128,2-3-56,-1-3-48,0-2-32,-3 0-272,-2 0-528,-3 2-2345,-4 3 1937,-4 4-11939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5:21.1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 32 7202,'-1'-1'680,"-2"0"320,-1 0-336,1 0-368,1 0-64,1 0 264,1 0 184,0-1 249,2 0 63,-1-1-24,1 0-112,1-1-208,-1 1-112,1 1-247,1-1-73,1 2-104,2 0-32,2 1-24,1 2 40,1 3 24,-2 2 8,0 4-16,-1 2-32,-3 3-48,-1 1 0,-2 1-32,-2-2-104,0-2-848,0-1-857,1-3 969,0-2-12987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5:23.1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3 295 8186,'0'0'448,"0"0"232,-1-1-232,1-1 72,-1 0 24,1-1 200,0 0 161,0 0 215,1 0 40,2-2-144,3-1-167,5-3-353,6-2-176,3-3-208,4-3-32,2-3 24,-1-1 0,-1-1 0,-1 0-24,-2 1-64,-2 2-32,-2 1-496,0 1-440,-1 1-857,3 2-487,2 0 1191,-2 3-10241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5:44.2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24 360 1008,'-18'11'9793,"17"-13"-9579,0 0 1,0-1-1,0 1 1,1-1-1,-1 1 1,1-1-1,-1 1 1,1-1-1,0 1 1,0-1-1,1-3 1,2-11-78,0 0 1,2 1-1,0-1 1,0 1-1,2 0 1,0 1-1,1-1 1,0 2-1,2-1 1,-1 1-1,2 0 1,0 1-1,0 0 1,1 1-1,1 0 0,0 1 1,0 1-1,1 0 1,1 0-1,0 2 1,0 0-1,0 0 1,24-6-1,-19 8-127,0 1-1,0 1 1,0 1-1,1 1 1,0 1 0,27 1-1,-37 1 30,-1 1 0,0 0 0,0 1 1,1 0-1,-2 0 0,1 1 0,0 0 0,-1 1 0,1 0 0,-2 1 0,1 0 0,0 0 0,-1 1 1,9 9-1,-7-6-164,-1 0 0,0 1-1,0 0 1,-1 1 0,-1 0 0,0 0 0,-1 1 0,0-1 0,-1 1 0,0 1 0,-1-1 0,-1 1-1,0-1 1,2 25 0,-4-32-1655,1-3 552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5:44.9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52 6761,'12'0'1124,"1"-1"0,-1-1-1,0 0 1,1 0 0,-1-1-1,22-10 1,35-7 263,-28 15-984,2 2 0,-1 2 0,0 2-1,0 2 1,65 12 0,-14-3-115,-32-11-423,-22-10-2756,-30 6 1801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5:59.023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232 19 1776,'0'0'721,"-1"-2"559,-1 1 8,1-1-24,-1 0-159,0 1-129,1 0-272,0 0-144,0 0-264,1 1-128,1 1-48,0-1 48,0 1 88,1-1 32,1 0-24,0 0-40,1-1-56,-1 0-15,1 0-9,-1 0-8,-2 1-40,0 0 0,-3 1 72,-1 2 72,-4 2 128,-2 3 40,-4 2 8,-1 3-32,-2 2-64,-1 1-32,2 0-104,2-1-56,4-3-112,3-1-32,4-2 8,4-1 32,5-2 8,5-3-16,4-2-16,5-4-32,3-3 8,2-4 24,1-3 8,0-1-8,-1-2 16,-2 1 8,-3 0 16,-5 1 24,-5 4 32,-4 1-8,-4 2 0,-4 1-16,-3 2-16,-3 0-8,-3 2-40,-1 1 0,-3 1-16,-1 1 0,-2 2 0,-1 2 8,-1 1 16,0 2 8,1 0-8,2 1-8,1 1-8,2 0-8,3 0-8,4-1 0,2 1 16,4-1 0,3-1 0,3-1 0,4-2 0,2-2 0,3-2 0,2-3 8,0-1 16,0-3 0,-2-1 8,-2-1 8,-3 0 24,-3 1 32,-4 0 88,-4 2 25,-3-1 55,-4 2-8,-3-1-48,-2 2-32,-3 0-80,-1 0-32,-3 2-64,0 1 0,-2 2-16,0 2-8,1 2 0,1 1 0,4 2-16,3 0-8,3-1-24,4 1-16,4-2-16,3 0 0,5-3 16,4-1 16,4-2-16,5-2-32,3-3-16,2-2 7,1-4 41,0-2 40,-2-2 48,-3-2 24,-4 1 40,-5 1 16,-4 2-15,-6 2-9,-5 4-40,-7 2-16,-6 4 0,-5 3 8,-4 4 24,-5 5 0,-1 2 0,0 4-16,1 2-16,4 1 0,3-1-32,5 0-8,5-3-24,6-2-24,5-3-41,5-4 1,5-3-8,5-5 16,3-4 40,4-5 16,2-3 32,1-3 16,2-2 16,-1-2 0,1 0 24,-3 0 8,-2 1 16,-4 2 32,-5 2 56,-4 3 8,-6 2-24,-4 4-32,-6 2-63,-4 3-9,-5 3 0,-3 3 0,0 2 0,-1 3-8,3 1-8,2 1 0,3 0-24,4-1-8,5-1 0,4-2-1,5 0 17,5-3 8,5-2 0,5-2-8,3-4 0,4-2 8,1-3 8,0-4 16,-2-1 0,-2-2 8,-3 1-8,-4 0 8,-3 1 33,-3 2 55,-3 2 56,-3 2 8,-3 3-40,-1 2-24,-3 3-40,0 3 24,0 3 8,0 3-16,1 2-40,2 2-32,2 0-16,1 1 0,3 0-8,3-2 0,1-1 8,2-3 0,2-2 8,0-4 8,0-4 8,1-3 16,0-3 8,-2-3 16,-1-2 0,-3-1 0,-3-2 0,-3 1 16,-4-1 8,-3 1-8,-2 1 0,-2 1-8,-1 1-8,1 2-8,1 2-32,1 1-16,1 2-32,1 3-8,0 2-16,2 3 0,1 3 32,2 3 8,2 1-8,2 3 8,4-1 8,2-1-8,3-1 8,2-4 16,2-2 8,0-5 8,0-3-8,-1-4-8,-2-2-8,-3-2 0,-3-1 16,-3 0 8,-4 0 0,-2 0 0,-4 2-16,-1 1 0,-3 1-8,0 1-8,0 1-16,1 1-16,0 1-80,2 1-56,2 1-152,1 0-104,1 1-152,2 0-129,2 0-615,3 0-1088,2 0 1415,0-1-10505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00.15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51 105 4473,'0'-3'328,"0"-5"264,0-2-112,0-1-32,-1 0-24,-1 0 1,0 3 87,-2 1 352,0 2 56,-1 2 40,0 1-40,0 1-231,0-1-57,1 1-32,0 0-16,1-1-16,1 0-40,0-1-64,1 0-24,0 0-40,1 1-47,-1 0-97,2 1-40,0-1 24,2 2 24,2 0 0,3 1-16,3 2-88,2 1-24,2 3-48,2 2 0,1 2-40,0 1 32,-1 3 88,-3 1 16,-3 3 56,-3 2-32,-3 1-96,0 0-40,-1 0-72,1-2-136,1 0-792,0-2-736,1-1 863,-1-4-15346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15.297"/>
    </inkml:context>
    <inkml:brush xml:id="br0">
      <inkml:brushProperty name="width" value="0.1" units="cm"/>
      <inkml:brushProperty name="height" value="0.1" units="cm"/>
      <inkml:brushProperty name="color" value="#00FFFF"/>
    </inkml:brush>
  </inkml:definitions>
  <inkml:trace contextRef="#ctx0" brushRef="#br0">1 231 1632,'0'-4'367,"0"1"0,1-1 0,-1 1 0,1 0 0,0 0 0,0-1 0,0 1 0,0 0 0,1 0 0,-1 0 0,1 0 0,0 0 0,3-4 0,31-34 243,-18 24-454,0 0 0,2 2-1,-1 0 1,2 1 0,0 1-1,1 1 1,44-18 0,-61 29-155,-1-1 1,1 1-1,0 0 1,0 0-1,0 0 0,0 1 1,0 0-1,-1 0 1,1 0-1,0 1 0,0-1 1,0 1-1,0 0 1,0 1-1,-1-1 1,1 1-1,-1 0 0,1 0 1,8 5-1,-7-1-208,1 0 0,-1 1 1,0 0-1,0 0 0,-1 0 0,0 0 0,0 1 0,-1 0 0,7 16 0,11 18-1762,-14-32 1498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16.091"/>
    </inkml:context>
    <inkml:brush xml:id="br0">
      <inkml:brushProperty name="width" value="0.1" units="cm"/>
      <inkml:brushProperty name="height" value="0.1" units="cm"/>
      <inkml:brushProperty name="color" value="#00FFFF"/>
    </inkml:brush>
  </inkml:definitions>
  <inkml:trace contextRef="#ctx0" brushRef="#br0">1 47 6793,'-1'7'1544,"12"-11"-621,25-15-57,-24 13-488,-5 2-330,1 0 1,0 1 0,-1 0 0,1 1-1,0-1 1,1 2 0,-1-1 0,0 1-1,0 0 1,1 1 0,12 0 0,-16 1-46,0 0-1,0 1 1,0-1 0,0 1 0,0 0 0,0 0 0,0 1 0,-1-1 0,1 1 0,-1 0-1,0 0 1,1 1 0,-2-1 0,1 1 0,0 0 0,-1 0 0,0 0 0,1 0-1,2 6 1,78 146-2386,-74-139 1838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17.522"/>
    </inkml:context>
    <inkml:brush xml:id="br0">
      <inkml:brushProperty name="width" value="0.1" units="cm"/>
      <inkml:brushProperty name="height" value="0.1" units="cm"/>
      <inkml:brushProperty name="color" value="#00FFFF"/>
    </inkml:brush>
  </inkml:definitions>
  <inkml:trace contextRef="#ctx0" brushRef="#br0">168 310 944,'-3'-25'5198,"8"-19"-3522,0 5-327,-5 24-994,-1 0 0,-1 0-1,0 0 1,-1 1 0,0-1-1,-1 1 1,-7-15 0,10 25-397,-1 0 1,0 0-1,0 0 0,0 0 1,0 0-1,0 1 1,-1-1-1,0 1 0,1 0 1,-1-1-1,-1 1 1,1 1-1,0-1 0,-1 0 1,1 1-1,-1 0 1,0 0-1,0 0 0,0 0 1,0 0-1,0 1 1,0 0-1,0 0 0,0 0 1,0 0-1,-1 1 1,1 0-1,-8 0 0,10 0-256,-1 0 0,1 1 0,-1 0-1,1-1 1,0 1 0,-1 0 0,1 0 0,0 0-1,0 1 1,0-1 0,0 0 0,-4 4-1,-7 11-1109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1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5057 14467,'6'-1'848,"13"-4"313,16-3-537,18-7-248,23-6-136,22-5 168,23-7 56,23-6 232,22-5 96,22-4-24,23-5 49,22-6-185,22-6-112,23-10-208,20-9-168,18-11-128,17-11-16,14-12 40,13-13 96,11-12 56,7-12 8,7-12-48,0-10-88,-1-8-40,-5-7 0,-5-8 32,-5-7-16,-3-11-8,-3-11-16,-2-11-40,-4-9-48,-7-4-168,-13 2-144,-21 8-456,-25 14-392,-32 19-1001,-34 21-736,-38 23 1593,-51 39-13515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18.204"/>
    </inkml:context>
    <inkml:brush xml:id="br0">
      <inkml:brushProperty name="width" value="0.1" units="cm"/>
      <inkml:brushProperty name="height" value="0.1" units="cm"/>
      <inkml:brushProperty name="color" value="#00FFFF"/>
    </inkml:brush>
  </inkml:definitions>
  <inkml:trace contextRef="#ctx0" brushRef="#br0">0 215 1744,'3'-10'3711,"-4"-16"-2358,1 6-461,2 13-807,0 0-1,1 0 0,-1-1 0,1 1 1,1 1-1,-1-1 0,1 0 1,0 1-1,1 0 0,-1 0 1,11-10-1,-5 6-612,1 0-1,0 1 1,1 0 0,0 0 0,16-8 0,-8 13-2680,-11 6 2137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19.218"/>
    </inkml:context>
    <inkml:brush xml:id="br0">
      <inkml:brushProperty name="width" value="0.1" units="cm"/>
      <inkml:brushProperty name="height" value="0.1" units="cm"/>
      <inkml:brushProperty name="color" value="#00FFFF"/>
    </inkml:brush>
  </inkml:definitions>
  <inkml:trace contextRef="#ctx0" brushRef="#br0">388 212 1352,'-9'-39'6431,"7"30"-6159,0 1 1,-1-1-1,0 1 0,-1-1 0,1 1 1,-2 0-1,1 1 0,-1-1 1,0 1-1,-1 0 0,1 0 1,-2 0-1,1 1 0,-1 0 0,1 0 1,-2 0-1,1 1 0,-12-6 1,10 6-343,-1 1 1,1 0-1,-1 0 1,1 1-1,-1 0 1,0 1-1,-1 0 1,1 0 0,0 1-1,0 1 1,-1-1-1,1 2 1,0 0-1,0 0 1,-1 0-1,-9 4 1,14-3-300,-1 1 0,1 0 1,0 0-1,0 0 0,1 0 1,-1 1-1,1 0 0,0 0 1,0 1-1,-9 9 0,-6 12-766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19.942"/>
    </inkml:context>
    <inkml:brush xml:id="br0">
      <inkml:brushProperty name="width" value="0.1" units="cm"/>
      <inkml:brushProperty name="height" value="0.1" units="cm"/>
      <inkml:brushProperty name="color" value="#00FFFF"/>
    </inkml:brush>
  </inkml:definitions>
  <inkml:trace contextRef="#ctx0" brushRef="#br0">420 71 256,'0'0'223,"-5"-13"5008,-5-13-2991,6 22-2057,0 1 1,0 0-1,0 0 1,-1 1-1,1-1 1,-1 1-1,1 0 1,-1 0-1,0 0 1,0 0-1,0 1 1,0 0-1,0 0 1,0 1-1,0-1 1,0 1-1,-7 0 1,-6 1 71,1 0 1,0 1-1,-31 8 1,35-6-358,0 0 0,0 1 1,1 1-1,-1 0 0,1 1 1,1 0-1,-1 0 0,1 2 1,1-1-1,-12 12 0,14-11-524,0 0 0,0 0 0,1 1 0,1 0 0,0 0 0,0 1 0,-5 13 0,0 11-569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20.642"/>
    </inkml:context>
    <inkml:brush xml:id="br0">
      <inkml:brushProperty name="width" value="0.1" units="cm"/>
      <inkml:brushProperty name="height" value="0.1" units="cm"/>
      <inkml:brushProperty name="color" value="#00FFFF"/>
    </inkml:brush>
  </inkml:definitions>
  <inkml:trace contextRef="#ctx0" brushRef="#br0">516 1 1216,'-6'2'957,"0"1"-1,1 1 0,0-1 0,0 1 1,0 0-1,-6 5 0,7-5-818,0 0-1,0-1 1,0 1-1,0-1 1,-1 0 0,0-1-1,1 1 1,-1-1-1,0 0 1,-7 2-1,-153 29 1158,-56 13-2652,190-37 638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21.888"/>
    </inkml:context>
    <inkml:brush xml:id="br0">
      <inkml:brushProperty name="width" value="0.1" units="cm"/>
      <inkml:brushProperty name="height" value="0.1" units="cm"/>
      <inkml:brushProperty name="color" value="#00FFFF"/>
    </inkml:brush>
  </inkml:definitions>
  <inkml:trace contextRef="#ctx0" brushRef="#br0">233 1 1872,'-3'0'279,"0"0"-1,0 0 1,0 1-1,1-1 1,-1 1-1,0 0 1,0 0-1,0 0 1,1 0 0,-1 0-1,0 1 1,1-1-1,-1 1 1,1-1-1,0 1 1,-1 0-1,1 0 1,0 0-1,0 1 1,0-1-1,0 0 1,1 1-1,-1-1 1,-2 6-1,-8 12-243,-18 41 1,26-53 35,-22 72-807,21-61-176,0 0 0,-16 33 0,19-48 889,1 0-1,-1-1 1,0 1 0,-1-1-1,1 1 1,0-1-1,-1 0 1,0 0-1,0 0 1,0-1 0,0 1-1,0-1 1,0 1-1,-1-1 1,1 0 0,-1 0-1,-6 2 1,0-4-204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23.008"/>
    </inkml:context>
    <inkml:brush xml:id="br0">
      <inkml:brushProperty name="width" value="0.1" units="cm"/>
      <inkml:brushProperty name="height" value="0.1" units="cm"/>
      <inkml:brushProperty name="color" value="#00FFFF"/>
    </inkml:brush>
  </inkml:definitions>
  <inkml:trace contextRef="#ctx0" brushRef="#br0">9 1 600,'1'0'97,"-1"0"0,1 1-1,-1-1 1,1 1 0,-1 0 0,1-1-1,-1 1 1,1-1 0,-1 1 0,0 0-1,1-1 1,-1 1 0,0 0 0,0-1-1,0 1 1,1 0 0,-1 0-1,0-1 1,0 1 0,0 0 0,0-1-1,0 1 1,0 0 0,0 0 0,-1-1-1,1 1 1,0 0 0,-1 1 0,-7 31 1403,4-15-27,3-13-1400,1 0 0,-1 1 0,1-1 0,0 1 0,0-1 1,1 1-1,0-1 0,0 1 0,0-1 0,0 0 0,1 0 1,0 1-1,0-1 0,1 0 0,-1-1 0,1 1 0,0 0 1,6 7-1,-2-6-21,-1-1 1,2 1-1,-1-1 1,0-1-1,1 1 0,0-1 1,0 0-1,0-1 1,0 0-1,18 4 1,-14-3 173,0 0 1,0 1-1,16 9 1,-21-9-13,0-2 1,0 1 0,0-1-1,0 0 1,1 0 0,0-1 0,-1 0-1,1 0 1,0-1 0,0 0-1,10 0 1,22-2-580,-23 2-3004,-12-1 1916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23.814"/>
    </inkml:context>
    <inkml:brush xml:id="br0">
      <inkml:brushProperty name="width" value="0.1" units="cm"/>
      <inkml:brushProperty name="height" value="0.1" units="cm"/>
      <inkml:brushProperty name="color" value="#00FFFF"/>
    </inkml:brush>
  </inkml:definitions>
  <inkml:trace contextRef="#ctx0" brushRef="#br0">1 0 3409,'31'17'1854,"-7"-6"-496,19 16 1249,82 38-1,-56-32-2708,-34-18-1600,-18-10 994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37.180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1 5 96,'6'-3'8,"1"2"24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37.537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39 16 2216,'3'-3'201,"0"1"271,-1 1-584,0 1-465,1 0 345</inkml:trace>
  <inkml:trace contextRef="#ctx0" brushRef="#br0" timeOffset="1">40 0 1136,'-11'3'112,"-3"2"-232,-1 1 112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38.378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773 23 992,'36'-7'1511,"-31"4"309,-24 2-819,-104 6 1337,-131 24 0,131-13-2376,-133 2 1,235-18-729,4 1-242,35-6 704,150-20-3504,87 13 4073,-70 0-191,-8-1 80,-276 6 2342,40 15-2373,45-5-191,-1-1-1,0 0 0,0-1 1,-25-2-1,83-13-2970,-19 7 2263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17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7100 18084,'21'-6'656,"35"-11"72,39-15-624,41-17-88,37-15-24,35-16 96,27-16 184,24-14 240,17-14 145,15-13 191,12-12-40,12-11-144,10-13-112,12-12-248,9-10-128,9-11-96,6-8-16,6-7-32,2-6 0,0-8 16,-1-7 0,-2-11 0,-2-12 8,-5-10-32,-6-8 24,-8-3 16,-11 2 8,-15 7 16,-16 8-16,-19 14-40,-19 12-72,-18 14-184,-20 14-120,-19 14-208,-21 15-32,-21 17-576,-21 16-465,-20 19-1479,-22 19 1583,-27 29-14594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38.624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138 3 2649,'6'-2'3208,"-13"2"-2640,-2 0-264,-2 0-264,-3 1-16,-2 0 0,-1 1-8,0 0-16,1-1-40,1 1-464,3 0-416,3-1 488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38.813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26 1 2280,'-25'9'65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39.014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1 40 3985,'-1'-1'192,"5"-1"-48,2 2-864,3-2 440</inkml:trace>
  <inkml:trace contextRef="#ctx0" brushRef="#br0" timeOffset="1">115 5 104,'26'-5'0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39.156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1 0 696,'38'1'64,"2"0"88,1-1-136,-1 0-16,-3 0-128,-3-1 88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39.897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21 110 3137,'-1'-1'1,"-1"1"1,1-1-1,-1 1 1,1-1-1,0 0 1,-1 0-1,1 0 1,0 0-1,0 0 0,-1 0 1,1 0-1,0 0 1,0 0-1,-1-2 1,2 2 4,0 1-1,0 0 1,0-1-1,0 1 1,0-1 0,0 1-1,0-1 1,0 1 0,0-1-1,0 1 1,0-1 0,1 1-1,-1 0 1,0-1 0,0 1-1,0-1 1,1 1 0,-1 0-1,0-1 1,0 1 0,1 0-1,-1-1 1,0 1 0,1 0-1,-1-1 1,0 1 0,1 0-1,-1 0 1,0-1 0,2 1-1,3-3 146,1 0 1,0 1-1,0 0 0,1 0 0,11-1 0,155-25-1326,-184 28 1391,1 1 1,-1-2-1,1 1 0,-1-1 0,1-1 1,-1 0-1,-11-4 0,-27-4 230,130-5-343,-42 11 552,-37 5-396,-5 0-14,-20 5 98,-12-1 576,-20 7-654,55-12-270,0 0 0,0 0 0,0 0 0,-1 0 0,1 0 0,0 0 0,0 0-1,0 0 1,0 0 0,-1 1 0,1-1 0,0 0 0,0 0 0,0 0 0,0 0 0,0 0 0,0 0 0,-1 1 0,1-1 0,0 0-1,0 0 1,0 0 0,0 0 0,0 0 0,0 1 0,0-1 0,0 0 0,0 0 0,0 0 0,0 1 0,0-1 0,0 0 0,0 0-1,0 0 1,0 0 0,0 1 0,0-1 0,0 0 0,0 0 0,0 0 0,0 0 0,0 1 0,0-1 0,0 0 0,1 0 0,-1 0-1,9 9-524,14 5-740,-1-4 639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40.395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318 1 984,'8'1'1,"37"8"2090,-42-8-1401,-5 0-101,-25-3-48,-66-2 272,-151 11-1,312-8-1952,92 9-1,16 1 1657,-234-19 1387,-264-3-3450,291 11 828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40.657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55 2 5609,'-8'0'184,"3"-1"-208,1 1-488,-2 2-424,0 2-112,-3-2 224,2 0 343,1-2 705,3-1 513,6 0-489,5 0-664,4 0-369,8-1 417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41.300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14 5 3097,'-12'-4'1728,"10"7"-856,3-2-864,0 0 1,-1 0-1,1 0 1,0-1-1,0 1 1,-1 0-1,1-1 1,0 1-1,0 0 1,0-1-1,0 1 1,0-1-1,0 0 1,0 1-1,0-1 1,0 0-1,0 1 1,0-1-1,1 0 1,27 3 41,56-3 0,20 1-453,-196 0 2149,135 3-1654,1-1 0,49-3 1,-8-1-293,-25 1-1319,-33-1 876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41.691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426 4 5209,'44'5'332,"-34"-3"-968,0-1 0,0 0 1,0 0-1,17-2 0,-70-9 2348,17 8-1119,0 1-1,0 2 1,0 1 0,-43 8-1,-99 33 110,61-13-1066,101-28 131,4-1-28,-1 0 1,1 0-1,-1-1 0,0 1 0,0 0 0,1-1 0,-1 0 0,0 0 0,0 0 0,0 0 0,1 0 0,-5-1 0,6-4-584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42.215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384 5 3385,'-56'-4'5220,"-176"14"-5111,166-6 126,40-2-567,22-2-413,8-1-564,37-2-877,71 5 0,-79 1 2384,-1 1 1,0 1-1,-1 2 0,1 1 0,35 15 1,-158-19 2868,73-4-3216,1 1 0,-1 1 0,1 0 0,0 1 0,-26 8 1,42-11 137,1 0 1,0 0 0,0 0 0,0 0 0,0 0 0,0 0 0,0 0 0,-1 0 0,1 0 0,0 0 0,0 0 0,0 0 0,0 1 0,0-1 0,0 0 0,0 0 0,-1 0 0,1 0 0,0 0 0,0 0 0,0 0 0,0 0 0,0 0 0,0 0 0,0 1 0,0-1 0,0 0 0,0 0 0,0 0 0,0 0 0,0 0 0,-1 0 0,1 0 0,0 1 0,0-1 0,0 0 0,0 0-1,0 0 1,0 0 0,0 0 0,0 0 0,0 1 0,1-1 0,-1 0 0,0 0 0,0 0 0,0 0 0,0 0 0,0 0 0,0 0 0,0 1 0,0-1 0,0 0 0,0 0 0,0 0 0,0 0 0,0 0 0,0 0 0,1 0 0,-1 0 0,0 0 0,0 1 0,0-1 0,0 0 0,0 0 0,0 0 0,0 0 0,1 0 0,-1 0 0,16 6-413,22 1-362,-2-3 381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4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3727 1 11666,'-32'26'153,"-50"45"-506,-49 49-207,-43 52 216,-38 46-88,-32 40 88,-25 34 48,-24 26 16,-19 18 8,-15 11-80,-11 6-152,-5-2-64,-2-7-33,3-14 385,60-64-6481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1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2501 13275,'6'-3'272,"13"-5"-320,11-7-384,11-7 288,8-7 104,7-7 648,3-6 272,6-7 520,5-5 161,7-8-9,9-5-96,10-5-287,13-4-201,14-2-280,13-2-96,17-3-104,15-2 0,18-1-32,18-2-24,20-5-95,20-5-49,18-7-48,18-8 8,16-6 48,15-5 16,14-2-8,9-1-48,5 6-88,3 7-48,-5 13-40,-7 16-8,-14 19-32,-16 21 0,-22 21-32,-26 19-8,-29 19-24,-29 15 0,-33 10-64,-29 8-72,-30 3-232,-26-2-224,-21-4-1121,-16-8-1007,-11-11 1496,-10-10-20149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42.401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11 6 552,'-10'-5'0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43.228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138 10 1472,'5'0'888,"-10"0"-310,-27-2-105,-74-5-441,146 9-150,44-3-1,0-1 94,94 3 494,291 16 2266,-504-17-3718,-42 6 1,73-5 547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43.504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175 30 976,'-18'-1'128,"-1"-1"168,0 0-232,-2-1-72,-1-1-184,1 0-104,1 0-32,4 0 16,5 2 152,3-1 104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43.772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772 19 832,'-26'0'464,"-3"0"296,-5 0 41,-2 0-105,-3 1-256,-2 0-112,-5 1-56,-3-2 32,-4 0 80,-1-1-16,-1-1-152,0 0-80,1-1-104,0-1-8,7 0-24,4 0-24,12 2-720,5 2 536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44.020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615 1 6689,'-34'-1'240,"-3"2"25,-6 4-257,-3-1-16,-6-1-72,-2 0-17,-3-2 33,0 0 24,1-2 40,2 1 16,11-2-128,5 1-256,13 0-672,6 0-536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44.187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0 0 1232,'58'0'8,"-1"1"-8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44.621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533 35 1760,'74'-18'-305,"-142"16"2481,-407 2-340,579-14-2453,-80 14 605,57 0-104,-74 0 145,0 1 1,0 0-1,0 0 0,0 0 1,0 1-1,0 0 1,0 1-1,9 4 0,-16-7-4,0 0-1,0 1 0,1-1 0,-1 0 0,0 0 0,0 0 0,0 0 0,0 0 0,0 0 1,1 0-1,-1 1 0,0-1 0,0 0 0,0 0 0,0 0 0,0 0 0,0 1 1,0-1-1,0 0 0,0 0 0,1 0 0,-1 1 0,0-1 0,0 0 0,0 0 0,0 0 1,0 0-1,0 1 0,0-1 0,0 0 0,0 0 0,-1 0 0,1 1 0,0-1 0,0 0 1,0 0-1,0 0 0,0 0 0,0 1 0,0-1 0,0 0 0,0 0 0,-1 0 1,1 0-1,0 0 0,0 1 0,0-1 0,0 0 0,0 0 0,-1 0 0,-14 9 744,-15 1-56,-14-1-584,0-2-1,-74 2 0,54-5-1945,34-2 967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45.320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0 0 1712,'33'0'152,"7"0"184,1 1-304,2 1-304,-2 0-192,-6 0 240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45.505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274 4 648,'5'-2'240,"-3"0"512,-4 2-760,-2 1-72,-8 2-40,-3 1 24,-7 0 248,-3 0 192,-4 0 321,-1 1 47,0-2-88,0 2-136,3-1-304,3 1-88,8-1-376,3 1-608,12-1 536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45.693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225 0 3457,'3'1'480,"-5"1"264,-3 0-216,-7 3-504,-2-1-232,-6-1-168,-4 0 0,-4-2 120,-3 0 136,-1-1 80,1 1-176,2 0 152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19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44 2030 13091,'-7'-3'1576,"-5"-7"2249,-3-12-3169,5-10-616,13-11-8,16-8 0,18-7 144,20-4 344,17-3 128,21 0 65,20 1-65,18-2-176,19-2-40,15-3 8,14-4 8,13-5 32,12-2-8,12-4-72,11-2-40,10-3-112,9-2-47,8-1-33,8 0 24,7 2 24,7 4 32,9 6-24,6 7-40,5 9-88,0 9-24,-4 11-8,-6 12 16,-10 14 0,-11 14-8,-13 15-48,-15 16-24,-18 13-64,-22 11-48,-29 8-136,-29 4-80,-32 2-424,-31 0-313,-30-2-1239,-29-3-1137,-25-7 1921,-12-12-16276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45.943"/>
    </inkml:context>
    <inkml:brush xml:id="br0">
      <inkml:brushProperty name="width" value="0.1" units="cm"/>
      <inkml:brushProperty name="height" value="0.1" units="cm"/>
      <inkml:brushProperty name="color" value="#719FD1"/>
    </inkml:brush>
  </inkml:definitions>
  <inkml:trace contextRef="#ctx0" brushRef="#br0">171 0 216,'1'1'32,"-4"2"8,-2-1-8,-6-1 64,-2 0 168,-4-1 608,0 0 273,-2 0 303,-1 0-128,1 0-592,2 0-288,3 3-784,4-1-544,4 2 488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55.0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 0 4401,'-39'21'-2650,"35"-20"3426,-39 3 613,43-4-1392,-1 0-1,0 0 0,0 0 0,0 0 1,0 1-1,0-1 0,1 0 0,-1 0 1,0 0-1,0 1 0,0-1 0,1 1 1,-1-1-1,0 0 0,0 1 1,1-1-1,-1 1 0,0 0 0,1-1 1,-1 1-1,1-1 0,-1 1 0,0 0 1,1 0-1,0-1 0,-1 1 0,1 0 1,-1 0-1,1-1 0,0 1 1,0 0-1,-1 0 0,1 0 0,0 0 1,0-1-1,0 1 0,0 0 0,0 0 1,0 0-1,0 0 0,1 1 0,2-1-5,0 0 0,0 1 0,0-2 0,1 1 0,-1 0 0,1-1 0,-1 1 0,0-1 0,1 0 0,-1 0 0,1 0 0,-1-1 0,7 0 0,-1 0 26,109 12 1131,-195-4 57,70-6-1282,1 0-1,0 1 0,0 0 1,0 0-1,0 1 1,0-1-1,1 1 0,-1 0 1,1 1-1,0 0 0,-6 4 1,11-8 40,0 0 0,0 0 0,0 0 0,0 0 0,-1 1 0,1-1 0,0 0 0,0 0 0,0 0 0,0 0 0,0 0 0,-1 1 0,1-1 0,0 0 0,0 0 0,0 0 0,0 1 0,0-1 0,0 0 0,0 0 0,0 0 0,0 0 0,0 1 0,0-1 0,0 0 0,0 0 0,0 0 0,0 1 0,0-1 0,0 0 0,0 0 0,0 0 0,0 1 0,0-1 0,0 0 0,0 0 0,1 0 0,-1 1 0,0-1 0,0 0 1,0 0-1,0 0 0,0 0 0,0 0 0,1 1 0,-1-1 0,0 0 0,0 0 0,0 0 0,0 0 0,1 0 0,-1 0 0,0 0 0,0 0 0,0 0 0,1 0 0,-1 0 0,0 1 0,0-1 0,0 0 0,1 0 0,-1 0 0,7 1-360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55.2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102 1 1920,'4'4'344,"1"-1"241,-2-1-201,-1-1-280,-1 0-48,-1-1 16,-2 0 32,-2 0 64,0 0 16,-4 0-24,-2 0-24,-2 0-88,0 2-48,-2 1-304,0-1-176,0 2-240,1-1-105,3-1 473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55.8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1648,'43'4'3601,"151"8"-5883,-191-12 2265,-1-1 12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56.1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160 0 184,'-10'0'64,"-6"0"128,-1 0 72,-2 1 72,-1-1-24,1 3-112,1-1-104,3 2-272,1 0-208,3-1 208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56.8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181 28 1104,'1'-1'105,"-1"1"0,1-1-1,-1 1 1,0-1-1,1 1 1,-1-1 0,0 1-1,0-1 1,1 1 0,-1-1-1,0 0 1,0 1 0,0-1-1,0 1 1,0-1 0,0 0-1,0 1 1,0-1 0,0 1-1,0-1 1,0 1 0,0-1-1,0 0 1,0 1-1,-1-1 1,1 1 0,0-1-1,0 1 1,-1-1 0,1 1-1,0-1 1,-1 1 0,1-1-1,0 1 1,-1-1 0,1 1-1,-1-1 1,-27-5 1428,21 6-1589,0 0 0,0 0 1,0 1-1,1 0 0,-1 1 1,-12 3-1,11-1-462,1-1 0,-1-1 0,0 1 0,0-1 0,0-1 0,0 1 0,-13 0 0,6-1-74,14-1 512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57.0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0 280,'-31'6'8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57.4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43 1256,'33'0'248,"3"-1"184,2 1-240,-1-1-152,-3-2-112,-2 0-8,-2-3 24,-1 0 32,0 0 32,0 0 8,2 0-64,-1 2 32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57.6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399 1 584,'-29'5'32,"-1"-1"16,-1 0-24,-3-1-16,0-1 0,-4 0 16,-2-1 8,0-1 0,-1 1-16,0 0-192,0-1 120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57.9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1200,'-1'2'112,"-1"-1"208,-4 2-376,-1-1-8,-3 0-40,-2-1-64,0-1-176,-1 0 192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2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1659 7690,'1'-11'720,"2"-18"424,5-19-632,8-14-512,6-13-200,6-6-144,5-3-40,3 1 136,2 4 144,0 7 544,2 8 312,-1 9 392,2 8 9,0 7-217,2 3-96,3 3-16,6-1 64,8-2 177,12-2 55,14-2-56,15-4-72,17-3-240,17-1-151,18-2-273,19-1-80,17-1-64,17 0 40,13 0 136,11 2 32,9 4-16,6 7-40,3 9-136,3 10-40,-2 10-56,-1 10-16,-6 12 32,-9 13 32,-16 16 104,-20 20 8,-25 20-56,-28 21-40,-32 17-120,-30 14-40,-32 10 80,-28 6 9,-25 0 7,-20-4 8,-18-7-200,-13-9-145,-11-6-519,-9-8-608,-7-9-1257,-8-11-823,-5-15 1743,14-21-14098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58.3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1320,'2'3'40,"2"-1"192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59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6 192,'2'-3'-8,"0"1"8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6:59.6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0 1328,'-7'2'168,"0"0"144,1 0-88,-1 1-104,2-1-72,1 1-576,1 0 376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7:00.4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 2577,'1'0'48,"3"1"-72,0 0 8,1-1 16,0 0 0,0-1 16,1 0 0,0 0-152,2-1-369,3 0 313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3:07:00.6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2505,'2'-1'312,"2"3"424,1 0-1008,5 2 152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21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1 209 19532,'15'-12'376,"26"-12"-1408,29-10 352,29-2-104,24 2-72,19 6 1000,11 6 264,6 9 368,5 7 72,1 10-272,2 10-160,-1 13-264,-4 13-64,-5 16-56,-6 16-16,-7 19 0,-10 18 8,-11 17 16,-17 14 8,-21 8 88,-20 5 64,-23 1 112,-21 2 41,-22 4-73,-22 6-48,-24 9-112,-25 10-32,-25 11 16,-25 9 24,-22 10 16,-19 4-32,-14-2-56,-10-8-96,-4-15-280,-2-16-160,0-20-521,3-20-455,5-22-1681,7-22 1793,34-27-13283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2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2000 74 10170,'-4'-3'320,"-3"-4"288,0-4-1008,0-1 488,5 0 184,5 1 248,6 2 393,8 3 159,7 3 240,10 4 16,11 4-127,14 5-129,14 8-312,17 8-128,16 10-184,17 12-80,12 12-88,10 13-39,2 15-33,0 17-16,-7 21-16,-12 21-16,-14 19-8,-19 17-16,-22 13 56,-24 13 56,-29 11 88,-30 11 32,-32 12 40,-35 11-8,-34 13-48,-35 12 48,-35 9-72,-31 3-48,-30-1-55,-27-4-97,-23-8-32,-15-8 16,-6-14-16,6-17-8,16-22-120,24-23-128,34-30-617,38-31-823,44-41 904,49-36-22325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2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3256 17 17308,'6'-3'888,"10"-2"-72,9 0 144,9 1-336,7 4-79,5 5 47,3 7 8,0 10-32,-2 13-56,-5 15-64,-7 19-32,-11 19-112,-11 22-48,-14 21-56,-17 21-16,-20 22-8,-24 18 0,-27 18-24,-29 12-7,-30 13 47,-29 7-48,-30 5 32,-27 5 8,-25 1-96,-21-2 24,-14-6-80,-6-10-72,4-18-248,10-20-192,19-25-1185,26-24-951,31-32 1439,52-35-19355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2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5669 231 16179,'-3'-2'1145,"-4"-3"287,-4-4-832,-5-2-16,-4-3-496,-6-2 24,-6-1 232,-10-2 96,-13-1 137,-15 0 39,-16 0 16,-14 1-8,-14 1-16,-15 2-56,-16 3-176,-18 4-96,-19 6-72,-20 8-8,-23 8 17,-22 11 23,-22 13 8,-20 12 8,-18 16-8,-14 17-16,-9 22-72,-2 20-64,6 18-88,15 14-72,20 10-328,26 4-168,28 2-969,29-3-703,31-3 1248,47-30-20557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2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9596 25 16852,'-12'1'968,"-20"-4"392,-22-1-1064,-18-1 0,-21 0-320,-18 0-8,-19 3 32,-19 1 56,-20 5 144,-20 5 72,-22 10 128,-20 9 57,-22 15 103,-21 16 64,-22 19 192,-20 21 112,-21 26 40,-18 27-47,-19 29-257,-16 30-184,-15 28-272,-12 25-80,-10 21-64,-9 16-8,-5 12 72,0 7 104,7 1 160,16-5 16,23-10-72,30-16-216,34-18-360,35-22-208,42-26-816,42-31-889,48-36 1225,53-44-23173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2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7539 1 12507,'-24'11'776,"-36"15"40,-34 15-40,-32 14-120,-25 13-344,-23 12 48,-17 13 153,-20 12 335,-17 13 176,-20 14 96,-20 16 0,-22 17-103,-21 19-113,-18 19-120,-18 17-48,-13 17-16,-11 16 24,-6 17-71,0 14-97,6 14-224,10 10-128,18 7-264,22 2-144,27-4-280,26-7-344,26-12-281,25-16-303,26-24-960,26-27-617,32-34 1585,37-51-15492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27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4113 1 9146,'-9'5'1744,"-15"9"2225,-13 8-2809,-10 9-39,-8 8-497,-5 5-96,-6 6 56,-7 4 80,-10 6 144,-11 4 17,-13 9-81,-12 10-72,-12 10-176,-12 11-80,-13 13-128,-13 13-56,-13 15 8,-11 18 56,-14 21 168,-12 19 80,-10 24 81,-7 21 15,-1 17-104,3 13-72,12 8-144,17 3-104,24-6-120,28-12-64,35-18-80,36-23-80,41-28-168,41-30-40,47-34-128,48-38-168,50-44-521,49-49-791,46-59 1048,-17-20-21701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3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876 1 1024,'-55'28'248,"-63"35"328,-50 35-160,-23 23-608,3 11 232,33-16-2152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4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2462 8914,'43'-9'376,"61"-17"64,65-23-344,58-25-40,51-27-72,39-26-24,27-25-32,20-20-168,11-16-168,6-14-24,1-9-48,-2-8-40,-2-10-641,-3-10-479,-5-11 792,-64 36-3177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2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2870 287 12547,'-7'-6'464,"-8"-10"376,-5-11-1112,-3-9 200,-2-5 184,-3-1 288,-4 3 584,-6 4 208,-7 9 185,-9 11-41,-9 11-184,-8 14-87,-11 13-169,-12 11-112,-14 13-208,-12 12-56,-15 14-48,-15 13-16,-12 18 144,-13 16 73,-11 20 39,-6 19 40,-2 24-120,4 21-104,12 19-160,18 13-96,26 5-216,32-4-80,38-11-184,41-15-136,43-22-424,42-22-240,42-29-633,38-33-527,36-40-809,31-45-647,28-52 1935,-28-20-13282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29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1373 1 17364,'-8'2'1136,"-12"4"992,-12 6-1559,-11 7-345,-8 9-88,-8 11 16,-9 12 176,-9 10 376,-8 13 208,-8 16 240,-7 15-23,-5 17-161,-5 14-96,-1 12-256,4 10-120,10 5-232,14 0-96,19-6-160,21-8-48,27-14-104,28-14-24,34-18-72,33-20-48,39-23-112,36-27-128,35-30-760,31-35-801,25-40 1169,-30-7-22301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3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2632 184 15891,'-9'-4'328,"-11"-7"-312,-8-7-504,-5-6-56,-3-6-32,-1-1 376,-3 1 360,-5 7 632,-8 11 257,-9 15 255,-12 19-8,-13 19-168,-12 19-191,-13 18-473,-12 16-184,-14 15-184,-13 16-72,-13 20 192,-12 21 240,-8 26 416,-4 26 144,4 26 8,10 20-207,22 11-409,27 4-168,36-9-312,41-17-104,49-26-200,51-31-216,59-39-193,60-44-279,58-60-672,50-65-769,42-78 1361,-34-25-17412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31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1186 1 15667,'-19'7'1401,"-27"16"1551,-22 17-2248,-14 15 129,-7 14-361,-2 11-136,0 12-136,2 12-72,2 11 72,3 11 72,2 12 160,2 8 72,3 7 144,6 4 16,10 3-143,16-1-113,21-2-232,27-4-96,33-7-40,34-10 16,41-18-40,40-21-16,47-29-168,44-30-128,40-37-401,32-38-743,21-42-1368,11-42 1543,-53-1-18771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3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31 874 18452,'-8'11'624,"-4"15"-104,1 13-632,12 8-72,20 5-96,25-1 80,28-4 32,29-6 24,29-6 8,29-7 32,29-4 96,32-5 128,31-6 136,35-10 184,33-12 48,35-20 0,30-23-104,26-28-120,20-30-224,9-28-536,1-23-496,-12-18-1560,-17-12-1145,-28-4-1184,-79 30-3241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3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13 5008 14531,'-5'5'1128,"-2"5"785,8-1-985,17-5 56,28-12-144,34-17 49,38-21-209,40-22-16,41-22-32,41-21-56,41-21-32,41-20-104,40-17-208,35-15-96,31-14-88,25-12-8,22-11-640,19-10 648,15-12-16,16-12-8,12-10 640,6-9-672,-2-5-96,-9-4-96,-17-1-392,-21 0-408,-23 4-920,-25 6-577,-27 14 1289,-86 51-16636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3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69 4870 14515,'-12'9'936,"-9"7"433,-2 5-713,10-3 24,17-6-56,24-10 184,32-14 48,34-15-167,37-18 23,37-18 64,35-18 16,36-21 0,33-20-40,31-19-136,27-17-71,26-15-97,21-12-88,18-11-144,15-10-64,11-9-80,4-8-24,0-7-40,-7-7 8,-11-7-16,-8-8-32,-8-10-136,-4-9-128,-5-6-456,-7-2-361,-17 8-1095,-24 13-801,-35 24 1633,-69 51-17108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3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5975 2537,'12'-12'792,"15"-18"1224,18-20-400,18-18 161,14-13-81,12-9-231,12-4-89,10 1-112,5 4 40,5 7 97,2 6 15,2 8-48,3 5-143,4 2-241,4 1-24,8-3-8,9-3-40,13-7-143,14-9-137,16-11-280,16-9-112,15-12-128,12-11-32,10-12 8,8-11 0,7-12 56,5-10 0,4-8-32,2-8-16,-1-11-64,-1-8-8,-4-12-16,-2-13-16,-4-9 0,-1-10 0,-4-4-72,-5 1-40,-11 7-152,-16 12-104,-19 18-280,-24 22-201,-24 22-983,-23 23-768,-28 25 1431,-32 32-18795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3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1 236 11490,'10'-3'889,"14"-5"479,19-4-464,22-4-96,19-3-336,19-3 1,16-3 87,15-2 256,14 0 104,13 2-56,15 4-40,11 4-176,11 6-103,8 8-209,6 9-104,3 12-160,-2 12-56,-7 16-40,-12 19-8,-19 21 0,-24 19 16,-28 19 8,-27 17-16,-30 14-152,-29 11-32,-29 8-128,-26 5-129,-23 1-583,-20-1-744,-17-6 984,5-33-16460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37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0 774 15355,'14'-24'2673,"20"-23"-2049,24-18 32,28-13-392,27-9-24,29-4 16,23 1-8,21 5-24,17 9-24,13 15-8,10 17 25,4 20-9,1 22 16,-5 25-112,-11 22-48,-15 25-8,-22 22-64,-27 24 0,-32 23 0,-36 22-72,-36 23-24,-38 17 16,-36 13 16,-36 7 40,-29 5-152,-23 0-513,-18-4-303,-13-8-1024,-9-9-537,-6-15 1441,24-40-12707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3809 1 10434,'-43'41'344,"-57"58"392,-56 61-1376,-46 54-8,-34 44-224,-24 30 144,-21 18 304,-15 9 128,-13-2 464,-10-8-56,-9-13-384,-4-16-144,-3-16-1001,1-15 777,56-48-4801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3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303 19 9978,'9'-3'1248,"15"-3"2393,21-1-3201,25 4-16,22 7 0,17 11-272,11 16 25,4 20-41,-4 24 0,-10 25 24,-16 28-48,-24 32-48,-28 30 0,-34 30-8,-37 28 0,-41 22 96,-38 15 8,-35 8-88,-29 3-280,-23-5-1289,-15-10-1479,-13-14 1583,33-53-10185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39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1835 17 15675,'16'-3'520,"26"-1"-71,31-1-441,29 1 8,21 4-40,14 4 88,3 6 272,-2 7 160,-9 10 232,-8 13-8,-12 18-192,-14 20-96,-19 25 32,-23 28 40,-32 28 209,-34 28 31,-39 24-72,-38 21 24,-37 18-184,-32 12-72,-26 8-160,-22 2-128,-17-4-144,-16-5-120,-16-12-64,-13-16-40,-5-22-136,3-26-232,13-31-1336,24-33-929,33-39 1425,52-33-16076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4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4482 1 10482,'11'-1'1233,"14"2"2063,11 3-2688,10 9 56,9 11-55,4 11-161,2 16 96,-6 15 144,-10 14 152,-14 19 96,-18 21 1,-21 25-273,-22 24-192,-23 25-216,-23 21-104,-26 23-40,-27 20 8,-29 17 8,-30 11 8,-31 6-16,-28 1-16,-29-4-80,-26-7-48,-26-11-192,-21-12-144,-18-13-384,-12-12-224,-2-16-689,6-17-415,18-24-2137,25-27 2360,69-40-9625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41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5889 1 16860,'7'0'536,"8"0"8,13 1-728,17 2 280,13 7-128,10 8 176,3 8 112,-4 10 168,-8 12 40,-10 17-80,-12 20-96,-14 24-112,-18 25-24,-22 27 16,-27 24 72,-31 26 112,-33 23 121,-35 20 223,-31 20-16,-34 23-8,-31 27-88,-32 27-96,-32 28-64,-32 20-176,-29 12-120,-27 8-280,-24 1 72,-18-1-304,-13-2-248,-4-9-128,3-13-368,12-23-1465,18-30-592,25-40 1585,78-71-13147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4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18 1688,'3'-2'120,"9"-5"216,3-2-2480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4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100 797 13331,'-7'2'864,"-10"2"240,-4 3-600,0 6 129,2 4-41,7 4 192,10 2 304,11 0 72,16-5-47,17-7-129,21-11-304,21-14-160,23-15-176,23-15-32,24-14-32,25-12-24,24-10-48,22-8-16,21-5 16,17-1 24,12 3 32,6 7 9,-3 13-89,-9 15-32,-15 17-56,-17 18-24,-23 17 0,-25 17-8,-26 17-32,-26 13-56,-22 12-336,-19 7-257,-17 1-1255,-13-3 1096,-18-11-22173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4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89 2858 7082,'-6'4'760,"-5"3"1232,-5 3-1912,-3 2-160,1-1 16,5-2 184,7-3 248,11-6 648,11-8 257,17-10 287,17-12-48,21-15-303,22-14-161,27-17-280,27-15-96,31-18-184,31-17-96,30-18-168,31-19-80,29-17 16,28-14 72,28-8 73,22-3-9,22 5-64,15 9-104,12 14-104,4 18-24,-5 19-392,-15 20-217,-29 20-663,-34 20-608,-42 20 1088,-74 21-16204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4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89 228 2304,'-5'1'337,"-6"1"255,-4 1-984,-1-2-337,1-2 153,3-3 1016,3-5 521,4-4 679,4-5 56,5-1-359,6-3-169,9 1-136,9 0-64,15 1-144,15 2-63,20 1-153,19 1-104,18 2-152,13 3-56,9 3-48,2 5-48,-5 10-40,-12 10-40,-23 16-8,-28 18-8,-38 23-16,-42 24-8,-43 28 72,-41 26 56,-33 26 0,-24 23-24,-15 20-952,-6 13-880,3 6 896,30-38-12067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4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3155 1 12987,'21'0'728,"23"2"16,27 5-168,22 10-168,13 13-240,1 18 312,-11 18 193,-22 22 319,-27 25 104,-34 26-272,-38 29-144,-41 32-336,-42 30-40,-44 29-23,-42 26-57,-41 24 8,-40 20-88,-37 16-240,-31 10 0,-22 1-312,-12-7-145,1-18-895,8-25-816,19-34 1279,67-62-15050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47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40 8594,'20'-17'264,"7"-5"-9122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5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4770 72,'2'-22'80,"11"-32"296,13-33 32,23-29 528,23-22 225,29-11 167,28-6 96,28-1-296,28 4-231,26 3-393,22 4-112,24 4-152,21 3-24,20 1 0,20 0-32,19-2-80,13-4-56,12-9-32,7-8-8,2-11-16,2-11 8,-3-10-104,-4-7-136,-6-7-376,-8-6-128,-10-6-24,-14-8 71,-16-9-511,-17-12 816,-60 36-4569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4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3748 127 13915,'16'-11'464,"22"-12"-304,23-7-168,15 1-288,6 6 80,-8 12 560,-16 16 520,-24 19 609,-28 20 127,-35 28-216,-38 31-280,-43 36-479,-42 39-177,-43 42-192,-40 42-72,-42 41-96,-38 38-24,-33 28-192,-25 18-56,-15 5-168,-4-8-793,11-17 41,23-25-816,35-34 760,73-69-15300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49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1 369 11146,'17'-4'528,"23"-7"353,23-6-809,20-4-64,16-4-56,10-4 0,5 0 16,2-2 8,-2-2-352,-4-1-201,-7-2-615,-10 0-576,-16 1 1040,-20 8-7114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5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1522 23 7730,'-27'14'1128,"-37"23"920,-36 23-999,-28 19-913,-20 13-80,-12 7 352,-3 2 320,2-4 472,10-6 96,17-10-319,21-13-337,27-15-520,28-15-160,30-15 0,30-15 32,33-14 104,33-12 32,30-11-96,28-10-8,24-8-40,17-6 8,14-6 8,10-4 24,4-4 0,0-3 8,-3-5 0,-8-2-16,-14-1 8,-18 3-8,-26 7-8,-30 10 8,-34 14-56,-34 16-16,-38 19 32,-37 20 48,-37 23 216,-30 23 48,-28 21-24,-19 19-72,-16 14-424,-9 10-224,-5 7-200,0 1-72,7-3-857,12-10-1439,16-15 1799,35-23-9633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51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2415 12827,'14'-6'344,"25"-9"-384,29-12-360,29-11-176,26-12 31,22-10 577,17-10 473,16-9 703,14-10 160,16-14-240,17-14-263,18-15-601,17-14-160,16-14-104,11-10 0,5-5 0,1-2-136,-7 0-408,-9 5-457,-18 6-1815,-19 7 1663,-51 32-10281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5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767 2778 15627,'-1'2'1089,"4"1"559,9-4-920,16-7-520,18-10-120,21-13 360,21-13 200,20-16 449,19-14 143,19-13-128,18-13-144,17-10-368,15-11-167,16-9-225,14-8-48,11-6-72,9-4-8,3-2-32,1 1-16,-6 1 8,-6 3-8,-10 2-16,-12 3 8,-16 7-16,-21 10 0,-23 13-24,-26 15-16,-28 15-64,-28 17-16,-26 17-16,-23 16-24,-20 17-8,-17 14-40,-15 15-73,-14 15 17,-11 13 56,-10 10 56,-11 6 120,-8 5 24,-10 3 8,-8 3-8,-7 2-80,-6 3-32,-7 1-88,-9 1-8,-9 3 56,-11 3 40,-13 6 80,-13 7 24,-14 9 8,-12 9 0,-11 11 0,-10 11 16,-9 10 0,-6 10 0,-4 9 0,-1 6 0,3 2 16,4-1 16,9-5 16,12-9-24,15-14-144,19-17-112,23-21-144,25-24-8,28-26 104,30-25 96,30-24 160,29-23 48,31-23 16,30-20-16,31-19-48,29-17-16,29-16 16,24-14 8,22-11 8,19-9 56,14-9 48,10-8 0,9-5-24,5-5-32,3-4-1168,-1-3-577,-5 0-815,-5 3-185,-11 6 657,-11 9-161,-13 10 1537,-40 32-9770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5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59 2625 16083,'-8'5'-112,"-6"7"-1440,-2 5-224,2 2 471,7-1 745,9-3 1873,9-6 407,10-6 240,9-10-215,12-11-585,13-13-232,14-11-328,17-11-16,16-10 57,16-6 23,18-5-32,15-5-104,17-4-184,15-4-96,11-6-128,9-4-32,3-3 24,0-3 32,-3-3 16,-7-4 0,-7-5-64,-10-3-40,-8-3-32,-10-1-16,-7-2-64,-9 0-56,-9 2-256,-10 7-176,-11 7-544,-12 9-288,-14 10-449,-14 9-255,-18 10-1225,-18 12 1881,-14 15-11211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5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3302 306 920,'0'-1'-152,"-1"-1"-16,2-1-88,3-1 328,3-2 480,3-2 648,4-1 201,5-2-145,3-2-256,3-1-600,1-1-224,2-2-160,2-1 0,2-1 112,1-1 88,1 1 41,0 0 23,0 2 8,-1 0-16,-3 2 96,-4 1 88,-5 2 192,-6 1 48,-7 3 216,-5 2 73,-7 2-105,-6 1-32,-9 2-200,-7 4-104,-10 3 16,-11 4 48,-12 5 209,-13 5 111,-16 6 136,-17 7 24,-21 11-104,-22 12-79,-25 14-201,-23 15-64,-20 15-224,-15 16-112,-8 12-168,-4 10-64,-1 6-32,4 4-8,8 1-16,10-1 8,17-4-360,22-8-408,27-12-1280,32-15-969,35-19 1553,33-26-15220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5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4295 0 7122,'5'4'800,"4"3"1592,0 6-2504,-2 4 216,-6 6 456,-9 3 897,-13 2 415,-15 1 321,-14 0-113,-14-2-648,-11-1-344,-8 0-519,-7 1-193,-5 1-128,-3 2 16,-5 1 56,-1 1 32,-5 2 40,-2 3-16,-7 4-32,-7 6-24,-10 8-96,-12 7-40,-12 10-72,-15 10-8,-14 13 64,-13 16 24,-13 18 73,-10 16-9,-4 15-72,1 11-48,10 8-168,15 3-168,20-1-233,23-5-183,24-10-896,26-16-744,28-19 1223,27-32-19259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5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2379 1 10138,'-1'3'64,"-1"3"-400,-5 5-496,-7 5 1152,-11 4 544,-12 3 1321,-12 1 311,-13 2-127,-10-1-337,-10 3-760,-10 2-287,-10 5-497,-10 7-104,-13 11 48,-12 11 56,-12 13 152,-10 15 8,-6 14-136,-2 15-96,4 15-231,9 13-89,16 8-160,19 3-113,21-3-359,24-7-192,25-13-496,25-18-464,26-23-1313,27-25-1560,25-31 2521,4-24-9787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57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2979 0 15195,'-15'3'1377,"-23"2"1479,-23 5-1872,-20 6-584,-16 7-135,-14 10-193,-13 9 72,-13 10 160,-11 10 80,-13 12 64,-12 13 24,-14 15 64,-13 13 80,-7 14 88,-2 10-24,7 10-271,14 4-249,21 2-489,23-4-255,26-5-568,27-10-304,26-14-657,25-16-567,26-24 1520,15-24-15372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1791 0 13795,'-23'25'72,"-31"37"-1096,-26 43-241,-21 41 57,-13 36-168,-11 31 656,-8 23 184,-9 17 368,-10 14 160,-12 11-657,-10 9-55,-8 9-696,-6 6 536,29-47-3001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5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1848 16 21485,'-3'-1'400,"-5"-2"-1929,-5-1-1191,-5 0-225,-9 1 249,-12 5 2576,-16 6 1464,-17 9 1296,-17 9-55,-14 11-929,-12 10-471,-8 12-801,-6 11-232,-5 12-152,-3 10 0,-2 10-56,3 9-40,7 6-328,13 3-273,17-4-799,20-9-432,26-14-1257,28-17 1649,18-21-10867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59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1358 0 20460,'-10'3'360,"-15"2"-1408,-11 4-736,-11 4-137,-7 3 353,-8 5 1656,-7 5 832,-8 4 585,-10 5-97,-6 6-480,-5 7-280,-2 8-504,1 9-176,4 8-184,5 6-128,7 5-472,9 3-312,12-1-961,15-3-503,15-7 1416,15-16-10571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6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1110 0 17148,'-11'5'1104,"-15"6"528,-16 5-1104,-13 6-696,-11 6-160,-9 6 8,-8 8 128,-5 9 312,-3 7 72,-1 8 32,3 6-8,5 4-112,11 2-80,14-1-208,18-3-104,20-5-344,22-6-96,22-7 72,20-9 72,16-9 264,15-12 120,10-12 48,8-14-17,5-15 49,2-14-8,-3-12-136,-8-10-32,-12-6 64,-14-2 88,-17 3 480,-17 7 176,-21 8 273,-18 10-33,-20 12-280,-18 13-128,-17 14-224,-14 13-16,-9 12 80,-7 11 32,-1 12-56,0 9-48,4 10-80,4 8-24,8 7-8,10 2-16,11 1-272,16-4-336,17-6-1080,20-9-937,21-13 1385,7-17-11539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61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908 1 10194,'-16'3'1488,"-19"6"2113,-18 5-2745,-11 6-704,-5 4-39,0 6-81,2 6 128,2 9 344,1 9 184,0 12 352,-1 12-32,0 10-256,2 9-175,6 4-417,10 3-136,16-4-192,17-6-201,21-10-647,21-14-248,22-17-824,20-20-889,15-25 1825,-5-14-11163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6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188 0 6177,'-8'5'1473,"-8"7"1383,-9 8-551,-4 6-1025,0 6-416,1 3-568,4 3-136,7 0-96,6 1 64,11-2 64,9-3 64,13-4 153,13-5-49,16-9-136,17-8-152,20-14-408,20-12-201,17-15-447,15-13-200,10-13-472,7-12-793,-1-7 1473,-26 8-8018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6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516 1 5969,'-14'5'0,"-17"8"48,-15 7-248,-11 8 272,-5 6 784,0 6 297,1 6 39,5 2-152,9 3-616,9 0-264,11-1-96,13-3-8,13-2-16,14-3-16,14-4-56,13-3-200,12-6-360,14-6-352,13-9 440,-8-6-8090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6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44 812 8562,'-1'0'800,"-3"-1"560,-2 1-384,-2 1-303,0 0 23,0 3 64,1 0 48,5 0 128,6 1-15,10 0-17,10-1-72,13-2-232,12-4-128,15-3-216,15-6-56,16-4-120,16-7-32,15-5-24,12-6-8,10-6 0,9-7 8,6-7-8,3-7 0,2-5-16,-2-7 24,-7-3-712,-10-2-392,-17 3-801,-21 7-679,-26 11 1512,-27 14-11715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6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181 560 13179,'-9'4'800,"-11"5"352,-7 3-936,-4 4-464,0 1-8,4 3 224,6 3 216,9 0 368,9 3 184,14-1 137,15-2-65,17-4-264,20-9-192,18-12-248,18-15-40,18-14-32,13-16 0,12-12-8,7-10-56,2-6-264,-4-3-144,-8 1-296,-13 4-128,-19 6-201,-19 8-255,-25 10-552,-22 10-145,-26 12 193,-24 12 536,-25 13 1680,-23 13 656,-21 13 768,-15 13 33,-8 9-633,-1 7-304,7 4-488,11-1-168,15-2-184,18-5-40,19-7 0,18-8-24,20-10-8,19-12-16,20-14-184,22-15-240,21-17-912,22-15-793,20-14 1121,-12 3-9218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6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10 509 9946,'-2'-2'1392,"-2"-5"2225,0-2-3209,7-3-360,10-1-16,16-1-8,17-4 0,18-3 96,18-5 88,17-7 168,17-6 57,15-6 95,14-3-24,12-3-144,7 0-56,3 5-200,-3 7-72,-11 14-16,-16 15 8,-22 21 136,-24 19 40,-28 21-88,-28 20-120,-30 16-424,-28 15-120,-26 7-80,-22 3-208,-15-4-481,-10-10-687,-6-13 1008,15-21-11179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67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1 296 18236,'1'-7'984,"5"-10"857,10-9-2178,13-5-263,14-1 16,13 1 208,10 3 272,8 2 432,7 3 72,7 2-8,9 2-96,11 2-208,8 5-64,7 6-48,2 7 0,-6 8-24,-8 9-48,-15 8-88,-15 8-80,-21 10-416,-19 8-40,-23 9-176,-21 5-40,-23 4-1,-19 1-255,-17-4-752,-15-5-417,-13-10 1249,10-13-8058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2538 7786,'32'-18'480,"45"-29"296,50-30-248,45-32-296,37-27-56,32-25-168,20-21-48,15-18-280,7-13-64,1-10-272,-3-7-288,-7-8-513,-10-6-527,-11-5 1032,-50 39-2297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6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0 185 14515,'12'-7'1056,"17"-9"1089,23-8-1953,23-6-16,19-1-176,15 3 16,10 4 104,4 8 40,-1 7 48,-6 10 0,-8 10-64,-10 11-32,-11 12-72,-12 12-32,-16 13-336,-19 15-136,-21 14-512,-25 13-249,-26 9-383,-23 6-56,-23-1 247,-19-6 193,-15-10 352,-11-13-432,-8-14 848,20-21-7106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69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1050 0 17276,'19'0'392,"28"3"-760,28 7-296,21 10-113,13 14 1,-3 14 592,-14 14 376,-20 13 424,-26 11 24,-27 10-127,-26 9-193,-27 8-288,-26 9-32,-26 9 0,-24 11 8,-24 9-32,-23 9-48,-19 9-160,-15 3-184,-10 2-673,-4-4-791,3-9 1032,35-31-11811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7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1678 10 14411,'7'-4'944,"4"-1"1089,2 5-2105,-4 11-528,-7 17 7,-15 23 161,-17 21 304,-20 22 600,-22 19 89,-20 14-105,-17 13-120,-15 10-192,-13 5-64,-10 3-128,-7-2-160,-3-6-320,1-10-241,9-16-1143,13-22-1025,20-26 1641,30-27-8618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71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5645 0 11402,'-17'0'1345,"-27"2"2512,-28 4-4170,-28 9 17,-27 11 40,-27 13 256,-27 17 320,-28 17 337,-30 14 87,-29 16-120,-27 15-112,-24 16-104,-21 16-48,-14 17-40,-11 18-16,-1 17-56,4 16-48,15 11-88,25 3-232,33-3-1000,37-12-432,43-19-601,41-25-319,46-32-1481,43-38 2385,35-37-6042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7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3199 4 17756,'-2'-1'576,"-3"-1"72,-4 2-1400,-5 5 104,-8 9 280,-12 10 592,-16 11 800,-18 11 208,-21 12 145,-19 10-169,-22 12-464,-18 11-184,-20 13-368,-21 13-120,-19 17 96,-20 15 64,-13 15 64,-5 12 16,5 6-192,14 1-232,23-3-488,28-9-288,31-12-776,33-17-113,34-21-287,33-25-521,34-28-735,31-31 1743,12-21-8809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7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3997 0 20876,'-17'10'553,"-29"13"-1050,-30 17-1047,-28 19-72,-27 19-121,-26 20 1353,-25 16 920,-26 17 761,-24 16 143,-21 16-216,-17 20-303,-14 23-393,-10 24-112,-3 25-136,2 23 0,13 16 24,23 8-16,37-6-192,45-17-256,53-30-928,54-35-553,53-40-1223,47-41-817,43-46 2081,9-37-10627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7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1371 1 20876,'-20'8'673,"-25"10"-625,-22 11-953,-13 7-623,-9 7-80,-2 6 928,-3 7 864,-1 8 1328,-3 11 256,-1 10-79,-2 11-385,3 10-728,4 8-248,8 9-296,10 7-40,14 4-32,16 2-24,20-4-32,22-8-16,26-13-136,26-16-256,27-20-536,23-22-465,18-24-1175,14-26-833,8-30 1905,-19-10-11243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7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1170 0 17940,'-24'12'632,"-29"18"-40,-27 19-544,-16 20-88,-9 15-56,-3 16 360,-1 15 344,2 13 480,2 13 153,4 8-89,8 5-160,15 0-384,17-3-136,24-8-272,25-9-111,28-11-137,31-11-57,29-16-143,29-17-176,27-24-440,22-25-408,19-28-1025,13-30-615,4-27 1543,-31-4-14882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7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1 14771,'2'9'728,"4"15"353,10 12-881,17 12-272,19 8 0,23 5 160,22 3 56,22-1 40,20-3 8,20-5-136,16-8-48,11-9-8,12-10 32,7-14-72,7-16-192,7-21-585,4-24-535,3-27-1849,-2-26 1825,-39 5-8946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77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494 1698 17924,'-28'12'416,"-30"15"-296,-24 12-184,-9 7-136,4 3-96,15-3-64,21-6 80,26-6 280,28-9 176,30-8 288,29-10 64,30-8-56,29-11-128,29-10-256,26-11-56,24-9-56,21-10-56,18-10-56,14-9 0,11-10 56,5-9 88,4-11 80,1-9 56,-2-10 40,-1-8-48,-2-7-32,-1-6-48,-4-5-112,-2-1-256,-8-1-912,-10 3-761,-16 6 985,-47 25-14051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1508 1 9122,'-19'19'352,"-24"30"-80,-23 37-1056,-20 41-312,-16 39-41,-12 34 385,-8 25 384,-6 15 688,-5 10 176,-3 5 24,-4 3-135,-4 3-641,-5 3 159,23-45-6880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7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4141 16484,'11'3'904,"18"-1"560,26-7-904,34-10-272,36-15-80,41-16-16,41-18-16,40-18 88,39-16 96,35-17 145,35-17 47,31-15 32,25-15-32,22-16-144,16-13-72,11-14-112,9-13-56,6-12-88,4-15-56,1-12-200,1-10-176,-8-6-640,-13 0-392,-24 10-1049,-33 16-856,-41 21 1849,-83 49-12827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79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4706 9986,'9'-12'720,"13"-16"1121,15-17-1769,16-12 8,17-11 224,18-7 336,16-7 584,17-7 256,17-7 281,15-7-113,18-8-319,18-5-201,19-5-416,18-5-200,19-2-312,17-2-80,15 0-80,13-2-8,9 0 0,7-3-8,4-3 0,0-3-8,-1-5-8,0-7-8,-1-10-8,0-11-40,2-14-112,2-15-112,-2-11-312,-4-10-240,-10-2-673,-16 2-423,-20 7-2169,-21 8 2321,-52 39-10995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8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0 339 12211,'7'-4'1152,"12"-7"2489,20-6-4233,23-4 119,23-4 121,21-2 112,20-2 672,14-3 185,16-1 199,13-1-80,13-1-312,12 3-168,7 7-240,1 11-40,-8 17-16,-13 17-8,-21 20-104,-25 19-224,-29 19-152,-30 18-8,-34 14 80,-33 12 223,-34 7 169,-31 4 64,-27 2-472,-22-2-352,-16-5-1192,-10-8 984,17-24-10811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81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1271 1 13267,'14'0'520,"20"3"56,23 6-448,20 10-40,15 12-88,6 14-8,-1 14 64,-12 17 200,-18 14 48,-24 16 32,-29 18-56,-33 18-200,-34 19-16,-35 17 168,-32 13 41,-29 9 31,-23 7-16,-20 1-320,-13 0-192,-7-9-497,2-13-327,10-22-3057,16-29 2617,40-37-7938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8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1533 1 20852,'-11'12'192,"-21"31"-2000,-26 36-208,-31 38 159,-32 41 185,-34 39 1736,-29 31 344,-27 23-56,-18 14-584,-10 7 64,36-43-13947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8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1603 51 11058,'11'-3'256,"8"-2"-488,4-2-64,-1-1 16,-3 0 96,-8 2 712,-8 0 312,-8 1 417,-3 3 15,-1 1-352,1 4-240,3 3-312,4 4 65,4 6 199,4 6 80,4 8 40,1 9-104,1 11-208,-3 12-80,-8 16-120,-10 12-24,-16 18 8,-21 15 9,-23 15 39,-24 10 56,-22 5 40,-18-1-40,-15-4-128,-10-7-128,-7-10-440,-4-11-232,-1-12-729,5-13-671,8-18 1136,32-21-16620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8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1713 12 15723,'7'-2'160,"10"-1"-552,15-1-736,13 1 112,7 4 408,1 4 640,-5 9 976,-10 8 208,-16 12 40,-15 12-231,-19 15-489,-18 15-192,-20 16-264,-18 16-40,-19 17-8,-18 13 8,-19 13-16,-17 9-8,-18 5-24,-16 2-88,-12-1-392,-8-6-368,0-10-1025,7-13-727,11-17 1383,37-30-10001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8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1584 0 15163,'-8'15'360,"-10"23"-640,-14 22-120,-19 25 24,-21 23 8,-24 20 552,-24 15 144,-22 11 40,-19 6-8,-13 1-304,-8-3-408,-4-8-1952,-1-10 1504,33-29-11139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86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4688 1 6809,'-23'9'889,"-34"16"1415,-37 14-1408,-35 17-240,-29 13-135,-24 12-385,-22 9 0,-17 10 112,-15 10 136,-13 12 384,-10 13 96,-10 18-24,-8 20-96,-7 26-391,-6 24-137,-3 25-144,4 18-24,13 11-208,22 4-241,32-6-663,38-13-840,42-20 1040,47-51-11627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87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2079 1 14971,'-10'0'40,"-11"3"-352,-9 3-1040,-11 4 208,-9 6 880,-10 6 864,-10 7 960,-8 4 224,-8 6-87,-7 6-241,-6 7-392,-8 10-176,-7 11-367,-9 14-137,-9 15-176,-9 15 64,-7 15 208,-1 12 16,6 9 48,12 5-96,23-1-336,26-6-112,34-11-328,34-13-200,36-20-336,34-24-248,33-31-977,28-37-831,26-38 1599,-13-16-13970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2230 3345,'18'-14'752,"27"-18"704,29-18-376,29-17-559,26-12-121,22-13-176,20-14-96,17-13-112,13-16-16,11-16-48,7-17-8,3-15-144,2-13-176,-3-11-593,-4-9-711,-5-8 928,-38 34-3089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88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5547 0 12363,'1'2'1344,"-1"-1"1657,-2 1-2641,-6 3-608,-9 7-16,-15 7 208,-19 9 368,-22 7 800,-25 8 200,-22 6 40,-21 8-199,-20 10-609,-19 12-144,-21 14-112,-21 18 0,-23 22-8,-25 22 72,-22 27 160,-20 28 8,-15 26-80,-8 24-112,0 19-247,7 12-49,14 7-24,20 1-24,26-7-265,27-11-199,34-19-928,34-19-728,37-25-1697,36-26 1944,36-46-13882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89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6053 29 15963,'-6'-3'1025,"-11"-6"1287,-11 0-2528,-13 2-8,-14 6-24,-15 8 80,-17 10 368,-16 11 136,-17 12 128,-16 12 16,-15 13-176,-16 10-136,-14 12-8,-14 10 24,-16 12 48,-17 15 81,-18 19 111,-20 24 8,-19 27-16,-21 30-64,-18 31-224,-15 30-40,-10 26-48,-3 20 48,8 13 72,16 6-8,28-5-72,38-14-184,46-25-1672,51-32-929,55-40 1345,46-60-16340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90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4450 1 16756,'-15'0'792,"-19"2"456,-20 7-1736,-17 10-176,-14 13-40,-13 15 272,-15 16 344,-15 16 624,-19 15 176,-21 16 152,-21 17-80,-24 19-392,-23 21-120,-22 22-128,-19 24 32,-15 25 256,-10 25 241,-2 25 279,7 22-16,19 17-296,26 11-248,36 3-352,41-5-144,46-15-224,45-20-248,50-32-648,46-36-129,46-43-167,40-44-160,36-46-1041,29-47 1665,-13-31-12747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91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1165 1 15707,'-14'4'777,"-16"2"311,-14 3-744,-7 0-240,-3 2-72,0 4-32,2 5 8,-1 10 280,-5 13 272,-6 17 368,-10 20 120,-9 22 1,-8 21-161,-5 25-248,-2 20-112,8 16-168,14 11-72,21 0-96,28-7-40,36-16-144,39-20-72,42-27-168,41-27-168,38-31-824,29-31-776,23-33-3226,15-34 2986,-33-12-11363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92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1 45 12907,'7'6'952,"12"9"912,15 11-1368,23 9-327,26 7-65,30 6-120,30-2-32,32-5-33,29-8-15,29-11-56,26-13 0,24-17-288,19-21-288,15-24-944,10-24-625,3-26 1193,-53 5-8602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93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6936 9002,'25'-3'1336,"34"-9"1729,38-12-2209,43-17-800,41-18-40,39-20-336,36-21-160,31-18-184,25-16 0,21-12 272,13-8 167,7-5 241,2-3 40,-4-2 1,-4 0-17,-7 1-16,-6 2-24,-5 1 0,-2 1 0,1 0 0,3-1 0,5-4 8,4-4-8,1-5 16,-1-5 8,-5-4 32,-8-6 64,-8-3 128,-8-6 72,-6-3 64,-4-4-8,-3-5-96,0-4-80,2-7-80,2-6-64,0-7-56,-1-3 8,-6 0-8,-11 4-112,-16 8-824,-20 9-1153,-22 12 1145,-50 40-8970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94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38 43 7626,'-4'-3'296,"-7"-5"536,-1-7-1520,1-1-7378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95"/>
    </inkml:context>
    <inkml:brush xml:id="br0">
      <inkml:brushProperty name="width" value="0.35" units="cm"/>
      <inkml:brushProperty name="height" value="2.1" units="cm"/>
      <inkml:brushProperty name="color" value="#2B2C45"/>
      <inkml:brushProperty name="inkEffects" value="pencil"/>
    </inkml:brush>
  </inkml:definitions>
  <inkml:trace contextRef="#ctx0" brushRef="#br0">0 958 6929,'10'-7'1257,"20"-10"959,22-9-791,29-7-1073,31-7-240,35-4-432,34-5-193,35-5-159,31-8-64,30-7-136,23-7-64,18-6-321,9-4-167,2-1-24,-9 2-232,-16 7 1215,-60 15-1503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9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84 12563,'5'8'512,"5"8"168,11 5-576,15 1-120,17 0-16,19-5 96,18-4 96,20-5 208,16-4 56,18-5 24,17-4-88,17-5-200,16-7-56,13-4-120,11-5-152,6-3-576,3-4-600,1-5 672,-40 3-12283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9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6 1010 10570,'-2'5'1345,"-1"5"2487,3 5-3680,9 2-176,14 2 88,18-1 184,22-1 217,25-3 31,26-2-80,25-2-112,25-3-216,24-4-24,21-7-320,18-10-48,17-15-24,11-16 8,8-19 64,7-20-89,1-18-103,-1-17-176,-5-13-216,-10-9-336,-13-7-1049,-19-1 1217,-47 24-8882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254 1 9394,'-15'17'240,"-20"31"-360,-20 42-1288,-21 49 896,3 1-7082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9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346 1110 8634,'-15'2'776,"-17"2"944,-15 3-383,-8 0 279,-1 1 0,6 1-111,9-1-57,12-1-256,12 0-24,14 0-23,14-1-65,19 0-80,20-1-104,24-4-247,24-3-73,27-6-128,26-7-96,26-8-168,23-9-72,21-9-80,16-11-8,10-12-8,5-11-8,1-10-8,-5-9-24,-12-4-104,-15-1-64,-22 5-192,-22 7-88,-26 9-161,-27 9-79,-28 12-152,-29 11 32,-25 11-112,-23 11-72,-25 11-1001,-24 11-1152,-28 11 1785,-4 4-13379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99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555 641 16500,'-16'3'824,"-20"0"128,-17-2-1416,-10-5-592,-2-7 23,1-6 705,5-2 520,6 0 833,6 2 199,9 4-48,7 3-184,10 3-408,12 1-176,14 2-207,17 0-17,21 1 40,24 0 32,26-1 24,27-3-24,28-3-96,25-5-64,24-4-88,18-4-16,15-4-256,12-2-288,3-3-705,1-5-367,-9-3-536,-12-6-113,-16-6-191,-20-4-433,-24-5 1745,-39 9-6858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216 457 5369,'-14'1'200,"-16"-2"456,-12-1-264,-2-4 585,5-3 1143,9-3 329,14-2 127,16-2-279,18-2-705,21-1-304,21-2-600,22-3-240,22-3-359,21-4-89,17-2-217,15-1-191,10-1-384,5 2-232,2 2-616,0 2-361,-7 4-1448,-9 4 1833,-32 5-8378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0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 1 12451,'-1'2'-793,"1"3"-527,9 2-656,13 1 543,15 1 1329,16 2 625,13 3 727,12 4 120,12 2-240,11 3-271,14 2-433,16-1-168,18-4-640,18-7-377,20-13 401,-22-7-10762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0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1926 5425,'29'-8'1072,"39"-12"961,42-13-649,40-13-216,37-12-191,29-10-105,25-9-296,21-6-152,15-5-136,11-5 0,11-2 8,5-3 8,4-2-88,2-2-72,-1-4-72,-4-5-24,-5-6-56,-7-7-216,-8-4-584,-10-4-608,-15 1 696,-52 23-11691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03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1373 11779,'29'-13'352,"41"-19"-96,41-19-296,36-17-176,27-14-48,15-8-33,5-4 73,-4 0 144,-7 3 48,-11 3 24,-14 5-96,-13 5-80,-15 4-8,-12 4-80,-11 6 8,-10 4-512,-9 5-568,-8 7-977,-8 7-103,-12 6 591,-13 7 713,-15 9 1536,-17 7 504,-19 10 777,-20 10 199,-17 10-95,-16 10-265,-12 9-784,-9 8-376,-5 7-576,-3 6-296,0 3-776,1 3-1081,-1 1 1329,14-11-3417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0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5164 11010,'3'2'248,"2"2"64,3-2-656,7-3-16,9-6 152,11-6 192,11-8 536,12-6 217,14-7 479,14-7 72,15-7-32,16-7-87,19-6-321,20-7-152,22-6-288,22-8-80,22-9-176,19-9-64,16-7 168,10-7 88,7-9 256,4-7 105,1-11-177,1-10-80,2-12-192,1-10-56,4-10 40,6-11-8,4-8-40,4-7-32,-1-3-88,-2 0-16,-6 0 8,-7 3 0,-8 3 0,-9 3-72,-15 6-152,-20 7 16,-27 11-464,-31 14-208,-35 15-729,-34 17-423,-31 17-1577,-29 16 1905,-22 25-11755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0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8978 232 14227,'4'-7'120,"6"-12"-1320,7-8-216,6-7 119,7 0 257,2 2 1576,0 5 592,-3 5 681,-7 6 55,-7 6-376,-6 6-287,-6 6-497,-6 7-176,-4 9-120,-6 9 16,-4 12 24,-6 13-8,-9 14-88,-10 11-40,-14 11 9,-15 7 31,-16 9 72,-15 7 16,-14 9 8,-14 8-8,-11 10-32,-11 10-24,-10 13-112,-10 14-80,-12 15-104,-14 16-40,-18 17-24,-23 16 0,-24 14 16,-25 11-16,-27 11 48,-25 7 0,-23 7-24,-20 3 0,-16 0-104,-13-1-40,-12-5-96,-8-7-48,-5-8 88,1-11 40,7-13-344,12-15-344,19-18-840,22-19-633,25-22-1960,28-22 2417,69-36-11323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0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4508 10306,'11'-2'832,"18"-5"553,19-9-425,22-10-320,21-12-128,22-15 40,22-15-16,24-15 112,20-14 105,24-11-97,20-11-48,20-10-200,17-7-120,15-8-144,12-6-56,13-8-40,10-7-16,10-10-8,13-12-8,11-13-16,13-12 0,10-14-8,8-9 0,3-10-184,-3-4-80,-11 1-232,-17 8-200,-25 12-184,-26 16-369,-27 16 713,-60 41-14515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0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53 8922,'9'-9'-1384,"11"-11"447,2-3-5664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5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870 1 3409,'-40'43'160,"-52"55"112,-51 49-296,-42 35-280,-30 21 200,20-25-3305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0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26 11 7162,'-4'-2'-793,"-6"-2"385,-1 0-5553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0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373 71 6881,'-7'0'729,"-9"1"471,-9 0-648,-8 2-456,-4 1-104,-3 2 16,-1 0 32,1 1 16,2-1 0,4-1-16,6-3-32,7-2-8,9-5-24,11-3-56,11-4-104,13-5-640,11-4-648,14-4 767,-3 2-5664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1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4685 0 9018,'-11'19'768,"-19"23"896,-21 25-2072,-20 24-32,-19 21 0,-15 16 312,-14 11 280,-11 6 184,-9 6 32,-9 6-32,-10 4-96,-10 7-160,-10 5-24,-11 8-56,-14 9-136,-16 9-72,-18 9-8,-21 9-352,-20 8 0,-21 6 56,-17 4 8,-14 0 376,-7 0-520,-2-4 472,58-41-7762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1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1210 7730,'12'-5'720,"17"-9"792,20-10-1176,19-10-144,18-11-48,15-10 64,13-8 224,13-8 57,12-7-25,11-9-80,14-9-264,14-11-72,15-13-600,16-13-617,18-15 657,-30 18-10034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1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1120 1 10218,'8'9'1016,"8"23"521,8 27-881,2 24-184,-4 28-456,-7 22-16,-15 18-16,-18 11-24,-21 5-8,-24 0 24,-23-5 16,-23-7 24,-19-8-224,-16-10-312,-13-7-704,-10-6-545,-6-4 913,26-24-8362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13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1334 0 12763,'1'2'304,"1"6"-160,0 10-216,-1 14 184,-4 18 24,-6 19 248,-8 18 72,-12 20 72,-10 17-40,-13 16-224,-10 14-104,-13 10-96,-11 7-232,-11 0-112,-12-3-72,-10-8-360,-8-9 32,-6-10-584,-3-11-657,1-12 1113,23-25-8738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1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2192 124 13131,'6'-8'552,"9"-11"-80,7-7-224,3-1-248,-1 3-32,-4 9 368,-8 10 256,-10 17 352,-11 18 89,-11 21-305,-12 21-184,-11 22-344,-13 19-96,-11 18-64,-14 14 56,-14 14 64,-14 10 56,-11 8 64,-7 6-48,-4 2-96,0-2-72,1-2-96,2-5-56,3-6-56,2-7-8,5-12-128,5-13-72,5-17-216,8-19-80,11-20-384,10-21-361,13-24-1031,12-24-1065,15-27 1905,14-11-6306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1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4810 51 8026,'8'-5'120,"10"-4"-112,11-2-1209,8-1-47,5 3 816,1 4 896,-4 6 1561,-8 7 343,-11 6-223,-14 9-393,-14 9-776,-15 9-296,-14 10-328,-13 8-136,-15 9 17,-15 10 71,-13 11 184,-13 12 56,-14 12-136,-12 10-96,-15 11-192,-15 10-56,-15 12-32,-14 10 0,-16 13-16,-15 11-16,-19 12-136,-18 8-32,-18 7-72,-13 1 8,-9-1 120,-2-5 0,5-9-80,13-14-256,20-17-721,25-21-527,30-25-1825,31-25 1961,46-31-7658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1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34 1600,'19'-14'96,"6"-6"-1792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1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3010 1 11498,'-7'6'833,"-12"14"239,-14 18-368,-14 21-472,-15 24-48,-15 25 224,-15 24 200,-15 22 88,-15 16-47,-12 13-201,-11 10-184,-10 5-176,-7 1-16,-5-1-184,-3-5-80,1-9-72,-1-11-96,4-14-393,2-13-311,5-15-728,4-13-113,6-15 73,7-14 144,10-14 1128,27-19-6674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2948 1936,'27'-19'521,"42"-26"575,45-26-88,44-23-144,39-21-104,34-15-296,27-13-112,22-10-175,19-8-113,15-9-24,13-8-8,11-10-24,8-8-24,7-8-489,3-7-263,0-6-456,0-6-208,-5-10 824,-62 36-2161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1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2601 1429 12979,'10'-3'960,"14"-5"824,15-5-1416,13-7-136,11-5-192,9-5 81,2-4 479,1-2 280,-2-4 440,-3-2 24,-3-2-375,0-2-265,3-5-432,7-3-120,7-4-120,6-4-16,4-3-8,2-4 16,-3-4-8,-3-3-16,-7-4-96,-8 0-24,-9 1-40,-12 3-8,-11 5 72,-12 8 32,-12 11 16,-11 11-16,-12 15-40,-13 15-8,-15 18 64,-17 21 56,-18 23 48,-19 24 8,-20 25-40,-20 23-32,-20 20-24,-19 18-8,-19 12-40,-19 10-32,-22 9-104,-24 7-32,-25 11-137,-22 10 17,-16 8 88,-7 3-24,7-2-312,15-8-408,23-13-464,28-18-281,34-25 953,53-41-13291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1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169 2226 9122,'-16'6'1440,"-15"7"1065,-9 3-745,1-2-1144,9-4-344,18-8-152,21-8 120,28-13 225,26-14 31,28-17-136,24-17-72,26-20-152,21-18-24,24-19-56,19-17-40,17-15-176,14-14-120,8-10-48,2-5 32,-5 2 184,-15 10 112,-22 18 56,-27 22-88,-30 24-545,-30 24-479,-30 22-1200,-29 22-305,-31 21 545,-29 18 736,-30 20 1624,-27 19 544,-21 16 32,-18 15-272,-7 8-480,0 6-184,10 0-888,20-6-1072,26-11 1119,22-17-5464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2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2037 282 5425,'-1'-2'192,"-3"-5"-128,-3-3-40,-3-4-288,-4-3 56,-3-4 496,-4-2 416,-3-3 641,0 0-41,2 0-544,3 1-392,5 3-464,6 5-64,7 2 32,7 4 112,8 3 56,8 2 56,8 2 96,6 2 48,4 4 96,2 5 40,-1 8 24,-4 10-32,-9 15-71,-10 17-89,-17 21-144,-19 26-64,-24 29-72,-28 30 0,-31 28 72,-30 22 112,-28 16 256,-23 7 0,-17-4-56,-12-9-64,-2-16-288,4-19-192,14-22-1737,20-26-1247,25-31 1639,39-34-4872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2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1043 169 10506,'7'-7'-136,"11"-8"-648,12-7-384,9-4-16,4-2 703,2 2 898,-2 5 847,-4 6 112,-3 7-184,-2 8-383,-1 8-601,-3 9-112,-3 9-208,-7 12-24,-12 12 0,-15 14 7,-21 17 129,-22 17 8,-23 15 8,-21 12 0,-20 7 32,-16 4 9,-16 1-9,-13 2-16,-11-1-136,-10 2-473,-6 1 377,28-24-10746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2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1 143 13515,'19'-11'-128,"29"-19"-1825,29-20 1241,3-1-10010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23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3472 8 8130,'2'-2'504,"3"-2"192,1 2-656,-1 8-248,-3 13 232,-8 18 200,-14 22 560,-18 26 152,-21 24 105,-23 24-1,-22 21-264,-20 16-96,-18 12-104,-16 10 8,-15 5 65,-13 3-17,-12-1-192,-10-2-152,-9-4-160,-7-2-48,-4-2-24,2-3 0,8-7-48,16-10-224,22-16-712,24-19-417,29-23-1351,26-25-81,30-28 1457,28-25-7562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2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2987 2 12219,'4'-1'1040,"4"0"432,-2 3-1024,-6 5-176,-16 12-424,-22 14 96,-27 20 472,-29 18 232,-29 21 209,-24 17-57,-22 16-336,-19 15-176,-17 11-232,-15 9-48,-12 5-64,-8 2-16,-3 0 8,1-3-144,11-6-688,17-9-697,23-11 801,44-31-14307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2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860 758 9146,'-34'4'240,"-40"4"-392,-33 5-416,-18 0 48,-2-1 24,9-4 960,17-7 312,22-6 504,23-5-8,24-4-471,25-2-193,27-3-392,26-2-24,28-2-72,25-4-32,25-3-40,21-5-16,21-6-32,18-8 0,17-7-16,13-7-32,10-6-16,6-4-16,0 2-232,-6 6-240,-16 10-1041,-20 15-687,-29 16 1184,-42 13-6410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2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293 781 11682,'-13'0'353,"-16"0"-209,-12-3-512,-6-3 183,-1-4 225,4-5 953,8-5 191,11-6 400,15-7-47,20-9-457,22-9-128,27-7-432,29-4-184,28-2-216,25 2-56,20 3 72,17 4 80,14 7 128,11 5 9,8 6-89,5 8-96,-1 5-120,-3 7-24,-9 6-40,-14 6-80,-19 5-296,-21 4-225,-26 5-815,-26 3-376,-30 3-2105,-27 3 2184,-22-1-9857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2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1 319 15003,'7'-4'232,"17"-7"-992,25-7-128,28-7-256,29-6 47,28-4 641,23-5 200,20-1 320,12-1-456,7 3 280,-31 6-10082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3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2152 4817,'32'-9'696,"42"-13"576,45-15-823,41-16-137,34-16-272,27-17-48,21-15-208,14-13-120,10-12-129,6-7 33,4-7 200,3-4 120,4-4 144,5-5 16,4-5-40,5-6-168,4-7-1312,1-4 1008,-51 26-3313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6260 1 9034,'-24'21'816,"-31"34"1601,-30 46-2657,-23 47 128,-20 51-129,-15 46 1,-14 38 80,-11 31 48,-12 22 152,-12 15 0,-11 8 0,-9 4 8,-10-4-24,-9-11-32,-7-15-16,-10-19-1216,-10-17 184,-10-16-224,-10-16 704,-10-15 127,-11-15 353,-10-14 0,-12-11-816,-9-6-48,-8-4 24,-6-1-208,-1 0 1048,58-34-2385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2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2607 1 14427,'-46'12'328,"-61"18"-472,-55 19-360,-38 18 144,-23 14-88,-7 11 376,1 4 64,6 0 232,9-3 104,13-5-128,11-4-296,14-5-1136,16-4-569,20-6 841,35-15-8922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2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2795 0 14603,'-18'6'512,"-27"7"-104,-29 8-504,-29 10-464,-26 8-112,-27 11 104,-26 9 232,-26 12 560,-25 12 112,-22 12-16,-19 14-160,-13 14-720,-7 11-656,0 12 656,51-21-11435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3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4357 0 13395,'4'1'632,"-3"3"96,-6 5-1592,-14 9-176,-16 10 24,-23 10 928,-25 8 632,-28 8 648,-29 5 136,-28 8-240,-26 7-311,-23 10-449,-21 11-160,-17 13-312,-14 16-96,-13 16-152,-9 17-73,-7 15-79,0 11-32,8 6 48,14 0 64,27-9 152,35-16-312,44-24-2185,49-28-280,54-35-167,54-39 455,56-42 2265,51-42 312,10-13 56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3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5278 49 11899,'5'-6'648,"2"-4"24,-4-4-304,-10 2-144,-17 5-96,-22 11 568,-27 15 328,-27 16 385,-29 19 7,-28 19-416,-29 19-328,-29 21-376,-28 20-120,-30 21-96,-27 21 40,-26 20 113,-22 21 31,-14 20-24,-8 18-40,4 12-128,12 8-120,24 0-368,30-6-329,37-13-1263,42-20-905,45-26 1553,53-50-12987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3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3727 1 9026,'-26'11'640,"-36"14"752,-32 16-1224,-26 16-128,-18 16-16,-17 16-16,-14 17 0,-18 18 160,-20 19 145,-23 23 207,-21 24 88,-20 26-48,-14 23-144,-5 21-160,4 17-80,21 6 88,29-1 0,46-15-384,48-22-560,55-34-1016,52-35-233,49-43-271,45-43 327,39-50 649,34-48-152,31-50 960,-13-14-2921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33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2497 1 14483,'-7'2'288,"-12"4"-584,-11 4-352,-10 3 232,-10 5 32,-9 7 720,-9 8 320,-10 9 560,-9 9 225,-10 8 71,-7 9-96,-6 9-448,-3 11-271,-4 13-417,-4 13-48,-6 16 120,-5 15 80,-4 14 192,-5 13 24,-3 13-192,1 8-96,3 9-224,9 3-88,15-2-104,21-8-136,31-19-512,36-25-344,43-34-656,44-37-249,43-47-920,42-50-1335,36-52 2495,-11-14-8673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3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2412 0 8138,'-10'1'-160,"-14"0"-1249,-12 1-319,-11 1 32,-7 1 239,-7 0 1177,-7 1 448,-8 3 528,-11 6 57,-14 8-89,-16 12-168,-15 17-160,-12 18-56,-10 21-104,-6 20-24,-3 23-152,-1 25 112,2 28 576,3 26 96,9 23-23,12 16-265,20 2-424,31-42-8114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3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74 1 12563,'-11'25'1032,"-11"33"880,-3 29-895,10 22-489,21 7-400,35-7-1361,43-14-1343,45-24 1440,2-24-11099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3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90 266 11186,'-12'2'344,"-11"3"265,-2 2-1594,5 3 257,11 1 384,15 2 480,17 1 1072,18 2 41,21 1-121,19-1-200,21-3-560,18-6-152,18-8-144,13-10-40,10-9-96,5-8-120,0-8-320,-7-7-216,-12-3-280,-18 0 56,-27 2 391,-28 5 289,-31 8 344,-30 6 16,-29 9-48,-26 7-64,-26 8 200,-21 8 329,-16 7 511,-12 6 152,-8 5 224,-4 5-79,2 2-241,5 3-104,13 0-368,13-2-224,17-1-296,17-4-64,17-3-72,17-3-32,19-2-16,19-2 8,22-2-224,21-3-152,25-5-360,22-7-136,23-10-49,19-10-15,15-12-232,8-10-536,1-10 1031,-29 4-10697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3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45 1 19036,'-8'4'384,"-7"5"-632,-1 8-528,10 5 136,17 6 48,23 4 496,22 3 56,25 2 40,23 1 0,24 1-8,20 1-120,22-1-425,19-2-255,19-6-664,15-8-488,14-11 1135,-35-7-10449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2500 8034,'27'-1'576,"39"-3"448,44-5-760,40-5-128,37-10-128,31-9-8,26-14-8,20-15 0,16-18-24,11-21 0,8-19 0,7-20 16,6-20-8,4-21-8,6-23-112,3-23-440,5-27-800,2-24-489,0-22 817,-55 40-3761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3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23 475 12275,'-6'6'152,"-4"5"-104,3 2-969,14 2 529,18 0 368,23 0 1065,25 1 295,27 1 192,25 2-143,28 1-633,27-1-264,27-4-344,24-8-56,21-12-72,17-14 0,12-15-8,4-15-88,-1-14-464,-8-10-240,-15-9-609,-18-5-439,-25-1-1769,-25-1 2105,-46 16-6714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3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0 10794,'4'7'392,"10"9"-88,14 10-552,16 6-392,20 4-352,19-2 72,16-4 216,13-7 512,7-8 312,4-9 88,1-9-368,2-9 112,-21-4-7866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4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14 28 18636,'-6'9'72,"-1"13"-1376,7 14-817,18 11 233,26 6 216,31 2 1343,30-5 321,30-9 521,26-11 175,24-14 128,21-14-24,22-13-248,23-13-176,24-11-288,24-12-288,22-10-920,18-10-760,11-11 895,-54 8-9977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4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855 1067 7362,'-35'18'-256,"-48"23"776,-37 19-1377,-23 13 505,-1 5 720,12-4-119,29-8-754,35-13-199,41-14 280,45-16 400,46-18 872,44-19 57,43-19-313,39-18-72,33-16 208,27-13 176,24-10 352,16-9-71,12-6-385,7-6-192,1-6-432,-3-3-256,-12-2-368,-17 2-40,-28 7-136,-34 9 15,-45 16 41,-47 18-208,-52 20 120,-49 19 232,-46 19 448,-41 20 288,-33 20 0,-28 19-224,-23 19-784,-20 18-192,-21 16-16,-15 12 143,-11 7 569,-3 1 152,6-3 40,39-23-6481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4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98 13435,'39'-18'-656,"44"-20"144,9-4-11755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43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5880 11 11931,'-9'-1'-88,"-7"-2"-833,-7 0-47,-2 1-16,-3 0 304,-1 2 872,-2 1 328,-2 0 400,-1 1 40,-1 2-312,-1 3-183,0 3-257,0 6-80,1 5-88,-1 7-8,-3 8 8,-6 9 0,-8 11-24,-11 11-8,-17 14-16,-18 13-8,-23 15 8,-26 14 0,-30 16-16,-34 16 0,-38 19-8,-40 21-8,-44 24-8,-43 22 8,-38 22 56,-29 18 136,-11 8 384,3-2 32,29-14-432,40-26-928,55-36 368,82-56-12027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4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71 28 4393,'-3'-3'424,"-7"-1"-168,-5-3-872,-7 0 176,1 0-3577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4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695 1 3969,'-5'1'856,"-7"1"720,-7 2-631,-4 1-681,-2 0-96,-1 1 208,-1 2 224,-1 1 456,0 2 104,-1 3-95,-2 3-153,0 2-336,-1 4-80,-3 3 0,-3 3 40,-4 3 216,-3 4 121,-1 4 159,-2 4 16,3 7-184,6 4-176,11 6-368,15 1-152,23 1-208,28-4-88,30-9-472,32-15-504,32-24-2561,29-28 2201,-13-12-12331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4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17 27 12275,'-2'-2'-424,"-4"-3"-2665,1-4 1745,1-1-6074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4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0 547 5841,'1'-2'1561,"0"-5"1455,4-5-1391,6-6-417,11-6-688,16-8-232,20-9-184,23-8 16,24-6 104,24-2 16,19-1-56,15 4-304,10 7-1064,3 7-1017,-3 10 1113,-31 10-9250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4908 0 3929,'3'1'1200,"1"2"1025,-6 7-1153,-12 11-408,-18 18-456,-22 23-88,-29 32-216,-30 37-280,-35 45-176,-35 43 104,-32 40 96,-32 32-593,-26 27-199,-20 24-176,-19 20 192,-10 15 552,-10 3 904,-8-8 256,-3-18 184,-1-21-240,4-24-352,6-22-256,9-23 40,60-57-4705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4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554 148 8938,'8'-5'184,"13"-6"-408,15-6-232,14-3-80,11-1 48,6 1 608,5 3 384,1 2 528,1 4 168,-2 4-208,-2 4-183,-6 5-441,-6 7-192,-12 8-144,-11 8 0,-16 10 24,-17 10 48,-19 11 96,-21 13 48,-21 13 40,-20 13-24,-20 14-88,-16 11-56,-18 11-160,-17 7-368,-15 3-1560,-14-1-1305,-9-6 1640,28-28-5184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4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1893 0 9818,'-7'7'656,"-9"10"232,-11 12-135,-12 13 15,-12 14 64,-12 16 64,-14 13-128,-15 13-104,-14 11-303,-16 9-153,-15 7-408,-13 6-409,-14 4-311,-10 3 8,-5 1 152,1-1-216,6-7 752,33-24-11787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5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1025 24 11899,'3'-1'592,"8"-2"272,5-1-608,1-1-216,-2 0-16,-4 1 104,-9 3 88,-14 3 296,-14 4 224,-18 6 248,-15 7 41,-16 7-137,-11 9-200,-11 10-360,-7 11-136,-5 9-136,0 9 8,6 8 72,9 7 96,16 4 16,19 4-56,23 2-200,28-2-184,31-8-336,33-13-304,36-18-920,31-25-985,27-30 1497,-12-15-11771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5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24 1 10234,'-6'4'-472,"-2"5"-1536,2 3 1031,2-1-5800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5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2358 12915,'10'6'496,"19"4"168,30 0-640,37-7-80,43-15-16,46-21 0,45-25 24,44-30 40,40-29 0,37-32 32,33-28 24,30-25-8,25-23 16,23-19-24,19-18-200,19-16-1920,15-14 1479,-80 42-10561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53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2042 11883,'27'-15'592,"37"-22"416,42-23-864,46-25-112,42-23 0,38-19 104,30-16 152,24-12 376,18-9 192,14-9 97,14-9-193,12-11-744,10-11-720,9-9 319,-59 30-15890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5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0 2186 13715,'4'7'1104,"13"5"1281,16-3-2017,24-7-312,29-11 32,31-15 200,30-16 144,27-14 256,25-16 72,21-14-16,19-16-71,18-16-193,17-17-88,15-17-152,15-14-88,14-11-104,13-7-32,9-6-544,8-2-456,2-1-1665,-4 2 1417,-60 32-16004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5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65 1781 10850,'-12'11'1209,"-9"8"719,-1 7-768,12-3-160,22-8-207,32-19 55,34-21 128,40-26-128,38-27-72,37-25-176,33-21-87,28-15-305,23-10-88,16-6-104,11-2-48,6 0-248,0 2-257,-2 2-999,-7 3-624,-11 0 1127,-55 25-15234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5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1128 514 16460,'-37'25'168,"-48"33"-112,-43 32-801,-28 25 649,-11 15 304,5 5 185,19-4 15,27-10-40,34-16-240,37-20-40,39-23 32,39-25-24,38-28-24,35-30-24,32-29-376,27-28-216,21-26-457,16-20-215,10-18-32,5-13-16,-4-7 23,-11-2 209,-22 8 312,-29 15 240,-36 23 696,-40 26 72,-41 29-304,-41 27-264,-41 25-32,-39 25 264,-36 23 768,-31 20 384,-26 19 136,-18 14-111,-10 12-161,0 9 72,11 6 64,18 0-95,27-4-225,32-8-224,39-11-528,38-11-96,43-17-48,40-18 0,40-22 48,36-23-40,32-27-128,29-25-80,20-25-256,15-22-209,7-20-511,0-16-400,-8-14-2089,-13-10 2233,-40 21-6050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5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601 92 12283,'-32'19'776,"-37"26"864,-31 26-1056,-12 18-184,3 10-136,19 1-544,28-8 0,35-13 128,38-18 96,41-22 288,39-26-48,37-29-112,34-28-32,28-28-16,24-28-168,19-24-904,13-19-752,4-17 888,-40 21-10915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1873 6201,'32'-1'897,"43"0"1007,45-1-1400,43-1-208,37-4-224,32-7-56,25-9-24,21-12-8,17-15 0,12-16 8,10-17 8,5-17 8,3-19-8,-1-16-16,-2-20-160,-6-21-288,-4-25-640,-6-25-1153,-7-26 1257,-53 29-3833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5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1340 1 11538,'-29'11'841,"-41"16"1079,-41 23-1736,-36 21 80,-22 22 216,-11 16 240,3 11 233,16 4-41,28-4-264,36-9-264,42-16-328,45-19-80,46-25-40,44-28-8,41-31-16,34-32-96,28-30-240,20-26-104,12-21-416,5-14-169,-4-11-735,-7-7-649,-16-5 1417,-40 24-8954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5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1348 8 9570,'-15'-4'664,"-25"1"344,-28 4-503,-28 12-337,-24 17 16,-18 19 512,-13 20 352,-5 20 536,3 18-7,13 14-489,21 11-360,31 2-680,36-5-88,40-14-120,41-21 16,40-27 96,36-32-8,30-36-312,25-35-152,17-33-456,11-28-241,3-23-807,-2-17-937,-9-13 1697,-35 20-7826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6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318 1205 13571,'-22'21'816,"-27"29"880,-16 32-1864,-5 25-144,10 15-400,19 4 112,31-11 512,34-21 168,38-32 336,37-37-136,35-40-272,27-38-56,21-33-416,12-27-304,-1-19-640,-6-14-201,-15-8 121,-19-3 224,-22 2 632,-23 5 255,-27 11 738,-25 13 199,-28 19 536,-28 24 224,-29 26-240,-28 28-95,-28 30-497,-24 28-248,-20 29 136,-14 22 120,-4 17 192,4 10 48,12 2-328,20-3-168,24-10-208,27-13-48,31-18 72,30-20 72,33-24 40,35-27-15,35-29-129,34-28-225,28-24-399,18-23-176,9-18-408,-1-14-88,-10-12-73,-14-8-503,-21-9 1136,-34 26-7898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6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1141 1 4521,'-23'5'104,"-37"15"296,-39 20 512,-32 23 1089,-22 21 455,-8 17 65,6 12-497,18 7-1016,27 2-439,35-6-465,38-11-112,40-18-160,39-24-49,38-29-231,35-32-232,31-36-664,26-33-624,18-32 1071,-22 3-9993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6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115 1 19228,'-16'10'216,"-13"20"-1392,-6 23-32,9 20-937,18 17 97,27 6 695,31-3 617,34-14 1032,29-20 64,25-27 73,18-30-321,11-29-1089,4-25 705,-28-5-10458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63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423 1 14899,'-17'9'680,"-23"15"153,-16 21-3026,-11 20-7,-1 17-169,4 12 745,11 4 1536,15-1 448,19-6 384,20-5-24,23-5-672,22-6-600,21-8 224,0-14-8602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6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1594 0 15523,'-47'27'840,"-63"40"801,-62 44-4338,-49 44 97,-33 39-969,-20 30-136,-6 18 2649,44-32-3321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6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7 1 1776,'-6'15'-224,"6"14"384,2 2-1872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6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2260 0 11490,'-17'5'1441,"-26"8"2576,-29 9-3801,-24 9-168,-25 11-480,-22 10-161,-20 12 9,-19 14 72,-15 14 384,-9 15 104,-1 11 24,9 9 0,19 3-128,28-2-232,32-6-1184,34-6-1049,32-9 1345,26-23-7818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6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4778 402 2345,'13'-8'352,"15"-11"312,10-14-504,2-12-176,-9-8-192,-17-5-24,-27 2 496,-31 4 736,-36 11 560,-35 14 105,-37 18-217,-33 17-552,-30 19-320,-24 18-88,-20 17-232,-11 17-136,-7 17-144,2 16-24,7 10 24,14 8 24,25 0 0,30-5 8,39-13-120,42-16-112,48-20-168,47-22-104,52-26-568,47-25-272,45-29-201,38-27 89,28-25 712,13-18 368,0-12 424,-14-4 224,-27 7 584,-32 12 312,-41 17 393,-45 19-153,-46 18-352,-47 17-256,-45 18-344,-41 17 25,-40 18-17,-35 18-32,-29 18-40,-20 16-48,-12 16-256,-4 13-120,6 10-96,14 7 72,24 3 224,32-2 200,39-6 16,45-9-136,52-13-264,51-17-128,54-21-8,51-21 56,47-26-128,41-25 192,32-27-16,22-26-16,10-26-192,1-21-376,-13-15-496,-20-11-337,-30-2-327,-36 1-209,-43 8 1105,-38 25-4777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533 1 10986,'-31'31'48,"-45"45"-264,-43 48-2456,-38 45 1584,8-6-5970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6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2226 1 2841,'-37'5'448,"-56"13"528,-56 17 120,-52 20-160,-39 21-280,-22 18 73,-6 16 311,11 8 584,25 5 89,40-3-745,44-6-688,50-11-1184,49-14-321,51-17 97,48-21 208,45-24 504,40-25-24,34-27-1345,27-26 1177,-21-4-5273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6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4373 0 13187,'-36'11'568,"-50"15"352,-49 16-776,-39 14 48,-24 11 40,-12 8 8,1 6-16,12 6-24,21 3-24,29 3-160,35-1-384,38-5-184,44-6-256,42-12 96,43-15 304,40-19 128,35-21 208,31-24 24,24-22-8,16-19-16,7-17-40,-2-13 16,-13-6 48,-20-2 48,-28 5 128,-31 8 112,-37 12 104,-38 10-16,-40 11-88,-41 7-120,-41 11-224,-37 13-88,-36 16-32,-31 21-56,-23 24-48,-17 23 0,-8 23-328,-1 21-73,8 18 289,15 16 160,22 12 664,27 7 392,38-1 209,43-9-81,51-20-360,53-28-280,54-34-368,50-39-88,43-41-232,33-39-112,24-34-176,12-28-65,0-20-47,-9-14 120,-22-6 272,-29 2 176,-41 8 512,-43 13 160,-50 16 88,-49 16-32,-51 16-360,-46 15-320,-44 15-496,-39 17-16,-35 19 600,-27 23 392,-22 24 696,-13 24 112,-2 22-95,5 16-161,19 10-272,28 5-112,41-1-536,45-5-152,52-7-296,52-11-32,53-13 168,48-13 72,48-19 232,39-17 32,34-22 40,22-20-16,13-23-32,3-20-113,-10-19-519,-19-16-216,-31-11-40,-36-6 208,-42-3 776,-42 2 328,-45 3 176,-42 4-144,-41 4-640,-38 7-296,-33 11-432,-30 14 39,-28 23 969,-23 27 657,-18 32 1015,-10 30 288,-1 29-383,8 21-409,20 18-640,28 14-264,37 10-184,40 5-104,45 2-88,47-6-136,49-10-56,47-16 48,46-21 16,40-24 72,37-28-200,26-32-256,18-34-1017,8-31-1127,-5-28 1519,-39 0-5720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7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2353 0 10650,'-46'8'456,"-61"12"353,-58 16-1298,-41 18-311,-22 18-384,-5 17-184,13 14 336,25 11 207,35 6 161,41 0 240,48-6 224,49-11 256,52-14 328,50-17 24,46-18-136,41-19-208,32-20-496,22-18-408,11-20-336,-2-18 40,-13-18 799,-23-16 866,-33-14 1215,-36-9 336,-43-4 145,-46 0-337,-47 4-687,-44 7-273,-43 8-504,-37 10-160,-32 12-152,-26 14-8,-20 18-32,-14 22 16,-7 24 216,-2 26 80,7 24 72,12 24-8,22 20-296,26 18-128,34 12-160,36 6-272,43-1-16,44-6-120,48-13 72,47-20 256,44-27 48,37-33 136,29-37-296,20-38-496,7-37-1329,-3-32 1201,-39-1-8010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7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911 0 6721,'-39'19'280,"-50"25"641,-39 26-705,-23 24 152,-1 17 192,13 12-80,29 3-320,36-1-400,46-9-104,44-13-32,48-15 216,43-18 312,41-21 24,34-21-40,25-24-776,15-22-592,3-22 655,-37-6-6024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7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65 1 7586,'-11'19'128,"-8"27"-296,-3 25-344,9 17 103,15 8 145,23-1 416,25-8 312,27-12 185,27-14-137,24-18-664,21-17-800,16-22 479,-21-12-6088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73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1 260 5401,'11'7'32,"18"7"48,20 3-584,25-2 256,27-8-16,23-15-136,20-18-208,15-23-240,7-19-49,0-19 329,-28 5-608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7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356 1 3065,'-24'21'384,"-27"31"64,-19 29-32,-6 22-464,7 12-352,21-2-144,30-10 32,39-21-49,39-26 129,41-32 88,38-31 16,33-33 336,26-30 16,19-29-8,-26 1-1208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7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1908 9 3729,'-12'-3'504,"-19"-2"472,-28 6-312,-29 12-24,-29 22-192,-26 24 1,-22 25-73,-14 24-16,-7 21-32,0 16-128,8 11-168,14 6-24,21-4 0,26-10-8,32-18-64,37-24-8,41-29-16,43-31-72,43-33-272,38-34-256,36-35 327,-8-8-6496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7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1430 0 6793,'-34'19'425,"-48"29"623,-44 32-1064,-34 30-40,-19 25 56,-4 17-24,7 12 8,18 4 24,26 1 0,30-6-88,34-9-96,39-15-336,38-18-41,40-21 41,37-25-112,35-24-352,30-26-504,23-28 728,-17-13-1753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7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622 0 10034,'-34'24'464,"-40"34"272,-31 34-664,-12 30-96,5 23-80,20 12-168,30 5-104,36-4-312,38-11-248,41-16 128,38-18 112,38-22 271,32-23 17,29-27-296,21-28-224,13-30 384,-31-14-3849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512 1 4433,'-48'42'32,"-63"56"-208,-65 48 8,-1 1-3953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7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232 1 10554,'-24'20'152,"-22"31"-360,-13 28-136,4 24-112,17 14 48,28 5 32,34-4 80,38-10 128,38-13 24,37-16 96,33-16-240,26-18-104,21-19-225,11-21-975,3-22 1088,-38-10-4361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7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26 1 9922,'-8'20'592,"-3"24"961,4 22-2162,21 18-455,30 9 168,39-1-360,42-9 7,40-15 281,37-16 0,31-21 456,23-21 88,13-28 128,5-28 152,-5-31 192,-48-2-3777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8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314 1077 8634,'-24'19'1056,"-29"27"1761,-19 25-2729,-2 16-936,13 8 23,31-3-671,38-11-72,46-15 375,43-20 89,44-23 808,36-26 248,28-26 344,17-26 168,10-24 144,-1-20 9,-10-15-73,-14-8-96,-24-2-160,-27 4-48,-33 11 88,-37 13 8,-40 16 24,-41 16 48,-42 20 104,-39 19 72,-37 22 121,-30 24-9,-24 25-224,-13 24-128,-4 23-248,7 17-48,19 12-16,26 6-16,37-2 48,42-7 64,49-12-32,50-14-16,50-21-16,46-25-64,43-31 24,36-34-8,27-37 0,19-34-16,9-34-40,-2-25-64,-12-19-384,-23-9-272,-34 1-264,-40 6 79,-48 16 457,-48 16 304,-53 23 256,-50 24 72,-48 28-48,-46 32-32,-38 36 136,-30 36-48,-22 38-16,-11 31-48,3 25-40,14 16 64,27 6 176,35-3 1,46-10-209,49-16-329,54-21-623,54-22-240,55-25-1064,50-25 1255,-1-18-5632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8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1649 203 3569,'-10'-7'1144,"-23"-7"1024,-26-5-391,-30 0-865,-28 4-352,-25 9-424,-18 12-88,-12 17 64,-4 20 40,4 20 216,12 19 112,23 14 89,28 10 7,34 3-112,37 0-168,41-8-264,41-12-64,43-19-56,40-25 64,38-30 112,33-32 48,28-33-8,21-33-40,12-30-88,4-26-256,-8-20-768,-16-15-441,-27-11 657,-50 26-9298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8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828 1 6641,'-41'30'705,"-49"43"1247,-43 46-920,-20 39 272,0 29 129,23 12-217,40 1-464,52-14-800,58-24-200,61-34-216,57-41 56,53-47-64,45-50-392,37-52-1033,26-48-855,15-43 1375,-45 5-5128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83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412 104 11114,'-34'30'729,"-39"38"887,-23 36-1264,-1 26 24,23 13-272,37 0-120,50-9-40,55-18 104,58-25 216,50-29 16,49-34-104,39-36-80,32-38-56,26-38-16,14-35-104,5-31-264,-8-26-784,-17-17-688,-31-10 895,-64 29-9937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8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477 103 9138,'-38'28'1152,"-45"39"2241,-25 32-3137,-5 23-120,25 7-192,41-6-128,57-17-72,60-24 72,61-30 168,54-31 32,48-31 8,37-31 16,27-30-32,18-28-16,3-23-368,-8-19-376,-20-11-1193,-32-8 1057,-58 24-8610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8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1390 0 10810,'-46'18'376,"-61"29"24,-55 29-368,-36 28 145,-16 23 143,8 15 392,24 9 88,40 0-8,47-4-64,57-11-344,58-14-112,61-21-176,56-24-80,54-31-104,45-34-72,36-38-248,26-38-136,12-37-352,3-34-432,-10-27-1825,-20-22 1865,-57 20-6762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8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8 1212 15011,'-6'25'536,"5"29"-64,19 19-592,37 7-24,46-10 0,51-25 160,51-36 8,44-44 0,37-43-8,23-41 8,14-34 0,1-25-256,-10-17-208,-17-11-800,-27-4-592,-33-4 983,-56 35-10297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8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93 1025 14011,'-18'21'1112,"-13"22"1177,-1 19-2233,21 7-376,35-2 16,49-14 56,52-21 176,52-29 8,46-31-8,35-31 39,24-31-31,10-28-152,0-22 56,-11-15-560,-20-8-376,-28-4-1280,-33 2-825,-42 5 1648,-48 30-5416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7039 2865,'23'-8'544,"38"-15"560,45-14-160,44-18-408,44-18-104,38-21-168,32-24 0,24-25 33,17-24 15,14-25 128,10-21-112,7-18 56,6-17-8,8-15-176,5-13-8,6-15-136,6-12-32,5-11-16,5-10-64,2-7-32,0-7-272,-4-2-584,-10 1-72,-15 6-49,-23 14 225,-27 21 536,-31 26 136,-36 29 112,-34 30 16,-36 30-216,-35 30-200,-33 30-192,-34 30-120,-33 33 151,-33 32 249,-38 36 952,-36 37 617,-37 38 655,-31 38 65,-29 39-609,-23 38-440,-20 38-360,-15 36-136,-14 40-752,-12 32 128,-10 30-720,-7 19-144,-5 5 575,-2-4-127,-1-17 656,-1-23 256,2-31-160,2-31-784,0-29 488,49-60-5465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8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1767 0 6713,'-30'6'417,"-44"15"343,-50 19-544,-42 22 72,-32 20 168,-19 19 584,-5 15 168,10 9 113,21 5-105,36 0-512,44-6-240,51-10-304,54-15-32,56-19 64,52-24 16,50-29 8,41-33-56,32-35-160,22-31-104,11-29-312,1-22-192,-12-15-704,-20-11-304,-30-5-865,-37-1-736,-44 3 1873,-41 28-3425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8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1220 1 1712,'-41'21'272,"-52"32"561,-48 32 303,-33 30 432,-13 21 561,3 14-65,22 4-712,35-5-431,46-13-529,52-21-16,56-25 24,54-30-24,52-36-104,44-37-136,37-40-240,28-35-160,15-32-480,4-24-352,-8-16-857,-16-11-519,-26-8 1335,-49 26-5032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9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1107 0 8106,'-39'16'632,"-52"25"600,-47 30-840,-31 26 40,-11 21 16,8 14 73,25 5-73,40-2-256,47-10-104,56-15-112,56-22-40,57-28-144,53-33-216,48-39-633,39-40-247,30-39-760,17-33-577,3-26 1601,-49 13-2625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91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260 345 10226,'-27'13'328,"-26"18"-72,-16 20-200,5 16-32,22 8-24,38-2 64,43-8 40,48-17 312,46-22 65,39-27-1,32-27-24,22-29-400,13-25-160,2-23-592,-7-16-329,-16-13-1711,-23-9 1576,-44 20-6066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92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1403 286 9442,'-32'8'728,"-44"17"488,-47 22-847,-36 25-145,-25 25-176,-9 20 56,5 16 80,21 6 112,30-2 24,41-9-40,48-13-8,52-19-88,50-23-8,51-28-280,44-32-232,37-32-464,27-31-305,16-27-191,4-22 0,-8-17 352,-17-10 320,-27-6 632,-33-2 160,-39 0 136,-41 2-64,-44 5 144,-42 10 328,-43 15 472,-43 20 96,-40 26-351,-34 29-321,-27 28-248,-20 30 88,-8 26 304,3 23 136,16 17-120,26 13-79,38 8-305,43 4-160,53 1-240,52-4-160,56-9-120,52-16-64,47-22-313,41-26-71,33-31-280,23-33-152,11-33-200,1-27-161,-12-23-567,-21-16-257,-29-9 1337,-48 17-3777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93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694 1 7650,'-31'6'1000,"-40"10"1616,-32 15-2392,-18 13 41,0 16-97,14 13-16,27 12-152,32 8-120,37 5-112,35-2-33,37-10-55,35-14-24,33-19-472,27-23-336,24-24-713,15-24-599,4-25 1376,-32-4-2321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94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598 1 10658,'-19'0'632,"-28"1"345,-24 8-913,-17 10-80,-8 14-216,4 13 16,12 12 88,19 9 63,26 5 1,26 1-16,29-1-56,25-3-32,26-8-224,21-8-112,19-12-448,12-13-288,10-16-385,2-14-191,-4-15 1008,-24-4-3081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9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1203 393 6041,'-6'-13'592,"-10"-14"641,-14-12-353,-17-3-136,-16 1-16,-20 9-120,-17 12-88,-15 17-103,-13 17 7,-4 19 72,1 18 64,11 13 96,19 11-64,26 5-208,31 4-120,32-2-248,33-3-32,30-6-232,28-11-104,24-13-232,18-16-104,14-18-104,9-20-41,4-18 17,0-19 80,-6-16 272,-9-13 160,-18-10 312,-20-7 136,-26-1 184,-26 1 72,-30 5-240,-26 7-328,-26 10-760,-21 9-352,-19 11-25,-15 11 329,-10 11 1264,-4 10 504,2 9 377,7 10-73,10 11-768,14 12-320,16 11-416,20 10-96,24 7-192,25 5-193,25-1-479,25-4-64,21-10 376,16-12 448,11-14 976,7-15 152,2-15-72,1-14-264,-5-12-656,-7-9-248,-14-8-153,-17-6 169,-23-5 520,-22-4 120,-24-5 168,-13 12-1136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96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810 276 1360,'-15'-11'704,"-19"-15"921,-21-13 63,-17-7-304,-12-1-191,-5 5-601,-3 8-336,5 12-488,7 13-64,11 14 16,14 10 88,15 10 208,13 8-16,16 5-472,15 4-577,16 4 593,4-7-5385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97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1860 1 11370,'-7'20'280,"-8"32"-167,-6 40-338,-6 41-55,-8 37-248,-8 32 104,-16 25 80,-18 17 112,-23 10 272,-26 6 32,-30 6 176,-32 6 8,-32 7-136,-32 6-416,-31 2 128,32-49-9834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1304 5233,'41'-10'264,"58"-18"0,59-19-40,53-19-192,44-17-8,33-16-24,24-18-16,15-19-448,10-21-464,6-23-512,2-22 608,-57 23-1529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98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2729 1 12403,'-44'23'528,"-61"33"384,-63 42-896,-54 41 24,-43 38-16,-31 32-24,-22 27-144,-15 20-416,-8 13-1905,-5 6 1585,56-45-8994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099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29 1 3913,'-12'6'104,"-4"3"-4121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00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1 129 3425,'17'-6'368,"25"-7"248,26-4-96,27-4-176,25 0-112,22 2-152,19 2-48,15 6-40,12 8-56,5 9-528,2 11-416,-4 13 520,-35 2-2969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0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5088 0 5545,'-20'9'280,"-32"15"224,-33 17-432,-28 19-16,-25 15 8,-20 12 112,-16 10 48,-14 6 73,-13 7-17,-13 9-128,-14 9-56,-15 15-80,-15 17-8,-15 21 8,-12 22-8,-9 19 48,-4 16 24,2 13 240,6 6 144,16 0 176,21-7 8,29-13-232,35-18-168,40-21-864,44-23-664,46-25 688,33-38-7586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0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4569 0 9770,'-31'15'264,"-44"20"8,-47 23-640,-42-72 96,-34-9 16,-29 28 128,-21 41 120,-19 45 104,-14 42 40,-10 35 0,-8 30 0,-6 22-64,0 18-16,4 8 16,11 2-8,17-6-56,23-10-192,32-15-760,35-18-504,41-25 687,43-40-5952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0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2508 1 10818,'-28'6'400,"-38"12"153,-40 15-553,-31 20-64,-25 19-25,-15 19-15,-10 19 24,-6 19 80,-2 17 40,1 19 56,4 19 32,9 16 25,11 16-9,17 12-48,20 7-40,26 1-232,30-3-8,34-10-257,34-17-295,38-21-112,35-24-456,34-27 0,30-30 143,26-31-199,22-32-144,18-34 864,-24-18-1849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0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1157 1 11042,'-32'19'208,"-40"28"-248,-36 30 0,-24 25 88,-13 21 40,-2 16 128,7 13 81,15 9 255,18 7 16,26 1-128,30-4-96,34-10-344,39-12-120,42-17-72,42-18-184,46-26-1177,44-28 1049,-11-24-10474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0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647 382 2841,'-27'22'152,"-24"27"560,-15 26 0,-3 16 360,9 6 32,19-2-351,23-9-305,29-13-360,28-15-48,28-17-56,26-16-8,21-18-80,19-18-88,14-17-80,11-16 16,7-15 87,4-11 97,0-10-80,-3-8-224,-7-4-416,-10-3-176,-14-2-344,-17 2 71,-23 6 833,-26 10 576,-33 13 1193,-33 15 383,-35 16 0,-32 16-287,-32 16-625,-27 17-224,-24 17-328,-21 16-88,-18 17-64,-12 17-8,-10 19 40,-5 17 168,1 16 384,7 12 105,18 7-57,22 3-184,32-4-464,34-8-120,42-11-232,41-11-80,44-16 16,42-15-8,40-21-64,35-23-113,32-25-463,25-27-328,18-26-968,12-26 1223,-33-2-5088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0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1233 1 10362,'-36'11'424,"-48"18"240,-44 19-335,-29 18 15,-14 14-48,2 10-168,14 9-24,23 3-72,30 3-48,35-2-152,36-4-80,39-9-256,40-12-57,37-16 41,36-18 24,30-20 176,27-21-24,23-22-216,18-21-112,12-18-440,8-16-377,0-13 865,-40 9-4425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0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2407 1 2993,'-28'3'432,"-41"5"296,-43 8-216,-37 8 64,-31 9 120,-20 8 96,-12 7 97,-5 6-65,3 5-208,8 3-104,16 3-280,19 2-104,23 0-216,26 1-184,29-1-312,29-3-72,32-4-144,34-8-89,32-9-599,32-11 864,3-11-3905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3156 0 13243,'-40'43'40,"-54"62"-1072,-54 64-545,-44 57 385,-32 43 96,-23 25 760,-15 9 520,-10-6-80,-6-11-40,-5-16-48,-3-16-360,-4-16-1313,-4-13 1105,48-46-5313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0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1091 59 2152,'-27'10'-24,"-36"15"-152,-36 15 344,-25 12 537,-15 8 15,-4 5 360,5 0 136,16-4-120,21-7-239,27-9-745,29-8-240,30-9-192,31-7 48,29-9 192,27-7 24,23-8 72,20-8 24,16-6 16,16-5-8,11-7-16,11-6 0,7-7-24,6-7 8,5-8-8,1-8-8,1-7-481,-2-7-487,-5-6 544,-34 12-5009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0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0 464 3161,'25'-12'512,"32"-15"376,28-14-496,21-11-112,10-6-240,2 0-40,-9 2-248,-14 5-264,-21 9-224,-23 9-104,-28 11 424,-27 11-505,-32 13 377,-30 13 352,-30 13 40,-27 14 312,8 0-1032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1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42 1676 2841,'-9'5'568,"-6"4"432,1 2-456,11-3-416,17-5-32,23-9 296,25-11 160,28-11 152,24-9 17,24-9-177,18-6-168,16-4-208,12-3-56,10-3-80,7-3-8,7-3 0,5-5 0,7-5 0,6-7-8,3-7-16,3-6-8,0-6-104,-2-4-216,-5-2-488,-7 1-217,-13 5-407,-17 5-72,-24 12 904,-40 19-2425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1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1785 0 1312,'-30'12'64,"-43"16"104,-48 20-96,-43 20 160,-37 17 200,-27 13 17,-18 10-145,-9 7-368,1 4-16,42-19-2809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1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 5183 4681,'-3'5'24,"3"2"24,12-2-296,20-8 96,27-11 176,29-16 392,32-16 104,30-16 136,27-14 16,25-13-71,22-11 15,20-9 88,17-9 48,18-8-8,16-8-48,17-10-168,15-9-120,16-12-231,14-11-73,9-10-64,7-10-16,2-7-8,-5-6 0,-8-3 24,-12-3 8,-14 0 0,-13-2-8,-15 1-24,-13-1-24,-16 2-56,-17 5-24,-21 8-120,-24 11-33,-30 17 9,-33 20 0,-35 21-48,-36 25-120,-36 25-16,-34 25-8,-34 25 168,-32 26 224,-34 27 280,-30 27 136,-31 27 128,-25 23-32,-26 24-200,-23 23-120,-22 21-112,-21 18-24,-19 14-24,-17 10 8,-17 10 8,-16 8 0,-15 6 0,-14 7 0,-11 6-8,-11 7-16,-7 4-40,-5 3-16,0 0-176,3-4-56,8-9-144,13-12-248,18-16-1056,21-21 1096,67-43-6770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1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5253 12579,'15'-4'600,"23"-6"416,27-10-800,32-11-104,34-12-16,33-16-72,29-15 0,27-15-8,21-14 16,17-11 104,15-9 72,11-9 128,11-5 40,10-5-48,11-6-7,10-6-89,9-6-48,10-10-64,5-8-64,5-10-56,2-9-8,-3-10-80,-5-11-48,-11-9-40,-12-9-16,-16-5-1,-18-3-39,-21 3-152,-22 8-64,-25 13 32,-26 18 72,-27 22 184,-26 25-136,-26 27-624,-24 27-328,-25 28-617,-24 25 289,-24 25 984,-26 23 528,-27 24 1016,-26 20 80,-26 22-64,-24 21-120,-23 19-199,-20 18-33,-18 19-64,-18 15-16,-15 15-112,-13 13-88,-13 12-104,-11 9-64,-13 9-72,-15 7-32,-18 10-40,-22 6 0,-24 9-104,-27 9-96,-29 7 0,-27 8 16,-22 6 96,-15 4 96,-8-1-8,3-4-376,10-8-832,17-11-945,22-18 1009,82-50-8690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1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4209 14211,'22'2'592,"31"1"248,39-2-768,38-3-8,37-9-160,32-11-48,23-16 0,17-14 24,9-13 104,4-13 48,3-9 176,3-11 88,6-8 72,9-11 1,14-11-161,15-11-104,16-15-104,17-14-112,15-16-297,9-15-127,4-13-272,-4-13 16,-11-9 176,-16-6 40,-22 0-80,-25 4-73,-29 10-279,-29 17-136,-32 21-80,-32 25 144,-34 28 471,-33 28 321,-35 29 728,-31 28 193,-33 27 463,-33 24 208,-33 26 176,-30 24 9,-32 24-361,-27 24-168,-28 22-328,-23 20-128,-21 17-168,-17 16-95,-15 14-137,-13 12-56,-11 11-24,-9 9-24,-8 5-96,-7 2-209,-7 2-631,-5-1-288,-10-1-592,-12-1-401,-14-1 1337,53-38-8322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1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3454 10026,'25'0'968,"36"-2"1425,40-5-2137,41-8-184,41-9-8,37-14-64,34-14 0,29-16 0,23-13 16,21-14 112,15-13 88,14-11 168,11-10 16,11-9-80,12-7-72,10-9-192,10-11-24,5-10-240,5-11-216,0-11-456,-3-11-240,-6-10-145,-10-8 105,-14-7-208,-16-4-320,-19 0 1023,-70 40-6136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1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8087 0 13355,'-29'18'632,"-42"27"200,-44 34-648,-43 34-16,-36 31-120,-30 27 24,-23 21 152,-18 14 8,-14 11 8,-13 6-40,-15 5-184,-15 3-32,-19 3-112,-22 2-16,-22 3 32,-24 1-32,-18 3 120,-15 2-304,-5-2 296,0-3-216,8-9-496,13-12-40,18-16-1617,19-19-975,22-22 1879,73-38-4728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1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5598 12955,'24'-5'832,"38"-10"400,41-14-376,44-16-271,42-16-177,37-18-160,32-16-40,24-16 80,20-11 72,15-10 176,13-5 48,11-4-48,11-2-80,12-3-192,8-2-96,8-4-104,5-6-24,3-5-8,1-8-16,1-9 8,-2-9-16,-4-10-160,-6-10-72,-11-8-184,-12-6-64,-16-4-120,-18-3-160,-22-2-608,-19 0-425,-21-1-1472,-21 2 1745,-23 6-1945,-23 11-992,-27 18 3289,-27 22 1128,-38 41-1056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1380 2232,'31'-4'529,"44"-7"543,45-9-648,42-12-160,35-14-168,27-15-40,22-20-24,16-20-24,9-22-8,6-23-16,4-22-48,1-22-384,2-21 304,-49 25-3897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1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8801 0 7154,'-26'14'1408,"-40"23"1176,-38 28-559,-37 31-913,-28 32-344,-23 30-424,-15 28-104,-12 19-112,-8 15 32,-7 8 64,-6 3-8,-9-2-31,-10-3-65,-13-4-96,-14-3 0,-16-1 0,-16 0-8,-12-2 8,-11 0-24,-9-2-16,-6-3-16,-6-4 32,-4-3 24,-5-5 24,0-8-24,2-9-128,6-11-56,11-16-185,19-16-207,23-23-608,29-23-816,34-28 1071,59-24-10721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1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4270 5425,'26'-9'1528,"37"-12"1473,35-10-1232,30-7-241,23-5-376,16-3-80,11-2-39,9-2-41,6 1-152,6-2-120,7-1-296,8-4-104,11-4-152,13-6-56,15-7-48,14-8-24,14-10-16,12-12 0,9-11 8,7-12 8,4-11-8,4-10-16,0-13-32,0-11-32,1-13-232,-2-11-136,-1-12-384,-3-10-152,-6-7 64,-9-3 103,-15 3 209,-17 6 56,-21 10-392,-18 9-704,-15 9 944,-45 37-11203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2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7169 0 11082,'-16'10'1265,"-22"14"2167,-22 22-3240,-19 23-40,-15 23-88,-14 22 40,-13 20 201,-14 16 87,-14 13 112,-16 11 16,-15 7-152,-13 5-72,-12 3-152,-10 1-64,-13 2-80,-12 2-24,-17 4-64,-18 7-40,-21 9-312,-20 9-64,-22 7-304,-19 6-201,-18 3-23,-13 1-72,-12-2-464,-7-7-193,-2-8 57,3-13-49,11-16 1097,72-41-5665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2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3934 17604,'21'1'408,"39"-5"-320,43-7-136,45-13-280,42-15 0,36-18 48,26-17 104,19-16 472,12-14 168,10-11 152,8-10-32,10-11-152,8-11-128,14-13-152,12-11-72,12-14-168,12-13-200,10-12-424,5-10-192,2-7-16,-4-3 175,-11 5 353,-17 8-8,-25 13-552,-28 16-416,-32 17-1177,-33 15-711,-33 17 1831,-49 31-4448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2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4412 0 5969,'-24'15'1153,"-33"20"1175,-36 21-848,-33 22-199,-27 19-361,-23 17-280,-20 15-368,-16 11-112,-13 10-152,-12 7-8,-10 5-48,-10 5-40,-12 4-232,-13 5-160,-14 5-440,-14 4-193,-12 5 137,-7 1 168,1 0 512,55-34-8866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2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2180 12675,'27'-9'424,"43"-14"-8,50-16-328,48-19-80,44-16-8,38-16-8,28-11 24,23-10 144,14-6 120,13-7 136,8-7 8,7-7-144,7-9-128,6-8-168,3-10-952,1-9-944,0-7-201,-7-5 401,-63 29-6898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2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221 1 15907,'-36'22'-608,"-51"29"-8,-11 7-14067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2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2300 13019,'47'-18'264,"68"-25"-264,73-24-176,66-25-288,52-20 40,37-15 40,24-9 256,10-5 456,4-1 24,-4 1 16,-5 1-72,-4 0-144,-6 0-56,-5 0-392,-8 1-320,-13 3-633,-16 6-415,-23 9-897,-27 11 1377,-60 25-4545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2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2070 1 6745,'-42'18'224,"-61"27"49,-62 27-209,-57 26-457,-44 20-343,-37 15-152,-24 10-8,-19 8 496,51-21-3593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2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1803 14291,'26'-4'600,"40"-6"160,43-11-672,43-12-448,37-13-144,31-12 48,20-12 104,15-9 632,8-10 232,7-6 104,4-6-72,5-5-312,6-3-112,5-6-368,5-4-200,2-4-600,2-4-504,-3-3-913,-5 0-359,-11 0 1463,-52 23-5064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2820 1 3593,'-50'29'16,"-68"43"-64,-70 46-72,-59 40 104,-42 31-40,-29 21-176,-16 14-104,-5 4 0,2 1-249,7-7 377,60-40-1464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1534 1 4473,'-51'30'256,"-65"44"72,-57 42-16,-37 36-56,-17 23-80,7 9-96,23-5 0,39-16-256,45-27-304,52-33-360,53-39-56,54-44-120,50-46 567,10-19-1655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2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576 0 11763,'-52'23'456,"-72"28"1888,-74 28-3040,-4 1-13171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2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4198 17908,'27'-5'272,"43"-11"-472,46-14-112,46-15-32,36-14 48,29-15 112,19-12 152,14-11 368,7-8 80,6-8 16,7-7-64,6-8-224,9-10-80,8-9-64,9-7-72,7-7-72,7-5-32,5-5-16,3-4 56,2-4 72,0-6 32,0-5-64,-2-6-96,-6-3-416,-7-1-233,-13 1-327,-13 1-240,-18 8-401,-20 10-151,-25 16 792,-52 36-7338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3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3828 1 11963,'-30'13'480,"-47"20"40,-50 23-320,-47 20-96,-39 17-24,-34 14 184,-25 10 88,-17 8 0,-12 6-64,-5 5-512,-2 4-408,-1 2-440,2 2-481,-1 1-1703,2 2 2007,52-24-5368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3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3353 607 11306,'-68'22'-144,"-86"31"-952,-76 34 16,-45 26 528,-18 15-328,12 1 784,33-9 24,46-18-393,52-22-143,56-25 24,56-23 64,57-26 520,56-22 200,59-23-24,52-20-88,50-18-704,41-14-152,31-10 16,21-6 40,11-1 600,3 1 136,-5 2 24,-11 4 0,-14 4-24,-19 2 0,-21 5-80,-26 5-80,-30 10 8,-34 10 48,-40 13 296,-44 16 192,-47 15 208,-47 14 104,-50 16 216,-50 15 120,-50 14 169,-45 14-17,-47 17-208,-41 15-120,-43 18-152,-40 19 41,-37 19-33,-34 19-88,-26 18-232,-18 15-176,-7 12-304,4 9-368,12 6-1280,21 5-769,30 0 1161,86-38-6954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3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5815 2 4841,'2'0'880,"0"-1"200,-7 3 65,-14 7-89,-25 8-336,-27 13 8,-36 16 184,-35 15 1,-36 17-193,-33 16-160,-33 18-352,-28 16-112,-27 17-96,-23 17 8,-20 15 0,-15 13 16,-10 10 8,-4 10-8,1 6-32,6 4-88,12-1-360,16-3-224,22-11-521,26-14-343,36-21 880,61-41-8642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3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5301 390 10634,'23'-14'-136,"30"-20"-816,26-16-208,13-9-465,2-3 417,-14 5 1584,-23 8 600,-31 13 1009,-37 13-9,-40 17-975,-39 17-289,-38 16-336,-35 18-80,-33 16-16,-28 16 48,-27 17 80,-25 14 168,-21 17-192,-18 16 80,-14 16-392,-9 15-24,-5 14-56,-5 10-40,1 9-72,0 7-8,9 4 0,12-1 0,24-4-192,33-10-336,45-14-3089,50-17 2465,56-38-7970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3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6713 0 15811,'-27'4'304,"-40"11"-704,-43 12 0,-39 15 120,-36 12-16,-29 11 416,-27 8 80,-23 6 152,-21 7 40,-18 12-56,-19 14-63,-19 21-161,-17 24-40,-18 27-16,-15 32 16,-12 31 56,-8 27-16,5 22-144,14 10-120,28 0-449,38-10-351,50-21-1168,53-26-1841,55-35 2289,57-53-5802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3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5774 0 15019,'-34'16'664,"-48"24"89,-50 28-465,-43 26 56,-38 23-128,-31 22 8,-29 21 120,-25 19 24,-23 21 88,-20 17 0,-11 16-176,-6 14-80,-1 14-144,6 14-40,9 13-8,14 11 0,19 4-40,24-1 0,32-11-360,34-15-248,40-25-864,43-28-609,43-34-1320,42-35 1737,29-43-8162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3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5102 0 18252,'-36'13'400,"-49"22"-488,-51 25-40,-44 26 32,-37 22 8,-29 22 176,-23 19 72,-20 17 24,-16 17 0,-12 16-96,-9 16-40,-3 19-32,-1 16-16,7 19-56,9 14-128,17 11-176,22 5-368,30-5-200,35-11-353,43-18-1527,42-24 1815,44-52-10689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3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6966 2 13171,'-11'-1'728,"-24"3"688,-28 7-1304,-33 13-24,-33 15-40,-35 18 104,-33 18 192,-31 19 345,-29 17 71,-26 16-16,-22 18-160,-18 17-320,-17 19-64,-15 22-104,-12 22-32,-10 25 0,-8 23 0,-2 22 0,5 19-8,11 16-56,19 11-56,25 8-672,29 3-424,33-6-577,36-14-447,40-23-697,41-29 1625,45-62-8498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6203 1 8674,'-54'19'8,"-81"32"-648,-84 40 0,-76 42 207,-64 38 73,-48 36 472,-36 31 64,-22 29 17,-10 29-17,-1 30-617,8 30-143,19 27-392,26 19-32,38 2 888,41-12 336,54-31 528,58-43 32,67-56-640,68-61-520,76-71-1176,72-73 864,27-47-2673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3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4903 1 10450,'-19'12'704,"-30"19"329,-34 25-305,-36 25 144,-34 24-16,-29 21 192,-27 20 49,-21 16-25,-19 16-96,-15 15-176,-12 14-328,-11 16-104,-4 13-72,0 10-24,5 7-31,10 3 39,13 1 0,15-1 0,19-2-88,18-4-96,24-6-96,23-8-8,29-13-256,31-17-152,36-21-529,39-22-439,41-27-872,40-28-537,39-33-896,35-37 1801,-5-25-6882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3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2365 1 15083,'-28'13'408,"-36"18"-112,-34 19-384,-26 20 136,-20 17 32,-12 15 136,-10 16 297,-6 15 71,-4 15 8,-1 15-88,4 13-296,7 12-64,11 10-56,13 8 8,16 4 176,18-1 48,23-7 56,23-13-48,26-19-248,29-21-96,33-25-144,31-23-32,32-27-336,26-26-240,22-24-424,16-24-273,9-22-335,2-19-296,-2-18-1481,-7-17 2000,-30 5-5200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4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366 0 16956,'-17'16'480,"-18"19"-320,-13 19-136,-7 14-80,1 8 16,5 5 392,6 1 216,10-2 352,10-2 104,14-3-127,16-3-129,20-3-296,21-2-120,22-3-192,19-2-64,19-3-96,14-5-24,12-6-56,8-11-112,2-12-400,-1-15-320,-4-17-353,-6-19-7,-9-20-304,-13-20-281,-13-19 1113,-25 4-13875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4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182 1 13499,'-13'8'384,"-14"8"-328,-8 8-392,-1 6 32,5 4 0,7 5 440,11 2 256,11 3 360,12 2 112,13 1 48,15 0-79,15-1-321,18-2-120,19-4-256,20-5-96,19-5-72,16-6-16,11-5-352,9-7-216,1-6-457,-2-6-343,-9-8-680,-11-9-417,-15-9 1353,-31-1-7450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4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27 1 13715,'-8'11'96,"-3"16"-640,3 12-184,14 11 32,18 7 175,23 2 425,22 1 32,22-4 64,18-5 0,17-8 16,17-9-8,15-12-24,16-15-200,12-16-1584,11-19 1248,-28-4-8050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4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385 0 11907,'-18'12'440,"-23"17"240,-16 15-832,-7 11-40,1 8-120,8 3 0,11 0 120,15-1 136,16-4 112,16-4 16,18-5-32,19-8-64,21-10-96,21-14-337,21-20-1055,19-24-1048,16-28 1279,-15-6-4744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4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1493 0 14443,'-20'7'784,"-30"9"945,-26 15-1865,-20 14 32,-12 16-16,-7 14 24,-3 14 128,-1 12 48,0 14 40,0 12 48,3 14-24,4 10-32,10 9-48,14 7-64,19 3-160,23 1-120,27-3-705,26-7-343,29-10-904,26-16-777,27-24 1769,-1-31-6746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4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1745 1 15323,'-21'3'312,"-27"6"-304,-27 11-392,-20 15 144,-14 16-104,-9 19 80,-7 19 88,-6 20 96,-5 19 104,-5 18 104,-2 15 40,4 13 40,7 8-16,16 5-72,20-2-80,26-5-344,28-8-456,34-12-1232,33-13-737,32-21 1329,7-31-6450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4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52 0 2521,'-8'12'944,"-7"16"872,-1 16 353,4 11-201,12 9-376,18 4-503,22 3-361,25-2-376,24-2-88,25-8-152,24-9-48,20-12-56,21-15-24,16-17 24,15-16-128,11-17-584,8-16-352,5-13-1065,2-14-640,-6-12 1537,-40 7-4409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4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130 0 12227,'-17'18'-464,"-17"23"-585,-7 19 177,3 1-8970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6645 84 1920,'10'-11'368,"1"-8"353,-9-5-161,-24 4-272,-34 11-56,-45 18 152,-49 22 152,-51 25 168,-49 26 64,-49 24-103,-43 23-89,-40 22 32,-35 21 32,-29 19-88,-26 20-16,-19 17-232,-15 19-136,-11 23-368,-7 24-528,-3 33-1264,0 33 1127,90-45-5880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4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2006 2873,'37'-12'688,"52"-18"576,56-22-656,48-20-200,41-22-288,31-17-40,24-16-56,14-12-16,6-9 16,0-7 0,-6-2 32,-14-1 24,-20 6 296,-24 11 97,-32 14 63,-35 18-16,-42 22-224,-42 21-88,-41 22-416,-40 20-232,-41 24 24,-36 21 56,-37 24 416,-30 21 200,-24 20-104,-16 15-72,-3 10-80,5 4-296,18-3-1585,25-9 1273,34-22-4393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4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1460 0 8690,'-31'11'632,"-41"18"680,-42 19-1168,-33 22-152,-22 20-16,-13 18 16,-2 12-88,9 5-680,16-1-840,28-11 864,36-24-6746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5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72 753 10922,'-1'-7'200,"-4"-11"-248,-5-10-176,-3-9 96,0-7 48,0-4 208,3-2 208,4 1 56,7 0 89,11 0-81,15 1-152,18-1-24,21 2-48,23 0 24,24 3 80,25 3 48,24 5 80,21 6 16,19 9-56,17 10-72,9 13-144,6 12-64,-4 13-64,-11 10-32,-18 11-160,-25 9-8,-31 9 8,-34 11 48,-41 14 128,-43 16 0,-47 17-24,-47 16-24,-49 15 0,-45 10 16,-43 8-16,-36 5-48,-31 0 0,-24-1 0,-15-6-240,-3-9-312,7-14-1649,17-15 1369,57-31-9450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5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3795 27 17884,'8'-4'296,"13"-4"-872,16-1-496,18 3-33,13 9 129,8 12 632,0 11 784,-5 12 232,-10 10 160,-11 12-7,-13 14-353,-15 17-120,-14 21-168,-17 23-64,-18 22-88,-19 21-40,-23 14-8,-24 11 0,-27 8 40,-29 5 72,-30 9 0,-32 6 48,-33 7 16,-31 4-40,-30 0-8,-25-1-40,-19-7-64,-9-10-8,6-16-240,16-18-344,31-28-1265,42-31-1447,50-39 1775,61-36-9817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5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4643 0 12083,'3'3'1168,"3"13"1472,5 18-2472,4 21 64,0 22-272,-3 20 24,-10 17 104,-13 17 49,-21 14 39,-22 15 8,-26 13-48,-26 13-32,-26 14-16,-26 12-24,-25 11-32,-26 8 0,-24 7-32,-26 3-32,-25 1-32,-22 0 16,-17-3 8,-10-6 24,0-12-176,6-17-232,19-22-617,25-26-391,32-32-961,38-34-583,43-38 1656,51-28-5978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5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4274 0 15691,'9'3'344,"13"8"-400,11 15 24,8 19 0,3 22 64,-5 21 336,-8 21 169,-15 21 151,-18 17 0,-18 17-224,-18 15-168,-20 11-168,-20 11-72,-21 6-56,-24 5-8,-23 0-16,-23 0-24,-25 1-368,-22 3-32,-25 5 16,-22 4 40,-20 4 384,-14 0 24,-10-1-168,-5-5-424,0-9-1153,3-12-527,10-21-553,15-24 25,26-29 1727,57-37-4992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5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4266 0 11626,'0'7'657,"-9"10"583,-8 13-1072,-10 16 288,-12 17-64,-13 19 120,-13 19 16,-15 18-56,-15 18 17,-17 21-73,-18 24-24,-23 28-160,-23 30-80,-26 32-160,-27 27-80,-29 22-104,-27 14 0,-25 5 96,-20-1-128,-15-10-128,-8-13-297,-3-18-1567,4-22 1408,61-57-12099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5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5012 5 12667,'3'-2'408,"4"0"-128,1 3-216,0 6 8,-7 12 432,-9 13 336,-15 18 336,-17 20 105,-20 23-353,-20 24-256,-20 24-368,-18 23-120,-19 19-80,-18 17-8,-17 13 144,-17 6 40,-20 8 16,-18 7 16,-19 8-64,-17 11-39,-13 7-57,-9 4-48,-5-2-272,-2-6-185,3-9-215,5-14-184,11-18-352,15-19-232,21-23-537,25-25-423,31-29 1272,47-35-10923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5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4735 0 16852,'0'5'384,"-5"12"-448,-8 16 24,-13 20 32,-18 22-8,-23 21 264,-26 22 176,-28 23 216,-27 21 40,-25 26-176,-23 25-160,-22 26-272,-19 24-56,-19 19-56,-17 12-48,-17 2 8,-12-1 24,-9-5 48,-3-7-8,4-7-344,8-10-472,12-13-1280,14-18-769,15-22 1433,52-49-10667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5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3436 0 18300,'-20'17'408,"-28"29"-432,-30 32-32,-28 33 8,-26 31 0,-25 29 80,-23 25 32,-22 23 32,-23 19 0,-17 15-16,-15 10-136,-9 4-336,-5-2-224,0-6-1137,3-9-471,8-14-993,10-14 1417,48-45-7042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1 307 2312,'82'-52'33,"112"-69"-33,21-13-2345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5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2223 1 10050,'-34'8'256,"-45"14"-496,-47 17-888,-43 20 128,-35 19 7,-29 18 929,-23 16 505,-20 17 135,-14 17-328,-11 18-120,46-19-8402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5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6191 77 4289,'0'-9'608,"-8"-7"376,-14-5 120,-23 2-71,-27 7-129,-33 14-136,-32 16-96,-33 20-64,-28 19-40,-25 23-63,-22 21-41,-18 22-216,-16 20-104,-12 17-24,-9 17-8,-7 13-16,-4 11-16,-3 11-56,-3 8-24,-3 8-40,0 8-8,3 7 8,7 3 0,15 1 16,20-5-128,29-10-368,35-14-481,42-23 513,49-43-10490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6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5191 198 7370,'6'-11'208,"6"-15"152,0-10-472,-6-6 32,-14 4 352,-19 8 336,-28 15 352,-31 20 144,-33 22-63,-33 24-233,-32 23-344,-29 23-144,-28 21-184,-24 21 0,-21 19 160,-17 15 104,-13 17 176,-9 17 8,-5 20-200,0 19-120,5 21-208,10 16-64,19 8-184,26 1-168,34-10-304,38-17-264,44-26-840,44-31-201,47-39-671,43-41-329,43-48 1849,18-37-2417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6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2793 10634,'16'-3'312,"31"-9"-96,35-12-232,41-18-112,39-19-16,34-23 40,29-21 24,22-19 168,16-16 152,11-14 168,6-9 1,6-9-105,3-6-128,2-7-184,3-6-32,1-6-200,-1-4-209,-6-1-567,-10 2-584,-16 5 872,-53 35-7506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6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4494 0 9922,'0'2'168,"-3"3"-520,-3 5-72,-7 7 208,-6 5 216,-9 7 824,-7 5 160,-9 8 41,-7 7-161,-9 12-480,-11 11-160,-12 17-176,-15 15-32,-18 19-16,-21 17 8,-22 17 8,-24 16 0,-24 15 8,-22 13 0,-22 11-16,-18 6-32,-16 4-40,-13 3-8,-9 0-88,-7 1-32,-5-3-568,-2-2-921,0-5 1001,55-39-9250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6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5245 0 14163,'1'2'400,"2"9"-136,0 15-544,-1 15 40,-6 14 56,-7 14 224,-13 11 224,-13 7 88,-15 9 56,-16 7-48,-16 9-200,-18 10-104,-19 14-56,-19 11-8,-22 13 0,-20 12-24,-21 11-232,-22 10-248,-23 9-360,-23 7 32,-24 8 264,-20 6 232,-17 4 360,-12 4-208,-8-1-569,-3-3-63,1-5-248,4-9-256,8-10 992,62-40-7474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6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5199 0 15851,'-11'7'448,"-21"13"-215,-24 14-1442,-24 18 377,-26 15 72,-27 13 1056,-26 10 432,-25 8 224,-23 9 9,-21 10-409,-19 10-224,-15 13-232,-13 15-48,-8 16-16,-7 18-8,-4 20-24,-3 20 0,0 21 8,6 18 16,10 15 8,19 9-8,26 4-128,31-4-352,33-12-1297,35-14-887,33-21 1287,34-52-10177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6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3618 0 11939,'-15'4'80,"-27"10"-521,-29 13-111,-29 17 608,-26 16 192,-25 15 689,-19 14 119,-18 9-152,-16 11-168,-11 11-400,-9 11-144,-6 12-96,0 13-24,0 13-72,5 14-32,7 13 16,10 8 0,18 4 16,19 1-56,27-5-696,26-9-480,30-14 632,28-37-12355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6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369 1 14227,'-25'10'248,"-31"13"-1240,-30 13-1785,-19 11 1585,8-3-8322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6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29 1390 9522,'-7'14'864,"-5"18"721,2 17-1025,14 10-464,20 6-56,27-2-40,31-8-16,30-17-152,29-19-24,28-27 24,23-25 16,20-28 152,17-26 120,13-24 32,14-20 8,11-17-32,11-12-96,9-10-288,7-8-361,2-3-799,-1-3-616,-9 2 1024,-52 33-6226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5953 1 11146,'-19'1'448,"-36"6"145,-44 11-649,-49 18 32,-52 20-24,-53 26 144,-52 23 88,-51 24 168,-49 23 64,-42 22-48,-38 18-56,-28 20-256,-21 19-264,-13 21-736,-10 21-1137,-4 29 1153,92-38-8754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6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1416 8810,'20'-2'624,"31"-4"224,35-10-328,35-12 8,31-16-296,26-15-128,20-15 81,14-13 23,10-11 40,9-9 0,5-5-136,6-6-48,3-1-56,2 0-168,-4 1-833,-6 5-599,-10 4 768,-44 22-8346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6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2144 74 8378,'11'-6'352,"11"-8"184,9-4-720,1 0 128,-4 4 56,-10 11 432,-14 13 312,-20 18 360,-20 18 81,-23 20-89,-20 18-200,-20 19-272,-17 16-96,-16 20-120,-14 17-39,-16 19 15,-11 16 80,-10 14 248,-5 12 96,2 6-48,9 3-120,16-4-488,23-9-312,29-16-696,32-22-328,34-28-625,33-29-247,34-32-8,33-33-81,30-34 1289,1-21-8346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7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1219 1 14619,'-18'12'208,"-24"18"-352,-22 20-32,-19 19 176,-16 16 240,-12 16 528,-8 11 281,-5 9 239,1 4-96,6 3-424,11-2-288,18-5-544,22-6-200,24-10-448,26-12-160,25-14-352,25-16-201,22-18-527,18-20-1065,17-23 1785,-8-13-8298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7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1982 4137,'20'-4'1112,"30"-5"969,35-8-681,33-10-800,31-9-72,27-11 152,25-11 16,24-11 25,22-13-81,22-13-272,23-16-128,20-17-176,22-17-48,16-16-24,13-16-224,9-15-768,5-16-785,1-15 873,-63 30-8434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7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2343 0 18852,'-43'32'288,"-59"46"-1456,-58 48-513,-46 41-191,-30 28-280,-14 12 1007,-2-1 465,11-13 552,17-21 184,22-24-248,27-25-416,29-28 344,40-28-9042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7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1455 12963,'23'-9'672,"33"-14"656,40-17-1304,39-16-16,35-13-16,30-11 8,25-10 184,19-7 32,14-6 8,13-4-8,10-3-184,9 0-48,8 0-248,5 3-312,2 5-928,-3 8-777,-12 10 1185,-54 21-9026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7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1 218 12531,'8'-5'312,"12"-6"-144,16-7-872,21-5 424,17-3 96,11-1 720,6 1 176,2 1 96,1 3-96,4 4-392,7 6-144,12 7-120,13 9-24,13 11 40,10 11 24,5 14 104,1 13 64,-5 16-24,-8 19-16,-15 20-103,-19 20-73,-24 18 40,-28 16-8,-37 14 8,-37 11 8,-42 9-24,-40 7 8,-39 3 8,-32 1-8,-24-4-88,-18-7-112,-8-8-488,-1-13-537,6-15-823,12-18-441,20-24 1201,39-31-8458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7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3099 0 12131,'7'8'360,"10"14"-296,6 19 16,3 22-88,-3 24 288,-7 19 264,-11 18 272,-12 15 96,-14 13-216,-14 14-175,-17 19-273,-18 23-88,-22 28-88,-26 27-16,-30 26 24,-31 21 24,-31 10 24,-27 0 16,-23-11-112,-20-20-88,-16-26-1089,-12-29-423,-9-33-1200,-2-33 1399,53-46-9145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7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5089 0 13411,'0'12'80,"-2"25"-1016,-6 34 480,-8 34 47,-13 32 73,-13 25 648,-15 19 137,-16 14 119,-15 13-16,-18 12-296,-20 14-96,-27 18-120,-28 18 0,-34 21 32,-35 16 24,-35 13 8,-31 7 24,-25 3-8,-20-2-24,-11-4 40,-3-8-176,2-15-448,8-17-992,14-26-1473,17-26 1593,65-54-6802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7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6432 1 16852,'-2'5'528,"-6"16"-232,-7 19-248,-8 21-24,-7 20-40,-7 18 128,-10 15 168,-10 14 32,-16 17-24,-18 17-64,-23 23-136,-27 26-48,-29 27-16,-31 27-8,-28 20-32,-28 17-40,-26 10-96,-24 7-8,-23 2 8,-19 0 32,-18-3-800,-15-6-849,-10-5-679,-8-9-169,-2-12 705,4-15 904,15-19 712,23-24 168,32-27 168,72-49-7442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8435 131 3481,'17'-12'936,"16"-12"888,1-7-591,-11 1-217,-28 7-288,-38 13-184,-49 20-176,-55 24 80,-59 27 144,-58 25-7,-57 27 39,-51 23-80,-49 23-328,-40 22-96,-35 22-80,-27 19-32,-19 21-16,-13 22-32,-6 29-48,-3 34-336,2 38-384,10 34-393,21 27-1095,29 16-25,41 2 1121,100-75-3721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7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5747 1 12555,'2'11'424,"1"21"-320,-2 23-104,-7 25-320,-11 23-40,-16 20 264,-19 16 128,-22 15 192,-21 11 32,-24 10-128,-23 9-80,-25 8-56,-23 7-16,-30 10 32,-30 10 0,-36 14 48,-37 12 80,-41 16 80,-36 15 0,-32 17 0,-22 13-80,-9 10-360,2 3-424,16-5-2297,24-9 1825,82-58-7898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7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7670 0 17076,'1'10'672,"0"12"56,-1 20-2408,-3 24-57,-8 24-15,-13 23 800,-18 19 1248,-22 16 456,-26 14 232,-27 13-136,-29 16-432,-29 17-184,-33 17-216,-33 17 0,-35 16 16,-33 13 24,-31 12 465,-25 13-1,-23 13 16,-19 18-48,-21 21-720,-18 18-40,-16 15-752,-14 7-361,-7-1 97,-2-7 128,10-17-769,20-24-487,33-32 1376,89-70-6282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8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8154 0 17500,'-10'12'1080,"-13"27"1200,-22 31-3736,-31 34-72,-34 43 80,-42 41 791,-40 34 1193,-42 24 1033,-36 19 167,-37 18-191,-33 17-473,-34 24-784,-34 23-216,-31 25-96,-28 24-40,-23 17 72,-14 13 64,-7 7-432,-3-2-176,6-9-1185,12-17-343,19-28-609,26-35-2096,29-46 3209,88-73-7338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8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8446 0 14307,'-22'16'1632,"-33"19"2257,-38 26-4065,-36 28-568,-37 27 80,-33 27 592,-32 22 552,-32 22 448,-30 20 32,-33 19-303,-30 16-233,-31 15-392,-28 10-120,-26 5-224,-21 2-57,-20-1-95,-14-2-184,-9-7 72,-3-7-296,4-13-240,12-16 47,22-25-775,30-30-464,41-41 1335,87-43-10065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8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8357 5 8586,'-30'-5'-176,"-52"5"-1032,-58 11-9,-52 14 721,-48 15 920,-37 13 1033,-36 14 527,-30 18-296,-30 21-791,-26 22-393,-26 27-432,-25 24-32,-22 23-16,-21 20 56,-17 18 96,-14 17 0,-10 20-8,-8 20-64,0 22-1296,5 19-1937,19 12 1841,98-54-6386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8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173 0 11827,'-27'11'-457,"-41"21"-311,-9 5-9834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8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3341 0 6625,'-59'27'1337,"-83"38"1055,-86 41-575,-75 44-977,-61 41-384,-48 45-968,-34 45-688,-28 45-1553,-19 40 1377,73-43-6250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8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7517 1 12835,'-27'11'1024,"-41"19"1753,-38 24-2945,-31 26 55,-22 24 1,-17 21 16,-13 16 96,-13 12 16,-13 7 32,-16 6 16,-17 6 8,-17 8-7,-19 12-17,-17 14-16,-16 18 0,-16 19 24,-12 23 112,-11 24 72,-9 26 32,-6 28-8,-3 27-152,2 25-112,9 16-184,13 5-32,23-6 16,30-18 32,38-32-601,46-41-511,53-50 672,54-71-13603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8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4254 0 14659,'-28'13'456,"-38"21"-248,-37 23-520,-31 22-304,-24 19-112,-20 16 224,-14 12 176,-13 11 504,-12 11 272,-9 11 216,-9 12 24,-8 15-88,-5 18-88,-4 18-23,-2 17 55,5 11-112,7 9-80,14 4-152,19 1-64,24-8 32,30-14-24,36-20-192,36-24-128,41-28-232,40-24-48,41-27-176,40-25-193,39-26-551,37-26-360,29-31-1145,25-33 1553,-23-13-7194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8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461 0 6785,'-15'17'184,"-21"23"57,-18 27 143,-12 23 696,-5 18 176,2 14 72,9 10-223,13 6-609,16 4-208,20-1-344,21-6-208,26-7-200,27-12-8,29-15 167,27-17-287,29-24-1056,23-25-1137,22-33 1329,-21-15-3649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6739 15 7402,'-2'-5'1048,"-15"-1"1608,-23 2-2296,-32 11-360,-36 16 16,-43 23 24,-43 23 8,-46 25 16,-46 25 17,-46 27-25,-41 26-8,-35 26 80,-28 24 0,-20 26-8,-14 28-8,-7 31-128,-2 32-96,3 33-681,7 31-439,13 30-960,16 26 999,83-66-5576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8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1012 0 12187,'-24'14'296,"-30"20"-240,-28 20-96,-20 21 24,-12 17 208,-6 16 576,2 14 264,7 11 280,10 8-207,18 5-625,21 0-272,27-3-432,29-4-40,31-8 0,30-10 24,30-15 144,28-17 40,27-23-329,25-26-263,21-31-688,18-31-352,15-31 919,-30-7-10841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8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647 1842 10706,'-28'11'-136,"-34"15"136,-29 13-536,-17 10 440,-1 4 760,9 2 72,22-3-15,26-3-169,34-7-224,34-6 24,41-7 120,39-9 24,41-12-40,39-14-128,34-16-280,31-19-56,27-19-40,20-18 32,16-16 88,13-13 0,8-8 0,5-6-16,0-6-32,-2-3-8,-7-4-16,-8-3-16,-11-4-16,-12-2-176,-14-3-272,-14-3-208,-20 0-768,-21 0-305,-26 5 921,-47 26-9010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9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1 795 5881,'25'-11'448,"35"-15"737,40-20-1185,39-20 0,33-19-561,27-16-159,16-11-328,9-7-232,-2-5 848,-39 19-3041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9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1573 1 15003,'-9'6'360,"-12"9"-408,-13 11-288,-11 14-368,-13 15-88,-13 18 216,-13 18 112,-15 20 424,-14 18 152,-12 17 200,-9 15 24,-2 15-48,-1 14-64,8 12-216,10 10-40,17 5 16,22 2-272,27-7-368,30-14-120,36-20-177,37-26 305,39-32 376,39-33-8,34-38-352,30-41-704,24-42 680,-24-15-6482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9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810 1 11715,'-29'16'184,"-33"22"-232,-30 21-129,-15 17 137,-6 11 24,5 7 137,10 4 87,17 0 224,17 0 184,24-3 48,25-3-48,29-4-168,29-3-176,33-7-184,31-9-64,31-15-80,28-16-48,26-22-368,20-24-192,14-27-512,9-25-585,0-28 1041,-39 2-9434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9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23 2045 10714,'-7'10'-856,"-3"13"-776,5 9-1169,13 4 673,20-4 1296,23-8 952,26-11 1616,23-15 336,24-15-263,22-16-529,19-17-672,18-16-280,15-15-320,11-16-128,11-14-240,7-15-88,3-12 16,3-11 112,-2-8 216,-2-7 88,-5-5 16,-7-4 16,-12-2-736,-13-2-465,-16-3 617,-39 30-5601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9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2741 2304 12467,'-25'8'464,"-37"16"104,-39 18-464,-34 19 56,-24 18 8,-18 19 104,-8 15 72,-7 17-56,-1 15-40,-2 15-152,1 15-96,2 10-248,6 6-112,10 0-160,13-6 0,22-14 232,23-22-160,33-27-312,35-29-65,39-33-175,39-33 216,41-34 472,40-34 80,40-35 152,36-34-16,34-32-216,27-28 0,23-24 24,18-19 80,13-14 488,10-9 80,11-6 168,8-5 40,9-1-240,7 0-72,5 2-144,4 4-64,-2 5-24,-3 8-8,-10 12 0,-13 14 16,-20 17 24,-23 21 8,-30 22-16,-30 20-16,-35 22-40,-34 20-32,-39 19 32,-36 18 64,-39 18 88,-39 19 80,-40 21 128,-41 22 16,-40 26 41,-39 23 15,-39 25-8,-35 23-8,-33 21-40,-29 20-48,-26 21-160,-23 20-56,-21 22-64,-17 22-8,-13 18 0,-5 16-8,2 12-40,8 7-96,20 1-600,23-6-672,32-12 759,68-56-10705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9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5375 3761,'19'-14'344,"24"-18"224,21-15-264,15-11-168,10-5 8,0 0 16,-4 4-8,-10 6 576,-12 9 321,-15 10 551,-15 11 64,-16 10-792,-14 12-455,-13 9-658,-13 10-71,-8 5 136,-7 4 112,-2 0 72,-1-1 16,1-4 0,3-4 8,3-4 96,5-4 88,4-3 193,5-4 55,5-4-40,5-5-56,9-6-112,8-8-16,12-11 160,14-11 64,18-15 24,20-13-16,20-17-72,20-16 48,22-18 137,20-15 55,22-16-32,22-14-112,24-12-224,20-10-88,22-8-24,19-8 64,18-7 136,17-5 112,16-6 136,14-3-31,13 1-113,11 3-120,5 5-208,1 5-64,-5 6-24,-11 6 8,-18 6 24,-20 9 16,-27 13-16,-27 17-8,-30 23-64,-29 23-72,-30 25-160,-31 24-104,-32 20-264,-31 16-80,-31 14-41,-25 10-39,-23 9-200,-18 8-368,-17 6-2249,-14 6 2129,0-3-10947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9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1317 13931,'13'-7'312,"17"-11"-552,16-10-96,14-9-80,10-6 40,6-3 432,4-4 232,1 1 288,2 0 64,1 1-88,5 1-160,8-1-224,10-1-80,15-3-24,15-5 16,17-5 56,16-5 32,20-6 8,19-4 1,22-2-41,18 2-24,16 7-40,12 8-32,9 12-32,4 12-16,-1 14-16,-4 15-8,-15 15 0,-19 16-32,-27 17-201,-31 15-159,-36 16-264,-38 15-200,-40 11-920,-42 10-1017,-41 6 1577,-19-16-7250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9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1145 6985,'9'-12'801,"13"-17"1551,17-17-2344,21-15-8,20-11 8,18-9 32,18-4 368,14-4 224,13 0 321,12 0 119,12 4-208,13 4-200,12 7-288,15 6-144,14 9-136,13 9-40,11 12 16,8 12 24,2 16 0,-3 14-8,-11 19-40,-16 19-48,-22 19-344,-25 21-64,-27 21-184,-30 17-128,-31 15-392,-34 13-449,-35 11 833,-22-22-9754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1 887 2048,'66'-57'305,"84"-75"415,78-69-560,57-55-144,-19 15-3265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9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1 617 11602,'10'-13'353,"18"-17"-73,27-17-264,28-12 0,28-7 240,25-2 168,22 2 112,18 4 48,15 7-224,13 5-152,10 8-112,8 9-32,2 13-32,0 14-24,-1 18-40,-6 18-48,-8 19-432,-12 18-400,-17 18-2617,-21 16 2153,-37-9-7018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19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1 322 10130,'9'-9'280,"14"-13"-264,14-11 200,15-8-40,11-3 88,11 1 232,8 4 97,7 5 239,7 7 0,4 8-120,5 9-144,3 11-328,2 11-120,3 14-120,0 14-32,-3 15-32,-7 16-80,-14 18-96,-20 20-88,-26 23-432,-33 22-288,-35 22-617,-34 17-159,-30 9-424,-22 4 1151,7-35-4928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0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1000 1 5665,'2'17'168,"1"27"-40,-1 31 16,-4 31 128,-8 25 344,-10 21 785,-13 12 215,-18 6 153,-16 0-313,-18-4-768,-16-6-312,-15-8-856,-12-12-584,-7-16-1625,-5-19 1409,21-27-7506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0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713 1 5705,'-5'28'368,"-10"41"-24,-14 44-96,-15 41-16,-18 33-168,-19 26-16,-21 15 1,-18 8-17,-15-3-16,15-42-7122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0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238 1 12451,'-19'37'248,"-30"70"-1753,-34 77 1041,-4 8-10266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0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2664 0 6017,'-20'11'168,"-18"18"88,-16 17 232,-14 19 537,-12 16 287,-12 15 248,-13 15-103,-15 16-489,-16 17-296,-18 20-464,-17 20-120,-21 20-168,-18 19-96,-19 20-256,-17 14-128,-13 8-1001,-6 0 945,41-45-10178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0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2071 1 11370,'-2'13'745,"-11"21"119,-13 26-408,-17 30-192,-18 31-264,-23 33-8,-24 29 8,-27 30 0,-28 24-16,-28 23-8,-26 20-240,-26 21-1465,-20 16 73,-17 11 560,39-51-7810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0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3 289 10698,'-2'-3'672,"3"-4"193,3-4-609,8-6-72,11-4-216,17-4 128,18-5 112,23-3 176,25-1 32,28 1-88,27 4-112,27 6-160,26 7-48,24 10-2312,20 9 1903,15 10-719,13 9-552,4 8 744,-2 7-529,-51-3-5016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0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39 1124 3337,'-5'-9'1184,"-6"-12"1104,-1-12-15,3-9-665,8-6-367,15-3-513,18-1-152,21-3-80,23-1 0,20-3-64,20-3-40,19-3-152,16-3-64,16-1-48,14-1-8,13 1-40,12 3-16,11 5-56,9 6-112,6 9-328,2 11-232,-5 13-600,-8 12-424,-14 15-1433,-18 12 1729,-42 4-5810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0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26 2051 14739,'-7'-2'272,"-3"-5"-688,2-7-360,9-9 240,14-9-16,17-12 600,17-12 224,21-12 232,20-12 56,22-13-112,22-13-144,23-12-200,24-10-72,25-10-40,23-8-16,20-3 0,18 1 0,15 5 24,11 9 0,12 12 0,11 16-32,10 20-48,10 22-88,2 28-392,-2 28 8,-13 30-456,-20 29-241,-29 26-1007,-35 20 1176,-59-6-6858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5699 1 4697,'-37'12'344,"-57"20"560,-64 27-904,-62 29 0,-58 33 64,-49 30 24,-45 34 8,-39 33 16,-34 36-56,-28 38 0,-21 39 0,-14 39-32,-1 37-456,8 32-624,19 29 600,93-65-4097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0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0 732 10818,'2'-8'-80,"8"-15"-776,13-16 320,17-12 160,17-12 368,20-7 520,17-2 56,20-2-64,20 2-168,21 5-256,23 6-64,21 10-288,15 11-160,12 13-240,5 13-176,2 15-384,-2 14-305,-6 18 841,-43 3-4593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0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24 10314,'22'-3'-160,"36"-4"-1520,38-1 232,35 2 31,26 7 297,14 6 1640,3 10 416,-7 8 305,-11 9-25,-12 13-624,-14 12-448,-10 16-656,-13 15-88,-16 14-384,-17 12-201,-21 8 185,-23 5-560,-23 0 896,-14-21-1969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1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12 9930,'15'-3'280,"22"-1"-192,26-1-16,22 5-104,16 8 8,6 12 64,-1 13 80,-6 14 72,-8 15-16,-7 18-256,-8 18-224,-9 18-608,-10 17-512,-12 14-841,-15 10 1129,-12-23-3585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1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1251 0 13619,'10'1'336,"16"5"-456,19 10 80,17 15-168,9 18 48,3 21 200,-4 19 80,-11 20 88,-15 22-40,-18 22-72,-20 23-32,-23 25-96,-23 20-232,-26 20-480,-28 15-104,-29 6 103,-29 1 233,-26-10 464,-22-15 88,-16-21-576,-10-24-632,-8-27 664,36-40-8258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1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3619 0 9778,'2'13'216,"3"20"-216,2 26-56,-3 28 120,-6 29 152,-15 30 232,-21 29 80,-29 34-24,-33 36-127,-40 40-225,-41 41-96,-41 32-184,-39 25-625,-31 10 385,-26-3 216,-17-20 312,-8-27 521,-5-34-1002,2-32-951,3-32-968,60-58-5650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1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6562 1 9658,'-5'7'616,"-13"16"280,-18 19-456,-27 27-135,-30 30-17,-36 33 304,-37 36 64,-40 38 0,-40 39-72,-41 42-280,-43 41-104,-41 42-112,-40 40-48,-37 33-160,-29 26 32,-19 6-176,-11-7-120,2-27-72,12-36-320,20-43-769,28-42 953,89-76-10506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1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3621 1 13803,'-20'14'408,"-30"20"-48,-31 25-816,-32 28 216,-28 27-48,-27 22 320,-25 16 376,-23 12 472,-22 8 128,-24 10-119,-20 12-217,-20 14-592,-15 13-312,-8 13-937,-3 10-727,7 6 992,58-38-12451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1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0 849 12755,'12'0'264,"17"-2"-376,24-5 104,25-7 24,24-10 168,20-11 192,18-10 408,12-12 168,13-10 64,12-8-95,14-3-345,17-1-160,19 2-248,17 5-80,15 10-88,9 11 0,3 11 0,-4 10 0,-10 10 24,-14 8-16,-21 11-16,-24 9-120,-30 10-312,-29 10-224,-29 7-513,-27 8-135,-25 5-624,-25 5-1073,-24 4 1841,-14-9-7418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1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1 683 13507,'1'-3'248,"6"-5"-344,12-7 96,18-6 320,20-9 160,22-8 464,20-11 129,22-8 63,18-8-64,19-3-344,19 0-160,20 2-288,18 6-104,16 9-120,11 10-56,8 13-24,2 14-40,-5 13-136,-8 15-104,-15 13-312,-20 12-232,-25 11-464,-29 10-249,-31 9-927,-32 7-777,-32 7 1857,-26-12-6994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1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1 245 15547,'6'-7'528,"17"-10"57,21-9-1242,28-6 201,25-4 8,23 0 384,17 2 288,14 6 272,8 8 56,6 12-23,3 12-177,-1 16-272,-5 18-96,-8 17-208,-13 19-128,-15 19-473,-19 18-207,-22 15-704,-23 11-737,-24 7 1473,-20-22-8610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4641 1 8306,'-17'0'672,"-30"6"736,-38 11-1160,-43 21-200,-43 25-40,-45 31-32,-44 31 0,-44 35 0,-41 37 8,-40 38-80,-34 39-272,-29 37-384,-20 34-64,-9 28-881,1 20 1025,81-57-5529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1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49 12819,'10'-4'816,"19"-6"992,23-4-1760,25 1-16,21 6-40,16 8 24,11 13 352,5 13 129,1 16 103,-5 17-24,-7 16-320,-10 19-176,-14 20-176,-17 18-72,-20 16-192,-22 15-128,-26 9-305,-26 8-151,-27 2-448,-28-3-264,-24-8-961,-22-11 1377,10-33-6914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1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1464 0 9466,'4'14'744,"3"21"1065,0 26-2810,-7 32 105,-16 34-32,-25 34 512,-33 36 328,-35 31 24,-39 29 96,-33 24-160,-29 18-728,-24 7-905,-17-2 921,34-53-4233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2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5582 1 10090,'-46'15'432,"-67"24"-40,-70 26-208,-63 25 16,-53 22 200,-43 18 209,-35 18 551,-29 20 120,-23 21-112,-16 24-191,-8 28-561,2 28-168,15 23-488,23 16-384,40 7-1489,49-2 1241,79-55-12835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2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4900 5 11602,'-16'-2'1065,"-27"0"1487,-34 6-4072,-36 13 400,-36 16 256,-36 18 960,-36 17 1112,-34 18 80,-35 20-240,-34 23-320,-30 25-536,-28 24-160,-23 24-592,-17 23-280,-13 22-672,-5 17-1033,7 10 1561,77-43-8882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2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4214 0 11034,'-50'20'777,"-72"29"1143,-71 34-1976,-62 36 40,-47 34-104,-37 30-24,-26 25-56,-15 21-64,-10 17-144,-1 11-160,4 10-849,8 5-1399,14 5 1639,70-44-5368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2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2320 0 5593,'-5'7'992,"-11"10"761,-13 13-753,-16 13-344,-20 13-448,-19 16-152,-21 15-136,-20 15-8,-18 13 40,-16 11 40,-14 9-56,-11 10-56,-9 11-120,-7 11-144,-5 12-304,-3 12-336,0 7 544,36-29-6554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2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1208 130 8402,'3'-5'296,"2"-7"-88,1-5-936,-2-5-368,-7-1 167,-9 1 345,-13 5 1432,-14 6 713,-17 10 135,-16 13-200,-15 14-799,-14 16-385,-11 16-744,-12 18-313,-11 18-895,-14 18-1169,-16 21 1657,20-12-4249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2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4330 1 16147,'-44'10'56,"-65"23"-88,-66 28-64,-61 29-224,-47 29 80,-42 22 96,-31 17 88,-27 12 88,-19 10-8,-13 13-384,-8 11-544,1 13-2017,7 11 1697,74-34-8738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2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4317 0 11642,'-36'10'641,"-50"25"615,-59 32-2656,-56 33-105,-53 35-87,-47 32 360,-41 29 1688,-37 23 544,-28 19 296,-23 16-23,-16 18-993,-8 17-809,-2 17 241,76-43-11010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2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3846 0 13627,'-45'21'504,"-61"29"584,-61 33-1768,-49 32-112,-38 29-328,-24 27-545,-16 20 313,-11 15 600,-5 11 432,-6 8 608,-4 5-24,-2 7-536,-1 6-2001,1 9 1489,55-38-4977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3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4476 2481,'22'-13'288,"37"-21"192,39-24-88,42-24 408,38-20 48,34-17 40,30-15-7,26-14-625,20-10-96,17-10-88,13-8-16,9-6 104,7-5 64,3-3 24,3-2-8,0-2-80,-2 0-72,-3-1-48,-6 0-16,-7 0-24,-10 1-8,-12-1 8,-12-2 0,-13-2-112,-14-3-440,-15-1-1233,-18 1 1081,-47 34-4921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5002 1 11298,'-51'26'-8,"-72"49"-592,-77 60-104,-68 64 264,-54 57 48,-40 53 224,-26 40 88,-14 33 80,-2 22-144,9 14-96,19 4-40,31-6 192,37-16 176,50-27 112,54-36-16,62-45-584,63-50-873,64-56-719,60-56-24,53-59 415,45-57 809,38-55 720,30-51 232,23-44 544,15-35 264,9-24 177,2-16-113,-2-10-544,-7-5-216,-11-4-200,-12 0-48,-17 2-240,-20 7-376,-27 13-496,-32 18-25,-37 26 721,-40 28 664,-43 34 913,-45 34 207,-43 40-232,-42 37-136,-37 39-239,-31 38-105,-26 35-272,-21 34-200,-18 36-600,-14 35-320,-12 37-96,-7 33-9,-2 28 505,3 23 296,11 10 448,18 0 128,30-14 25,34-27-129,47-40-792,49-47-913,55-54-583,54-56 776,25-48-2505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2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3540 0 14243,'-46'24'168,"-67"41"-984,-68 50-48,-63 53 336,-50 49 88,-40 45 856,-28 38 112,-15 31-152,-2 22-136,14 9-816,29-4-793,46-21 785,72-68-10210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2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3326 0 7378,'-18'6'-96,"-27"11"-136,-37 19-1921,-39 23 313,-43 26 999,-42 25 1162,-43 25 1255,-37 23 136,-35 22-463,-29 21-393,-22 22-768,-15 20-1369,-7 19 833,63-36-5841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3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1911 9034,'13'-7'280,"16"-11"-40,16-10-240,11-11-16,6-6 16,2-5 96,-2 0 616,-3-1 296,-3 1 433,0 0 15,6-3-512,7-3-280,13-8-464,17-10-128,18-12-80,17-12-24,17-9 0,12-7 8,9-3 24,10 1 32,8 3 72,12 7 24,14 9 9,15 10-9,17 14-56,12 13-32,9 13 56,4 14 96,-1 15 64,-5 14 16,-11 16-88,-14 15-96,-19 15-304,-23 13-208,-27 12-593,-27 8-447,-33 9-1585,-31 6 1721,-30-11-8938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3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889 162 16307,'18'-8'369,"33"-11"-337,37-9-48,35-4-40,28-1 8,16 7 32,5 11 112,-6 15 280,-11 15 24,-18 18-72,-19 18-160,-24 21-416,-28 22-152,-31 25-144,-35 24-81,-42 25 145,-42 22 144,-43 17 296,-40 14 152,-35 7 56,-30 2-24,-22-6-896,-15-11-88,-7-17-784,-2-20-1129,4-26 1913,50-37-8042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3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3861 1 9770,'5'7'1360,"2"16"1801,-2 20-2297,-5 22-176,-8 21-256,-11 22-119,-11 16 71,-13 16 80,-13 13-16,-15 12-120,-17 10-88,-20 8-168,-22 8-80,-25 4-88,-26 3 0,-28 4-24,-27 4 48,-26 5-56,-25 6-120,-22 6-392,-20 7-233,-15 6-463,-11 3-488,-3-2 1096,59-42-11627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3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5993 289 7162,'33'-15'416,"39"-19"208,37-14-992,26-7-16,13 2 104,-2 10 1272,-12 14 608,-21 18 841,-25 18 119,-25 21-791,-24 21-497,-23 22-840,-20 20-240,-22 22-192,-20 19-24,-24 19 8,-22 20 24,-27 20 48,-26 20 0,-27 20-8,-29 20-48,-28 18-16,-27 12-16,-29 12 24,-30 6 24,-28 9 192,-28 5 128,-23 7 96,-17 6-48,-11 0-184,-5-4-224,3-13-472,10-20-144,15-28-400,23-33-88,30-42-313,32-46-759,38-51 1344,65-42-11395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3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5355 12627,'13'2'584,"16"-3"120,17-4-136,21-12-40,23-12 72,25-17 136,25-18 17,24-18-65,23-19-32,22-17-96,22-17-56,20-15-96,16-10-32,14-8 24,8-6 81,7-2 7,3-2-16,2-1-16,2-1-56,3-3-8,2-5-32,1-7-152,1-9-64,-2-10-80,-4-9 0,-6-5-8,-11-1-16,-12 7 8,-16 10 0,-21 14-24,-23 18 0,-29 16-8,-29 19-16,-31 18-56,-30 20-56,-27 17-192,-25 16-136,-20 12-384,-15 12-312,-11 10-801,-9 10-695,-9 11 1431,-2 10-14634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3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 4951 9802,'-3'11'1104,"6"7"1281,12 3-1713,20-4-448,24-10 24,30-16 408,30-17 200,31-19 273,31-19 79,29-20-248,26-20-208,24-18-352,19-16-112,16-14-72,10-11-31,9-12 39,5-10-16,4-12-72,0-11-24,1-14-72,0-14-16,-1-19-24,-1-17-32,-2-14-80,-7-8-16,-11 3 24,-17 10 24,-23 19-72,-24 23-209,-26 24-687,-21 22-608,-22 20 840,-39 39-16524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3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7547 1826 11594,'-29'17'1081,"-31"28"2143,-33 26-3336,-25 23 120,-20 18 320,-13 13 329,-13 10 383,-11 6 96,-12 6-224,-13 5-344,-15 4-432,-17 3-112,-22 4-64,-21 4 8,-25 5 40,-24 8 8,-20 8-8,-16 11 16,-9 10 64,-2 10-72,5 8-144,10 2-88,13-2-88,16-5 40,18-10 184,22-11 80,24-16 56,25-16 32,33-23-64,32-25-40,37-30-88,36-30-16,39-29 24,38-29 48,39-28 128,37-23 72,38-23 48,35-18-16,33-17-56,31-13 64,27-11 224,25-8 177,24-9 247,20-6-48,17-6-216,14-6-120,9-6-144,5-7-16,4-8 8,2-7-64,2-8-80,2-9-16,2-5-56,3-6 0,-1-1-47,-1 0-1,-7 2 8,-7 3 8,-9 6 8,-10 4-8,-10 4-16,-10 6-8,-10 6-16,-10 5 0,-11 7 0,-10 7 16,-13 8 0,-11 8 0,-14 11-8,-15 11-8,-18 9-8,-19 8 8,-21 9 32,-20 10 0,-19 12 0,-16 12-16,-16 12-56,-14 10-24,-14 12-40,-13 8-8,-15 7 48,-14 8 8,-16 6 56,-14 7 32,-16 8 0,-14 11-8,-13 12-24,-13 13-8,-13 13 8,-14 11 0,-15 15 32,-14 15 16,-14 16 48,-10 17 8,-10 17 16,-9 20-24,-9 21-40,-11 21-24,-11 20-40,-11 17-16,-14 14-48,-14 8 8,-15 3 0,-12-1 48,-10-5 24,-5-8-16,-2-12-96,0-12-80,2-11-200,1-12 24,1-11 111,3-10 65,3-9 72,3-7-56,4-5-168,4-4 0,5-4 120,7-4 88,12-7 176,15-8-8,20-13-32,25-15-80,27-15-160,29-18-32,30-17 16,31-16 24,29-17 104,28-16 56,26-14 64,23-16 64,26-16 48,23-16 0,27-15-8,24-15 0,26-14-8,21-14 24,22-12 0,19-10 16,16-7 24,13-6-24,11-6 72,10-4 0,7-5-8,9-5-24,7-4-87,7-5-57,7-5-32,2-4 8,1-5-8,-4-3 16,-7 0 72,-7 2 32,-11 3 16,-9 4-24,-10 6-56,-9 4-32,-9 5-16,-6 4 8,-8 2 8,-6 3-8,-8 4 8,-10 8-8,-14 7-16,-16 10 0,-19 8-16,-19 8 8,-20 10 8,-17 9 0,-17 9 8,-17 9-8,-15 9-40,-14 9-16,-14 12-48,-12 11-8,-11 11 32,-10 10 24,-10 8 40,-8 8 8,-8 6 8,-3 5-8,-1 2-8,1 2-8,2 1-8,3-1-24,2-1-40,0 0-24,1-2-64,-1 0 8,0-1 32,0 0 8,3 0-41,3-1-55,3 1-248,4 0-192,1 1-632,0 0-416,-2 1-1041,-1 0-544,-1 1 1801,5-2-12251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3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5526 10234,'17'-9'1048,"24"-19"713,29-17-553,30-18-256,29-14-88,25-9 57,19-4 119,16-1 0,10 2 8,6-1-79,5-2-121,4-6-216,5-7-104,5-12-112,7-12-88,9-11-144,7-11-48,7-10-80,5-8-16,5-7 0,1-5 8,2-4 0,-2-4-8,-3-1-16,-3-2-8,-5-1-16,-6-3 0,-7-3 0,-7-2-8,-9 0 0,-9 3 0,-13 7-88,-15 8-48,-16 12-152,-19 11-112,-18 13-16,-21 14 32,-23 18 176,-22 20 128,-23 19 88,-19 19 0,-15 19-32,-12 15-8,-10 18-16,-9 14 24,-10 17 0,-10 14 16,-13 12 16,-12 10 40,-12 9 32,-12 10 8,-14 10 0,-15 14-32,-17 17-32,-19 18-8,-23 23-8,-22 25 24,-26 27 8,-26 25 0,-27 25-8,-26 20 0,-25 16-16,-22 10-8,-18 5-56,-13 0-56,-11-3-16,-7-5 16,-1-9-536,3-12-249,9-16-1295,12-18-1169,17-23 1945,69-50-12323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772 1 6689,'-48'24'232,"-67"35"-168,-62 34-656,-46 31 304,14-6-5817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3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9890 1089 11058,'3'-5'472,"5"-6"769,8-7-2025,6-6 199,6-5 529,2-3 617,2-2 631,-1-1 88,1-3-264,3-1-296,3-4-608,4-2-160,3-3-64,2-3 24,-1-3 136,-2-4 64,-6-2 64,-5-1 17,-8 0-1,-7 3-16,-11 4-16,-9 5 56,-13 6 40,-12 7 56,-17 5 184,-19 7-40,-19 5 64,-21 6-40,-19 5-112,-19 3-32,-15 2-40,-17 3 1,-15 3 23,-14 2 40,-15 6 16,-12 6-16,-11 8-80,-9 8-72,-9 10-104,-11 10-16,-12 13 48,-16 14 72,-18 15 144,-19 18 24,-20 20-56,-20 20-80,-19 25-120,-16 24-16,-14 26 40,-12 26 48,-5 24 32,0 21-15,6 18-97,10 17-112,18 11-361,18 7-175,27-1-344,31-9-312,38-21-873,41-30-807,48-44 1528,58-64-15308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3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9417 1 12827,'-7'0'432,"-13"1"48,-12 2-544,-16 4 272,-15 5 224,-18 4 544,-16 3 193,-16 5-1,-14 3-192,-13 6-448,-15 6-168,-15 10 0,-16 10 96,-22 10 184,-23 17 33,-26 17-121,-27 20-104,-28 21-8,-27 19 88,-27 20 128,-22 20 24,-19 23-104,-18 25-55,-13 27-177,-10 28-64,-2 28-80,2 23-72,10 21-56,14 14-8,19 8-64,27 1-64,33-8-264,39-16-88,46-28-401,46-33-463,47-45-1344,46-48-921,44-57 1784,35-55-14514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4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2159 8 15491,'-6'-1'392,"-8"-2"-640,-9 1-904,-9 1 176,-7 4 112,-10 8 1328,-8 9 520,-10 11 536,-8 10 137,-9 11-257,-7 8-160,-6 8-256,-4 5-175,-2 8-273,-1 6-64,-3 10-40,-1 11 80,-4 12 176,-3 14 40,-2 14-15,1 13-57,2 12-176,5 11-104,9 7-144,13 4-48,18-2-88,23-3-32,29-9-48,33-12-16,37-17-72,41-20-8,41-28-96,40-32-104,42-37-344,36-42-353,32-48-1503,29-49 87,21-47 1049,-46 3-18116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4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422 1 12059,'-8'4'1104,"-12"5"1232,-13 7-1407,-8 8 71,-5 8-40,-3 10 24,2 11 64,0 11 57,5 13 7,5 12-88,9 10-176,9 10-96,14 9-191,16 7-97,21 6-200,23 4-56,26-3-64,28-6-40,34-14-56,34-20-32,39-27-40,38-34-88,37-39-360,28-42-353,21-40-1223,11-37-761,1-32 1465,-58 10-18092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4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62 0 16371,'-10'3'809,"-3"4"431,-2 6-1232,1 9-264,6 9-24,6 12 456,8 15 448,8 13 576,10 13 217,12 11-81,15 9-240,19 6-464,22 3-160,24-3-232,26-7-64,29-13-80,31-18-40,31-26-80,32-29-8,29-38-104,27-38-80,21-40-360,17-37-280,8-30-928,2-25-809,-7-14 1449,-66 27-16908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4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 1321 15843,'-2'5'1049,"2"6"1607,9 2-2720,17 2-72,25-2 56,27-2 88,33-6 232,32-6 144,34-6 240,33-10 97,32-9-33,29-9-88,27-8-184,24-7-160,21-11-184,18-10-32,14-14-264,13-17-272,7-16-720,1-17-433,-2-16-1095,-8-13-985,-13-12 2160,-69 25-10121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4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2841 10794,'11'4'560,"21"2"473,24-2-625,31-6 240,31-7 160,34-10 304,33-15 89,33-16 39,31-14-56,33-17-280,31-16-40,31-18-343,32-18-97,31-18-72,27-15-200,23-12-72,16-11-32,8-8-32,3-9-96,-1-10-712,-4-10-529,-5-16-1999,-8-15 1791,-82 35-13778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4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6303 13739,'20'4'648,"22"3"624,31-5-1352,34-12 0,38-21 32,35-23 96,35-26 344,28-26 225,27-26 431,23-24 128,22-26 0,23-23-120,26-26-319,26-23-225,27-24-264,27-21-120,23-18-184,20-13-56,13-6-112,7 0 0,0 5 64,-6 8 48,-10 8-136,-12 8-233,-13 5-839,-16 2-648,-18 3-2313,-18 4 2400,-23 11-199,-78 53-7362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4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304 1 15955,'-50'34'-624,"-70"50"-704,-14 10-12675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4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6004 12003,'0'6'592,"9"1"376,20-9-672,30-19-200,36-26 112,42-31 416,40-32 144,39-30 385,33-25 87,31-24-160,26-19-104,22-19-328,19-18-167,17-16-297,17-16-104,13-17-48,11-15-8,9-12-48,6-8 16,1-3-16,-2 4-8,-6 9-24,-12 13-80,-13 15-345,-14 16-255,-18 13-712,-16 14-560,-18 9 1111,-64 45-14706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3417 3385,'19'11'128,"36"8"8,42 5-16,47-8-24,45-13-8,40-22-40,34-24-24,28-26 0,22-25 8,17-21-80,14-19 192,11-17 16,7-15-8,5-15 96,0-14-192,-2-13-24,-5-9 0,-9-7-16,-9-4 0,-14 0-16,-17 4 0,-26 10-96,-30 15-96,-41 24-96,-45 28 56,-52 34 288,-53 33 208,-56 32 504,-52 30-24,-52 27-216,-44 24-112,-44 21-512,-36 18-192,-34 16-624,-31 12 544,34-9-4825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4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88 0 18204,'-11'4'24,"-13"4"-1072,-3 5 103,2 0-15290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4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9356 0 10370,'-38'10'960,"-53"16"1993,-61 20-3481,-59 27 144,-50 29 136,-46 30 288,-40 25 432,-38 26 360,-32 22 40,-36 23-256,-30 24-175,-31 27-305,-28 29-64,-27 34 168,-21 32-1297,-12 33 1041,-2 25 48,16 19-120,28 8 1273,48-7-1313,57-19-673,68-36 473,100-85-15315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5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3616 0 15915,'-13'4'432,"-16"5"-175,-16 9-337,-16 10 80,-13 11 0,-14 12 272,-14 11 208,-14 12 320,-15 12 104,-14 10 48,-12 13-120,-12 12-287,-10 16-137,-11 17-264,-12 18-72,-12 18 128,-10 17 176,-5 12 136,0 9 8,10 2-144,17-1-192,25-8-192,27-10-112,31-15-360,33-17-136,35-21-512,36-22-81,40-28-183,38-28-320,42-34-897,38-36-1176,35-39 2065,-13-14-7602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5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3026 1 9066,'-11'2'400,"-18"5"376,-17 5-392,-15 5 400,-13 6 769,-8 4 327,-8 6 89,-7 4-185,-5 6-432,-6 5-159,-5 7-297,-5 5-128,-8 8-304,-7 6-160,-10 9-128,-11 10 72,-11 11 280,-9 10 104,-8 12 153,-3 12-25,4 10-200,9 12-96,18 9-168,24 7-40,30 5-48,34 0-16,36-6-104,36-7-56,38-13-160,36-17-64,35-21-120,33-26-96,29-35-408,22-38-320,18-45-1369,13-46-2080,3-44 2673,-37-2-14892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52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793 0 16796,'-18'12'880,"-25"16"168,-20 17-512,-13 14-240,-7 14-224,-1 15-72,2 14 48,4 16 368,5 15 184,7 16 233,9 12 71,15 7-160,16 1-176,25-5-240,27-12-136,34-19-192,38-24-48,37-34-264,36-40-160,27-46-920,21-45-681,12-45-2168,4-37 2257,-38 6-11755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53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0 463 6921,'0'3'801,"3"2"519,7 4-824,10 2-72,11 3-288,14 2 176,14 0 608,16-3 233,17-5 119,18-7-168,19-12-616,18-13-328,23-16-760,23-17-304,23-23-688,22-23-721,19-23 1409,-33 9-8290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54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2895 15531,'2'-8'496,"4"-13"-47,9-14-449,14-12-64,14-12 15,16-10 98,15-9 63,15-8 376,12-6 216,12-6 232,11-6 48,13-5-232,13-5-184,16-3-215,15-2-81,18-2-88,16-1-16,18-3 72,16-4 72,15-2 176,13 0 96,12 1 72,11 0-32,11 5-120,7 5-103,7 10-193,0 12-48,-4 14-80,-10 15-16,-18 15 0,-24 16 8,-30 19 32,-34 17 0,-37 18-32,-36 16-32,-36 14-136,-30 11-136,-27 10-368,-22 5-337,-17 2-1215,-13-4-1049,-10-10 1745,-1-14-16580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55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0 803 18100,'4'-12'616,"11"-18"-32,18-17-1216,20-12-64,22-7 0,18-5 320,16-1 728,13 0 208,13 3 192,10 3-64,10 5-240,8 5-80,6 9-168,2 9-56,-1 12-120,-5 15 80,-10 16 8,-11 19-8,-16 20-16,-15 21-112,-19 23-88,-21 20 0,-23 19 0,-27 15-144,-29 10-200,-30 6-184,-26 0-280,-25-5-232,-19-9-1441,-14-11 1585,14-30-12451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56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1582 489 5513,'1'-9'808,"3"-12"609,6-14-249,7-8-408,8-7-296,8-2-288,7-1 24,7 2 408,6 4 233,6 5 375,5 7 80,6 8-256,6 10-143,4 10-289,4 13-120,1 13-96,-5 13-8,-10 14 0,-14 15-8,-21 16-24,-22 15-48,-27 15 16,-27 11-8,-27 8 64,-27 5-7,-27 5-89,-25 5-32,-27 6-168,-24 7-192,-21 7-104,-17 5-8,-8 3-97,0-1-47,11-6-904,18-9-744,25-15 1015,46-31-15146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57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1 141 12851,'12'-12'376,"20"-18"-1392,22-19 15,2-1-10209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1 528 4625,'-1'1'0,"4"0"-128,6-2-40,14-1 80,16-2 48,21 2 24,21 3 0,22 7 0,19 7 8,17 7 16,15 7 16,14 7 408,14 3 168,13 3 248,14 0 80,18-6-199,18-8-105,19-14-232,19-17-88,18-22-216,15-24-120,12-26-528,7-27-264,2-24-625,-4-21-735,-8-15 1304,-61 18-2313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58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3303 1 13803,'-2'7'640,"-5"17"-80,-7 19-80,-12 24-312,-11 23-120,-18 25 88,-19 24 88,-24 28 329,-25 26 143,-26 29 200,-27 28-56,-25 27-296,-23 22-136,-21 16-352,-15 7-120,-12-4-560,-9-11-624,-2-20-969,1-23-607,10-31 1423,50-54-10273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59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9319 1 13867,'7'3'320,"12"6"-824,13 7-336,10 10 200,5 10 184,-4 9 1424,-10 7 448,-17 7 472,-19 8-63,-21 10-561,-22 13-304,-20 14-400,-22 16-63,-23 18 31,-23 18 40,-23 21 48,-23 21-64,-23 21-112,-22 19-56,-23 16 0,-20 14 24,-25 15-104,-25 15-24,-31 16-144,-33 15-23,-35 14 15,-34 11 0,-29 8 64,-18 3 88,-7 0-56,5-5-40,17-14-200,21-17-296,26-24-400,26-26-537,27-30-527,28-31-281,30-34-1351,30-34-2065,33-39 3200,61-39-7425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60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10644 0 10266,'-1'11'384,"-5"18"-16,-10 22 64,-13 24 217,-20 24 655,-23 20 368,-26 16-47,-26 14-129,-26 10-536,-24 12-288,-26 12-232,-25 13-24,-25 15-48,-25 14 9,-26 15 23,-30 16-72,-31 16 64,-32 17 32,-34 14 48,-31 14 0,-29 11-200,-28 10 24,-23 6-40,-21 6 24,-12 0-8,-5-2-112,5-11-304,14-15-120,23-24-272,26-26-608,32-34-1329,33-34 1457,91-51-18860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61"/>
    </inkml:context>
    <inkml:brush xml:id="br0">
      <inkml:brushProperty name="width" value="0.35" units="cm"/>
      <inkml:brushProperty name="height" value="2.1" units="cm"/>
      <inkml:brushProperty name="color" value="#52361E"/>
      <inkml:brushProperty name="inkEffects" value="pencil"/>
    </inkml:brush>
  </inkml:definitions>
  <inkml:trace contextRef="#ctx0" brushRef="#br0">3 197 8434,'0'-3'248,"-2"-4"-104,2-1-360,2-2-368,5 0-48,4 0 143,6 1 289,4 0 512,4 0 57,3-1-57,3-2-144,2-3-168,1-1-8,2-1-88,0 1-72,2 2-392,3 3-537,0 4 625,-5 3-4993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62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907 6 7746,'3'-1'-352,"0"-1"-345,1 0-271,1 1 152,3 3 1048,0 2 528,3 3 320,0 1 1,2 3-481,-2 2-176,-1 4-112,-3 3-16,-6 7 0,-9 6 96,-11 8 0,-13 7-16,-18 7-16,-17 7-184,-18 6-176,-18 8-16,-14 4-80,-13 5-128,-7 2-992,-1-1 816,22-14-9338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6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1619 0 13627,'-11'4'-56,"-13"9"-856,-12 11 48,-12 12 399,-10 13 481,-10 11 881,-13 10 79,-14 9-192,-12 8-208,-10 9-400,-6 7-104,-4 9-120,-1 6-72,4 5-224,4 5-256,10 2-1040,11-1-1161,17-4 1545,21-24-6762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64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1441 0 4385,'-22'6'-216,"-32"11"-288,-29 15 120,-25 15 1168,-17 16 360,-11 12 496,-3 13-7,0 10-561,7 9-320,8 8-464,13 6-160,16 2-112,18-2-24,22-3-120,23-7-240,23-7-456,26-10-368,25-15 576,6-21-6986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65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1062 0 13715,'-14'2'488,"-19"1"288,-18 4-1560,-15 4 184,-11 6 312,-8 5 544,-7 5 672,-2 2 144,-1 3-95,2 2-209,6 2-440,6 2-176,12 2-200,12 0-88,17-1-184,16 0-56,20-2 24,22-3-25,23-6-119,24-7-184,22-11-1184,21-15 1096,-9-5-11603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66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1754 0 14043,'-12'5'232,"-19"7"-80,-17 9-1960,-13 8 407,-14 9 1089,-10 5 1201,-11 5 1111,-8 4 40,-7 7-663,-6 8-465,-3 10-608,-2 10-160,-3 12-72,0 10 112,3 8 272,9 6 88,13 2 8,18 0-168,22-3-472,24-6-256,27-10-416,28-10-160,28-18-656,27-20-665,26-27 1289,-4-19-12931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67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710 1 14435,'-9'0'904,"-11"0"777,-10 0-1745,-8 5-152,-5 7 16,-7 10 392,-6 13 336,-7 11 424,-4 11 96,-3 8-144,3 9-224,5 7-415,8 5-137,13 3-72,12 0 24,18-3 0,18-7-24,23-9-160,25-13-160,28-16-529,28-19-431,26-26-1480,23-26-1833,15-27 2560,-22-4-7929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683 1 4361,'-46'2'-648,"-58"3"-672,-54 1 143,-37 3 729,15 0-320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68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49 557 7802,'-5'3'528,"-5"4"496,-2 7-512,1 6 296,3 5 529,5 3 239,11 1-16,12 0-191,16-3-505,18-5-216,18-8-344,19-10-104,17-12-128,16-13-40,13-14-24,9-12-8,7-14-208,1-11-200,-2-9-552,-6-7-329,-13-4-831,-15-2-569,-21 4 1529,-26 17-8650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69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239 711 6185,'-9'4'576,"-13"5"721,-9 5-1137,-7 7 112,-2 2 504,4 2 288,6 0 513,9-3-17,9 0-416,13-2-240,14-1-416,17-3-87,20-3-161,19-6-56,22-6-88,20-9-40,19-11-32,18-9-8,13-11-8,8-10 8,7-10-8,2-10-8,-1-9-136,-2-8-208,-5-9-569,-7-7-527,-7-7-2057,-9-4 2041,-29 16-7810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70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0 659 9882,'0'0'808,"4"-2"809,6-4-1249,11-7-320,13-5-24,13-7 72,16-4 80,12-6 152,13-5 16,11-6-64,13-6-88,11-10-504,10-9-480,8-11-1489,5-12 1281,-23 10-8778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71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255 1365 7554,'-12'6'880,"-15"11"1616,-12 8-2416,-6 5-32,1 2 320,5-2 257,10-5 399,12-5 128,15-7-232,17-7-240,21-9-392,21-9-152,23-11-112,18-9-24,14-11-8,9-8 8,4-6 0,1-6-32,-3-6-192,-5-4-136,-11-4-200,-12 1 8,-17 3 224,-17 6 152,-21 10 336,-21 10 56,-21 14 0,-22 13-24,-21 14-128,-19 15 0,-14 12 24,-10 10 32,-3 7 32,2 4 8,11-1-24,13-4-32,17-7 24,18-8 8,19-11-40,18-12-16,19-12-240,19-13-160,20-12-280,17-11-88,13-8 96,11-6 120,7-5 288,3-2 120,-1-1 64,-4 3 0,-8 2 0,-12 5 0,-14 6-144,-14 6-248,-17 4-545,-17 5-15,-19 4 144,-19 4 240,-21 6 528,-20 6 40,-22 9 64,-21 8 88,-21 11 176,-19 11 104,-15 13 352,-10 11 121,-3 11-89,3 8-128,8 7-440,13 2-184,14 0-104,19-6-48,20-10-368,23-12-480,21-13-537,21-15-351,21-14 896,9-8-7034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72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1 997 7842,'3'-3'1184,"5"-7"1817,8-8-2897,10-8-569,12-6-31,13-6 72,11-5 232,11-3 224,10-5 56,11-3 56,10-4-8,11-6-24,10-2-40,10-4-72,6-2-40,3 0-40,-3 3 0,-9 5 16,-11 8-40,-18 13-704,-19 14-288,-22 16-929,-25 17 881,-18 7-4553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7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1 482 12147,'2'-3'-40,"7"-3"-585,5-5 49,8-3 488,6-5 456,4-4 577,2-4 23,2-3-312,4-3-248,4-1-336,6-1-40,7 0-32,7 1 0,7 2 0,6 2 0,5 1 0,4 3 0,3 4-24,2 3-144,-1 6-632,-1 7-496,-5 5-1241,-9 7-840,-13 6 1841,-17 0-2993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74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7 8434,'4'-1'-1561,"5"-2"1121,1 1-5993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75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1441 1 8642,'-7'2'744,"-11"5"496,-11 6-520,-10 7-400,-8 9-15,-15 19 519,-7 14-336,-4 10-32,0 7-128,1 6 0,-1 2 56,0 0 24,-1 1 64,1-2-56,0 0-192,1 1-71,-1-2-153,0-1-113,-2-5-367,0-7-408,-1-9-1808,-1-9 1615,12-14-10113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76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59 14747,'9'-3'272,"17"-5"-1120,19-3-400,20-1 240,15 0-49,6 4 1385,-1 3 441,-6 7 231,-6 6 8,-7 7-520,-5 5-264,-4 6-336,-4 5-88,-6 2-8,-6 2 24,-9 0 144,-11 0 40,-11 0-136,-13 0-112,-13-3-144,-14-3-160,-13-1-497,-13-3-423,-14-3 768,5-5-8674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77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30 445 15923,'-6'0'513,"-4"-2"-610,0 1-815,6-1 296,9-2 128,12-3 1152,12-5 248,13-8 41,13-6-73,13-7-328,14-4-168,12-4-200,13 1-32,10 0-24,10 2 0,10 4-24,7 3-32,7 5-48,4 5-16,0 5 0,-3 6-8,-9 6-16,-12 7-144,-17 5-544,-17 8-208,-21 5-497,-20 7-151,-22 6-8,-23 5-121,-25 8-391,-24 6-321,-23 8 1369,-2-7-4913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804 0 1864,'-27'13'472,"-33"19"409,-29 23-57,-17 24-328,-8 24-104,4 27-144,12 25-48,17 25 40,19 20 24,23 10 40,21 2-24,24-8-120,24-11-56,25-16-120,27-14-72,25-16-168,24-16-392,22-15 384,-14-27-5193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78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2 385 19212,'-1'-5'320,"5"-8"-520,11-5-88,15-6 152,19-2 40,16-3 216,13 1 128,12-1 136,8 0 16,8-2-112,8-2-88,7 0-152,2 2-32,0 5-24,-4 6-32,-6 10-256,-8 12-296,-11 13-488,-15 13-152,-18 13-49,-20 9-15,-22 7 16,-23 5-64,-23 2-65,-22 1 209,-20-3-464,-15-3 984,7-12-6434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79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78 217 13579,'6'-3'264,"10"-5"-192,15-5-584,19-5 160,15-3 112,12-4 248,8-2 304,4-1 56,3 1-8,1 5-40,-2 6-280,-5 8-72,-9 9-192,-14 10-8,-18 12 24,-18 14 16,-23 16 168,-23 14 16,-24 15 88,-23 10 80,-19 6 40,-16 3 8,-11-1-136,-5-4-256,-2-6-728,2-8-425,6-11-1399,8-15 1440,22-16-6258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80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930 5 10330,'8'-1'400,"8"-1"48,6 1-368,2 0-224,-2 3 8,-10 5 272,-11 3 320,-16 7 369,-17 8-9,-17 7-240,-16 10-304,-15 13-384,-15 12-168,-17 15-312,-16 16-392,-19 15-1809,-18 12 1745,18-14-7202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81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1891 9 12619,'-12'-3'312,"-15"0"-232,-18 1-96,-14 5 80,-14 7 144,-11 12 456,-13 13 152,-12 15 104,-12 15-95,-10 17-369,-9 15-144,-7 17-200,-3 14-48,2 13-64,6 8-16,14 3-440,17-3-193,25-8-695,29-9-408,34-14-873,35-18-575,37-25 1791,9-24-4576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82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2247 0 17972,'-16'0'736,"-27"2"104,-27 2-840,-22 8-32,-19 10 0,-15 13 368,-11 14 216,-10 17 265,-9 16 47,-5 14-112,-3 13-152,1 11-280,5 7-120,9 8-152,11 5-40,16 3 0,17 0-8,21-2-48,23-5-96,26-8-296,27-11-208,31-15-560,32-17-329,34-24-1055,33-27-1505,30-38 2384,-11-19-9849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8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1806 0 13147,'-19'9'360,"-28"14"-136,-28 19-184,-27 19 8,-22 19 120,-18 17 584,-15 15 232,-10 17 305,-6 15-73,0 18-560,7 16-256,14 16-424,22 10-72,31 8-392,38 3-200,42-6-424,44-10-337,42-20-607,40-24-929,34-33 1737,-8-36-7890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84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1031 92 5777,'-3'-8'928,"-3"-7"1241,-4-5-1281,-4-2-368,-3 5-16,-6 8 184,-9 12 225,-9 16 359,-13 16 112,-14 19-160,-13 20-239,-13 20-233,-9 19-80,-3 18-64,1 14-56,9 12-240,14 6-56,22-1-144,26-4-112,33-13-136,35-15-112,39-22-424,38-28-416,37-31-1209,31-35-1423,23-36 2039,-23-15-8993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85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242 0 13099,'-15'13'736,"-18"17"640,-12 18-1264,-5 17 80,5 11 56,10 6 136,17 2 105,18-3-73,24-7-288,25-9-216,29-14-424,31-18-281,29-22-991,28-24-1321,22-24 1753,-22-6-8194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86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74 54 12163,'-10'6'968,"-12"6"1112,-3 4-2920,8 1-536,18-2 63,29-7 393,31-8 376,37-13 312,35-14-160,38-16 312,-10-1-9434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87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1 349 11250,'2'-5'1041,"8"-7"2167,10-7-4520,15-4 16,18-5 480,21-4 880,20-2 624,19-3 200,16-2-96,14 1-400,14 4-224,8 8-520,6 9-224,-4 12-456,-11 14-120,-23 15 351,-30 13 265,-38 13 608,-41 11 208,-41 11 88,-39 9 1,-32 7-113,-25 4-48,-15 2-72,-5-2-40,6-7-56,13-9-24,17-13-304,21-12-569,23-15 513,20-14-10626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1726 0 3193,'-50'14'328,"-69"19"600,-66 19-992,-55 17-248,-37 14-192,-19 12-552,-7 7 495,48-13-1391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88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0 236 15147,'2'-5'368,"5"-6"-464,7-6-216,10-5 200,9-4 136,8-2 656,9-2 105,8 1-25,9 2-128,10 5-368,10 8-128,8 9-144,4 12-48,-1 12-40,-7 13-24,-17 14-120,-19 13-128,-25 16-104,-26 14-24,-27 15 95,-27 8 129,-23 5 72,-19-1-24,-16-8-288,-10-8-120,-6-13-520,-2-14-657,4-15 1097,23-18-9794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89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24 14355,'8'-3'496,"13"-3"152,18-1-712,17 2 40,15 3 48,13 5 160,6 6 256,2 8 49,-2 8 39,-6 11-120,-10 11-288,-13 11-96,-16 10-168,-18 9-176,-21 10-328,-22 9-193,-26 8-295,-26 4-40,-25-3-128,-23-5-217,-20-12 905,14-20-9306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90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202 120 19268,'15'-5'344,"26"-6"-1568,32-5-120,33-2 207,27 1-23,18 0 1240,6 2 328,-4 3 240,-11 4 25,-15 8-177,-19 11-248,-22 16-392,-25 20-184,-29 25-209,-31 26-63,-35 26 64,-33 22 160,-28 14 240,-26 7 112,-19-2 88,-15-8-16,-12-12-256,-7-17-264,-1-19-840,4-20-1025,11-21 1313,32-23-8354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91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936 1 15667,'-11'11'440,"-14"21"-208,-17 27-416,-13 28 24,-12 27 24,-11 20 176,-8 13 16,-7 6-24,-4 0-288,-2-5-336,-2-14-1344,2-17 1128,17-29-11587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92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1164 0 19596,'-4'5'352,"-10"15"-968,-14 20-40,-18 27 160,-19 26-8,-22 21 512,-20 16 64,-15 9 8,-10 2-24,-1-3-768,4-9-553,11-15-2167,16-18 1815,25-26-9249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9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85 0 9858,'-14'8'320,"-19"8"2953,-5 1-16724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94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3166 3881,'2'0'472,"2"-1"448,5-2-192,5-2-32,5-2 129,4-3 319,4-5 144,6-4 240,5-5-7,9-5-137,12-7-72,17-7-175,19-10-65,25-12-168,27-13-104,32-13-248,31-15-152,32-15-232,29-16-80,27-18-72,25-21 8,23-22-32,23-24 0,21-22-504,15-22-392,7-13-1104,-4-5-825,-22 9 1537,-76 51-11995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95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2332 0 13555,'-16'18'536,"-25"33"-144,-28 37-112,-25 37-168,-22 34-88,-18 26 0,-17 19 8,-15 12 16,-16 4 0,-16 0-24,-14-5-112,-15-4-1208,-16-5-2025,-16-4 1921,36-37-7570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96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3365 1 9994,'-12'5'-432,"-14"11"-912,-14 14 272,-12 14 335,-13 13 1466,-10 11 935,-12 9 744,-10 9-39,-12 14-865,-12 17-464,-15 19-759,-16 22-193,-18 21-88,-19 18-24,-22 16 16,-19 12 8,-19 10 32,-15 7-177,-12 4-927,-6 3-672,-2 0 832,46-42-11707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97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10 6745,'1'-1'329,"3"-1"287,3 0-512,6-1 200,7 2 168,7 2 616,8 4 272,7 6 185,8 7-17,7 9-408,11 6-256,14 5-359,18 3-129,24-3-232,25-6-80,27-9-312,27-12-329,26-14-735,26-17-816,23-20 1144,-35-4-10931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1129 4081,'10'16'224,"23"19"24,31 15-80,39 6-120,39-1-48,40-7-8,35-14-16,32-17-128,26-17-312,22-16 16,18-15 8,13-13 152,10-11 328,7-9 56,3-9 0,1-8 0,-2-7-8,-3-6-48,-5-7 0,-9-6-16,-12-4-16,-15-5-32,-18-3-120,-24-2-648,-26 2 519,-53 19-1967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98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0 656 8914,'14'-1'736,"21"-4"328,27-4-320,27-4 81,25-3-153,21-4-40,19-7-136,17-7-64,18-10-264,18-11-120,19-13-464,17-13-376,16-11-1361,10-10 1169,-40 13-9402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299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1 233 6065,'14'-3'1025,"19"-3"1367,23-5-1904,21-7-808,22-6-112,21-8-8,18-8-48,17-11 360,-17 4-8034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00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0 236 14315,'22'-8'136,"35"-19"-1208,41-24-1401,45-24 1505,-3 0-8970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01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0 607 4569,'43'-23'1344,"58"-29"1505,56-28-1161,46-21-1592,33-15-1352,23-9 608,-34 16-7994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02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1008 8402,'6'-3'1184,"8"-5"1305,11-7-1433,14-6-72,15-7-240,15-8-88,17-11-264,17-12-112,18-16-160,19-14-96,21-17-288,19-13-344,18-14-2000,14-11 1640,-28 20-10915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03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58 507 8290,'-9'-2'232,"-4"-5"-16,0-5 112,2-3 104,4-2 48,2-1 80,5-1-32,5-3 8,6-3 33,9-7 47,9-6 40,12-6 152,16-4 32,17-2-104,17 1-103,16 7-289,16 8-144,13 11-168,9 13-32,3 16-16,-3 16-8,-8 18-32,-12 18-16,-16 20-56,-17 16-120,-20 16-513,-22 14-487,-25 10-2113,-28 6 1937,-13-21-8274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04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40 880 12123,'-6'-8'408,"-3"-13"-176,-3-13-408,3-13 240,6-9 96,11-6 576,14-4 136,17-2-48,22 0-112,24 0-336,26 2-159,29 3-137,28 4-32,27 4-32,24 7 8,19 8 0,11 9 0,2 14-16,-4 14-8,-13 18-457,-15 17-551,-22 20 584,-43 0-14459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05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1 502 17300,'17'-10'208,"34"-15"-1056,44-16 103,46-12 1,44-7 48,35-3 536,25 2 112,14 5 104,6 6 8,-1 10-40,-4 12-24,-8 14-640,-10 17-912,-18 20 903,-46 7-10921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06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3614 1 10490,'-35'11'488,"-48"28"449,-53 33-1049,-48 35 32,-38 33-1,-31 32 33,-24 27 144,-17 26 97,-12 25 103,-6 24 16,1 18 48,12 10 56,26 0 248,35-11-8,52-23-344,56-30-248,62-34-424,62-36-56,61-37-824,56-39-1481,50-42 1625,-2-31-8034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07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8 1 1776,'-3'3'88,"-2"2"-1952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346 44 1952,'-30'-3'224,"-42"-6"249,-48-6-473,-4-1-2649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08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1295 1 5401,'-23'18'872,"-31"29"625,-34 31-345,-30 33-328,-23 34 80,-16 30 369,-7 28 95,4 19-280,14 12-536,28-1-1520,35-10-1272,47-25 1151,29-46-9545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09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791 1 11674,'-10'7'353,"-15"12"-73,-13 12-248,-11 15-16,-8 13 104,-6 15 416,-7 14 208,-5 15 248,-4 15-32,-3 18-328,1 16-95,8 16-25,15 12-40,27 2-40,36-4-88,46-15-288,50-23-256,56-36-1712,52-45 1311,-8-32-15378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10"/>
    </inkml:context>
    <inkml:brush xml:id="br0">
      <inkml:brushProperty name="width" value="0.35" units="cm"/>
      <inkml:brushProperty name="height" value="2.1" units="cm"/>
      <inkml:brushProperty name="color" value="#EDB7B1"/>
      <inkml:brushProperty name="inkEffects" value="pencil"/>
    </inkml:brush>
  </inkml:definitions>
  <inkml:trace contextRef="#ctx0" brushRef="#br0">387 1 8562,'-9'1'1216,"-13"7"1785,-11 8-2961,-10 15-792,-4 17-33,-3 22 153,1 20 344,3 17 920,4 15 481,11 8 479,16 3-80,28-7-648,34-13-455,44-23-1394,46-30-1007,43-41 1104,-8-22-11731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1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273 178 8722,'-1'-3'152,"-3"-4"-152,-4-7-88,-4-5 264,-3-3 328,-3-2 568,-2 1 185,-3 2 103,-2 4-136,-1 4-272,-2 4-40,2 4 9,1 4-33,5 4-200,6 2-136,6 4-232,9 2-72,10 5-32,11 4 16,12 4 40,11 6 0,13 3-15,11 4-41,9 2-80,8 0-16,6-1-24,5-4-32,7-6-32,10-9-232,12-13-881,14-17-647,13-20 800,-18-4-16908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1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9 85 7466,'-2'-1'104,"-2"-1"-152,2 1-408,2-1 520,5 1 488,4 2 1064,4 0 336,5 2 129,6 2-185,10 2-511,12 1-241,20 1-480,22-2-224,30-4-440,29-6-472,33-11-1376,30-11-1745,20-15 1920,-29 1-9601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1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1272 0 12875,'-3'3'72,"-7"4"-1136,-4 7-201,-6 6 705,-6 5 280,-7 4 1464,-11 2 225,-13 7-169,-17 7-296,-18 13-680,-19 12-200,-14 15-408,-12 11-264,-6 9-384,1 4-281,8 1 713,27-19-10546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1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36 1 5049,'-15'7'288,"-5"2"-5625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1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75 1 7746,'-13'6'-849,"-16"9"1530,-4 1-8259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1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1012 1 15699,'-12'6'528,"-18"8"-632,-14 6-824,-13 7-248,-9 5-72,-8 5 720,-5 3 280,-6 4 248,-5 3 24,-4 3-689,-4 2-591,-3-1-1648,2-1 1463,17-9-4312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1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71 0 7498,'-11'7'-96,"-17"9"136,-3 3-7482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 4785,'-1'8'136,"4"12"-72,9 11-464,16 10-256,23 10-120,25 12-161,27 11 121,25 12 280,25 10 168,22 6 352,21 1 24,18-3 24,17-8 8,15-12-8,14-17 0,13-19-24,13-25-112,-43-14-424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1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231 0 4921,'-23'11'296,"-28"12"-384,-27 14 24,0-1-5001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1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203 866 7290,'-12'7'672,"-12"7"448,-10 4-1120,-4 2-520,3-3-24,6-3 288,8-6 328,12-7 392,11-7 64,13-6-16,14-6-104,17-7-96,19-5 56,21-8 64,22-8 80,25-10 17,23-10-73,24-10-112,23-10-120,18-9-256,15-8-352,7-3-2225,1-4 1745,-40 18-8170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2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1 403 3569,'15'-8'688,"23"-13"496,22-12-360,18-12-544,13-9-344,8-6-664,4-4-504,1 0 608,-17 11-3273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2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1 966 13747,'1'-1'64,"11"-3"-824,14-7-352,22-11-361,21-11 137,23-11 632,19-10 360,17-10 704,13-7 96,9-7-80,8-5-112,4-5-272,1-1-256,0 0-888,-4 2-953,-8 5 1129,-30 17-4057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2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43 1 7426,'-7'5'368,"-5"3"-568,-1 3-1801,6-3 929,4-1-3449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2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87 2128,'16'-7'457,"24"-11"239,26-13-360,0 0-3953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2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1 296 10554,'12'1'712,"15"1"385,20-4-609,23-6-264,23-9-152,20-9-392,14-10-352,8-9-1313,6-7-1280,1-7 1777,-23 5-3929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2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1 421 10722,'0'1'376,"2"1"64,4-1-336,9-3 1,12-5-9,14-7 144,14-7 72,12-8 24,13-7-24,13-8-224,13-4-352,12-6-1113,9-3-1103,6-4 1256,-21 9-6562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2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19 3 2112,'-3'-1'777,"-2"1"615,-2-1 72,3 1 105,5-1 159,5 1 80,8 1-367,7 0-201,9 2-304,8 1-56,10 1-96,10 2-87,12 4-257,12 4-144,5 5-248,2 8-56,-8 8-112,-12 10-24,-20 13-80,-22 14-120,-29 17-217,-27 14-95,-28 13 56,-24 6 112,-19 3-312,-14-3-576,-7-5 800,16-23-11139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2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366 0 9898,'1'3'-312,"3"4"-592,1 8-592,-1 10 191,-4 11 833,-9 13 768,-13 13 184,-17 15-72,-18 17-784,-18 18-800,-17 17 632,6-12-3953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3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2645 1 6489,'-24'17'312,"-31"27"113,-28 28-353,-23 28-64,-16 25-40,-10 21 0,-7 19 16,-7 14 64,-5 9 32,-4 3 0,-2 1-32,-3-2-184,-2-3-64,-3-3-217,-4-4-55,-5-2-384,-9-1-600,-11 4 880,27-29-2793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1 134 3361,'32'5'96,"47"5"-40,53 1-56,50-4 0,44-6-16,38-11 16,30-11-56,23-14-536,17-16 408,-48 0-2481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2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574 1 7706,'0'5'672,"0"10"712,-3 13-1752,-4 15-72,-8 15 16,-11 16 544,-13 14 344,-16 9 168,-14 9 0,-13 4-592,-10 1-976,-7-2 520,12-20-8650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2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338 481 12883,'-18'4'440,"-21"2"-48,-15 3-408,-7 2-136,1 1-208,10-1 48,14-2 112,16-6 304,20-6 272,21-11 128,20-11-48,21-12-200,22-13-88,22-10-128,21-6-88,16-1-352,12 3-320,5 6-1217,-3 11-1199,-10 14 1727,-30 11-5520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3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1 558 6545,'6'-6'641,"10"-7"1023,16-9-1528,17-7-32,22-7-16,21-7 0,25-5-48,21-5-24,23-4-16,17-1-112,17 1-936,9 4-897,4 6 1025,-34 11-4377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3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 8946,'9'1'552,"16"1"440,19 1-1208,20 4-624,16 3-248,10 4 120,5 4 287,-3 2 817,-5 4 281,-9 3-1,-9 3-408,-13 6-1977,-12 5 1345,-14-3-4457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3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414 39 8522,'7'-1'-216,"13"-3"-1145,15-3-223,14 0 136,10-1 312,7 2 1680,2 1 600,-1 4 464,-4 3-87,-5 7-913,-8 7-392,-10 13-688,-12 15-320,-19 18-225,-20 18 81,-23 17 744,-21 13 552,-20 9 544,-16 2 1,-13-2-361,-10-5-264,-6-9-280,-1-12-168,5-17-1825,9-20 1393,22-20-4641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3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854 183 10954,'9'-7'304,"13"-11"-504,14-10-520,11-4-304,6-1-64,0 4 880,-8 7 528,-11 10 832,-14 10 176,-17 14-295,-17 17-369,-17 18-440,-15 18-112,-16 19-80,-12 14 24,-13 11 16,-10 6 0,-8 2-24,-7-1-48,-4-5-416,0-9-448,1-10-1673,4-14 1441,21-20-7122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3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1304 0 12403,'-36'28'200,"-54"33"424,-50 37-3585,-39 35 9,-29 27 199,-15 19 232,-9 11 2001,36-28-1000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3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2588 0 14467,'-7'1'400,"-8"3"64,-8 9-1088,-7 10 144,-10 12 216,-11 12 416,-13 14 344,-15 13 0,-21 14-96,-20 14-192,-21 13-232,-20 13-192,-19 11-272,-15 10-72,-12 9 0,-7 9 168,2 6 320,9 3 72,18 0-128,28-4-728,36-7 544,39-31-11795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3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1374 1 6937,'-20'10'369,"-26"15"383,-27 15-1000,-20 16-72,-16 12-8,-12 12 15,-8 10 618,-4 7 447,-2 8 664,5 5 192,9 6-279,17 6-385,24 5-1224,25 3-536,31-1-881,29-3-423,30-10 1200,11-25-6450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3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846 0 10354,'-7'1'208,"-7"1"-1008,-6 4-1512,-4 2 47,-1 4 313,-1 2 2496,-2 3 1296,-5 2 785,-4 2-121,-6 4-1151,-6 6-449,-5 7-488,-3 10-128,-4 10-88,-3 11 0,0 10 8,0 8-8,5 6-72,7 4-72,13 0-208,17-6-152,18-8-632,20-12-480,19-17-1265,16-19 1393,0-16-6634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8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1496 1 9642,'-51'15'56,"-73"23"-624,-69 22-504,-58 21-729,-39 16-143,-24 14 1104,42-12-2633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3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304 1 3881,'-12'13'1168,"-18"19"953,-14 19-705,-10 16-248,-3 11-552,6 4-192,13 0-544,20-4-416,25-6-1440,24-6 1144,8-15-6498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3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1004 0 13651,'-14'7'384,"-17"10"-104,-14 8-624,-9 9 24,-5 8-16,-2 8 88,-4 8 256,-6 8 152,-7 9 256,-7 8 64,-4 8 16,-2 5-80,7 4-232,10 2-96,19 1-256,19-1-112,25-3-632,23-5-384,22-9-649,21-9-615,18-13 1456,-3-18-5946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4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0 793 10970,'6'5'953,"11"3"1183,18 0-1856,27-4-280,30-10-152,34-14-520,33-18-192,31-21-201,27-20-23,19-19 32,14-18-120,8-15-769,0-13 1025,-43 18-4481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4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1230 6033,'3'1'1089,"9"0"1743,16-5-1744,26-9 161,33-15-289,35-17-328,38-22-344,36-22-128,31-20-120,26-18-80,19-13-440,15-11-424,8-8-2649,5-4 2193,-49 26-6674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4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1 908 13099,'7'5'576,"14"4"168,18 3-272,25 0-8,27-3-56,31-10-96,32-13-72,32-16-143,32-20-65,31-21-353,28-22-191,25-22-496,16-18-320,12-17-1513,4-9 1673,-55 20-8098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4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0 969 7602,'9'-1'424,"18"-4"552,21-5 192,27-10 320,29-10-15,32-16-457,31-16-328,36-18-432,34-21-120,37-23-824,36-26-896,35-28 896,-42 17-11579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4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20 610 10514,'-4'0'1080,"-5"-3"2297,3-4-4009,7-3 184,17-7 224,21-8 296,24-8 392,25-10-40,26-6-96,23-6-72,22-2-208,21-1-72,19 2-264,14 3-176,11 5-520,6 7-336,0 9 735,-39 10-11009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4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66 727 10738,'-5'1'224,"-7"2"-520,-3 0-56,1-1 192,2-1 248,5 0 1032,7-3 249,13-3 311,19-5-112,26-6-663,31-9-273,38-9-480,36-10-160,34-12-152,27-10-16,18-9-24,11-4-8,2-1-288,-5 4-473,-11 8-2303,-17 10 1967,-47 15-9569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4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4 334 5737,'-1'0'584,"0"0"1089,0 0-2153,4 2 136,6 1 488,8 2 1016,8-1 360,11-2 305,13-5-201,17-5-624,22-8-328,24-7-464,25-7-208,22-8-400,20-6-224,12-4-648,7-2-465,-1 1 969,-35 8-9754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4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1 856 12179,'7'-6'536,"16"-13"232,21-12-704,26-14-40,27-11-24,26-8 8,24-6 16,19-5-8,16-1-16,16-2-96,11 2-264,10 3-568,6 4-377,1 3 609,-38 14-9538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0 161 1032,'22'-1'160,"35"-4"136,36-8-128,35-9-152,30-10-8,24-12-8,-19 1-1680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4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1 979 4329,'5'-1'1112,"8"-5"1329,10-5-1017,10-9-288,10-11-144,13-11 17,13-13 63,18-13-88,18-13-120,22-9-392,19-7-200,20-2-312,15 5-264,11 7-752,6 10-648,-1 9 848,-34 17-11291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4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1030 10802,'18'-16'152,"31"-25"-512,38-26-104,41-26 48,40-19-40,35-12 248,27-5 64,19 2 80,13 7-672,7 8 528,-42 24-7690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5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1 446 9930,'23'-12'800,"37"-16"160,40-16-95,42-12-497,37-7-568,30-3-953,22 2-527,12 2 736,-36 11-8002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5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1 378 6337,'10'-6'849,"20"-9"1423,21-10-2064,19-9 0,19-7-96,18-4 24,13-2 184,11 0 56,7 5 120,2 6-23,1 10-185,-3 13-56,-4 15-440,-7 17-152,-8 18-225,-9 15-359,-11 18-1064,-12 13 1224,-21-7-6634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5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1 243 12883,'5'-6'496,"9"-9"368,17-9-1104,21-8 96,23-3 0,20 1 56,19 3 72,15 5 16,15 6-8,11 6-88,9 8-472,8 9-464,2 10-1809,0 11 1617,-31 0-6618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5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78 14587,'17'-7'56,"30"-7"-1048,33-4 72,34 1 72,24 3 191,17 7 801,6 7 201,-3 10 103,-7 8-8,-12 10-392,-12 11-288,-14 13-1009,-15 14-959,-18 16 1256,-22-6-7050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5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0 13475,'7'2'336,"11"5"-376,17 11-408,17 14 120,14 19-24,5 19 288,-3 21 72,-10 21 32,-17 18 16,-19 16 8,-22 12-56,-22 8-296,-22 0-1009,-20-4-655,-18-9 888,4-31-7090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5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1241 1 5305,'8'1'1016,"8"3"993,5 6-737,2 8-544,-4 8-216,-11 10-128,-14 11-16,-19 13 97,-22 13 15,-26 14 24,-24 15-56,-23 12-168,-20 11-88,-15 7-832,-12 5-600,-8-1-1585,-5-6 1417,29-24-6442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5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622 1 9050,'-11'4'1104,"-18"7"1569,-16 9-2353,-12 11-552,-9 10-48,-5 12-8,-1 10 88,1 9 272,4 4 136,10 0 8,13-3-80,18-7-296,21-9-136,26-14-561,27-16-215,29-18-904,24-20 976,-4-9-6418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57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531 1 11250,'-15'11'448,"-19"16"145,-18 17-465,-11 17-24,-8 13-8,1 10 304,2 5 168,9 3 128,10-1 8,16-3-408,17-5-256,21-8-392,25-11-208,25-15-624,25-15-473,23-17-1327,22-19 1560,-11-8-5738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1107 110 536,'-43'-8'-40,"-55"-8"0,-54-7-16,-38-1 128,-24 4-40,-7 8-32,32 6-504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58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0 10666,'0'0'-10666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5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12 8906,'-1'-1'-152,"5"0"-1344,8-2-521,7-1 945,1 1-3097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6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167 1 7242,'-10'7'296,"-15"8"-192,-13 8-2121,-10 7 1073,3-1-3737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6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 0 2705,'-4'3'104,"-1"1"664,1 1-4345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6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1221 49 8874,'-4'-4'592,"-6"-5"560,-11-2-1232,-11-1-96,-13 3 16,-15 5 184,-13 11 520,-15 10 128,-12 15-39,-10 13-161,-4 16-320,-1 12-96,5 10-136,8 6-96,14-1-160,16-3-177,22-8-735,24-11-304,26-17-721,26-21 993,9-14-4017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6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823 755 3897,'12'-11'632,"10"-10"712,5-9-31,-1-2-1,-8 2 64,-13 3 128,-18 8-111,-18 9-289,-18 11-144,-18 11-400,-15 11-200,-9 11-192,-6 8-56,0 6-80,4 5-16,9 3-32,12-1-64,14-3-104,18-6-232,19-6-136,20-8-64,21-11-184,21-11 152,19-14-104,18-15-145,17-17-335,12-15-8,5-14 304,-2-8 336,-9-4 984,-14 3 384,-19 5 448,-19 8 64,-22 10-215,-20 8-249,-19 11-456,-19 11-144,-19 13 80,-18 13 80,-18 13 176,-13 12 48,-11 12-128,-5 9-88,4 6-200,8 4-160,17 1-488,19 0-320,25-4-800,24-4-113,26-11 153,26-13 272,24-19 760,24-23 168,21-24 160,16-21 24,10-20 56,6-13 40,-2-8 160,-6-4 112,-11 2 400,-18 5 272,-22 9 432,-24 12 17,-27 13-305,-26 13-272,-26 13-488,-25 14-120,-23 13-88,-17 14-8,-13 14 0,-8 11 0,-1 12-24,4 10-24,11 6-288,14 4-176,21 0-416,21-1-329,25-7-287,26-10 56,28-16 424,27-19 351,26-25 537,23-24 88,17-25-840,14-22 624,-18 5-5217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6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3519 522 7666,'-13'-3'680,"-26"-1"768,-33 5-560,-39 12-248,-36 19-95,-38 23-329,-33 28-104,-30 29 176,-23 28 304,-12 22 368,2 16 8,18 5-384,32-3-424,46-14-784,52-21-288,55-30-152,55-32 112,53-39 319,51-38 73,47-40-32,40-38-48,34-34 40,27-28 192,20-23 304,13-17 56,8-13 48,1-9-32,-5-2-136,-11 2-8,-22 12 48,-31 18 200,-42 25 496,-49 27 192,-55 31 112,-57 31-120,-60 33-240,-58 35-159,-55 36-129,-51 34-56,-46 38-112,-43 38-48,-38 42-408,-31 41-233,-18 37-71,-3 29 16,21 11 200,40-3 80,64-23 256,78-62-8826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6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4080 4 10338,'-19'-3'376,"-34"2"184,-39 10-512,-43 18 24,-40 25-40,-42 35-56,-37 38-8,-39 43-8,-35 42-16,-30 40-280,-22 35 0,-6 25 64,10 12 32,33-4 208,51-14-440,67-23 304,71-60-9250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6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2770 1 15883,'-35'14'200,"-53"28"-528,-59 36-296,-59 46 200,-54 50-128,-45 50-384,-36 46-136,-23 39-409,-7 27-399,11 15 1168,68-53-7362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6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4528 0 10466,'-25'3'664,"-45"10"865,-52 17-1473,-57 28 64,-55 36 120,-52 43 64,-47 43 16,-42 48-120,-35 46-104,-24 44-248,-10 35-48,14 25-96,32 10-128,59-10-1137,74-25 1041,82-72-10322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280 1 984,'-17'13'304,"-17"19"216,-15 19-96,-5 19-255,2 16-105,11 14-64,14 10 0,21 9-8,21 5 8,23 2-8,21-2 0,20-4 0,19-6-8,19-8 0,18-12-8,16-14-353,14-16 265,-20-19-1776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6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4502 1 14659,'-32'0'296,"-48"7"336,-53 19-1480,-52 28 400,-53 38 120,-46 39 56,-46 42 352,-40 40 40,-34 38-40,-24 34-40,-5 26-440,11 18-184,35 4-592,53-3-569,73-15 1065,80-62-8746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6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5713 41 11218,'-9'-10'368,"-23"-6"257,-31 2-913,-43 15 192,-50 23 24,-56 28 312,-59 33 168,-63 35 248,-60 36 24,-56 42-232,-47 44-144,-30 47-576,-15 47-360,10 41-1088,29 33-249,58 14-944,75-3 1385,100-73-3929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4581 1 11698,'-59'21'905,"-92"29"1175,-94 37-1952,-85 44-144,-70 48 8,-52 48-128,-32 47-224,-12 43-408,6 39-392,30 29-625,45 19-431,69 4 1192,94-67-6314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7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4891 0 13747,'-31'3'360,"-50"11"344,-57 21-1128,-61 32 328,-56 39 56,-55 45 32,-51 45 32,-44 46 40,-36 45 0,-21 41-88,-6 32-96,16 25-528,33 14-288,56 0-993,68-12 985,84-72-8850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4228 0 14603,'-29'8'760,"-44"14"649,-51 22-1305,-49 27 96,-48 28 64,-41 28 32,-40 28 48,-33 26-40,-26 25-160,-16 23-72,-5 18-168,9 14-112,27 5-344,38-1-384,56-8-2057,65-15 1857,64-48-11443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4668 0 16828,'-33'8'304,"-53"16"-448,-61 20-32,-61 32 88,-55 38 8,-50 41 88,-42 39 8,-38 39 24,-26 35 0,-17 34-184,-3 27-305,18 18-607,33 9-312,58-8-2369,72-17 2297,80-65-7114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7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3839 1 15451,'-30'8'328,"-49"17"-336,-60 29-80,-62 35 104,-59 39 104,-55 38 80,-44 37 56,-34 35 9,-19 29-65,0 25-48,21 13-336,41 4-417,61-8 329,80-55-15563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7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2132 0 15347,'-35'20'72,"-57"33"-592,-58 43-312,-51 46 264,-40 45-16,-25 37 152,-8 26 360,13 12-216,28-1-185,50-15-2343,60-26 1680,51-51-6562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7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967 0 7274,'-52'44'-32,"-66"61"-1745,-57 61 1233,-36 41-944,-11 18-465,33-29 473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256 1 12075,'-42'18'-609,"-58"34"121,-13 9-10490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594 0 2353,'-27'25'192,"-34"33"352,-25 36-568,-14 30-8,-1 25 0,9 20-16,20 14-16,28 10-112,33 2 120,19-31-2601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7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6 671 7138,'-3'6'432,"0"3"376,16-2-640,26-12 8,42-25-280,48-33-464,52-40-905,49-40-487,44-37 888,-24 11-2473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7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2857 56 6201,'29'-10'256,"29"-6"120,18-2 25,-1 7 303,-18 11 96,-33 16-48,-44 19 24,-53 21-208,-52 22-32,-55 23-31,-49 23 15,-45 23-256,-37 25-56,-25 23-192,-17 23-296,0 22-761,8 20-631,23 14 768,67-37-8082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3889 1 16131,'-25'2'240,"-42"10"-640,-46 14-720,-47 21 424,-43 25 0,-40 25 536,-38 22 352,-34 21 192,-29 16 0,-20 13-32,-7 8-152,10 3-416,25-1-336,44-5-1752,52-5 1415,66-31-9961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8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3481 62 16980,'-7'-5'128,"-13"-6"-1513,-17-5-511,-22 1 696,-26 4 151,-30 7 1594,-34 10 527,-36 12 96,-34 14-184,-32 17-544,-27 22-232,-21 26-888,-13 29-552,-4 31-680,10 26-113,25 18 153,37 10-65,56-2 1337,59-36-5137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8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3782 1 14363,'-31'3'352,"-46"9"-232,-51 16-152,-50 19 0,-45 21 32,-41 20 72,-38 23 112,-33 25 0,-30 29-40,-24 31-232,-11 30-1128,0 27-736,18 21 951,75-36-10097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3855 14 15323,'-19'-7'64,"-36"0"-1120,-47 9-152,-54 21 440,-56 29 47,-57 33 1098,-50 34 311,-44 32 88,-34 31-32,-20 33-456,-8 29-600,10 29-1832,23 23 1431,79-38-10625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554 0 7178,'-51'37'-249,"-71"56"-1023,-67 60 536,-2 5-4185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2940 0 11626,'-41'13'-280,"-67"27"-832,-70 37-144,-64 44 904,-53 45 16,-40 44 328,-27 39 24,-13 35-568,2 27-737,22 17 737,71-49-5353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8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2746 1 13619,'-37'6'152,"-59"18"-368,-62 26-104,-56 35 240,-47 35 16,-39 36 8,-31 33-40,-21 31-1145,-8 23-1207,9 13 1320,66-36-6994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5137 1 14155,'-51'11'80,"-70"27"-616,-74 37 128,-73 42 176,-64 42 96,-60 38 176,-48 32 0,-36 26-200,-23 18-264,-3 11-553,15 5-263,39-9-368,57-15-913,77-25 1601,93-52-4233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2119 0 7842,'-32'10'312,"-45"17"136,-45 19-328,-35 18-40,-25 19-16,-14 17-48,-4 17 0,5 16-8,9 15 0,14 16 0,17 13-8,20 12-24,22 12-24,25 9-24,25 6-8,27 1 8,27-3 0,27-9 0,28-13 8,26-17-152,24-21 32,22-26 8,20-29-72,17-36 104,13-36-176,11-42-689,5-41-519,2-39 768,-30-3-3073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3448 0 8754,'-34'11'400,"-51"16"328,-59 21-704,-59 21 104,-54 23 168,-47 22-56,-43 23 96,-36 26-56,-31 26-176,-25 29-264,-15 32 112,70-27-11034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8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4494 0 12819,'-64'20'-32,"-94"42"-384,-97 54-112,-89 60-817,-74 59 305,-56 57 320,-36 45 528,-12 32 120,7 19-552,36 2-1081,53-13 1009,98-70-4753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9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5762 1 15371,'-28'5'304,"-50"15"-392,-59 21-232,-66 26-8,-63 30 8,-65 30 88,-58 26 184,-55 27 88,-49 25 8,-45 30 8,-37 33-200,-23 35-560,-8 35-528,14 25-641,109-48-8657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5213 1 11771,'-34'4'504,"-58"11"376,-65 18-928,-70 27-96,-64 31-104,-60 37-104,-56 35-32,-50 41 103,-43 39-87,-36 43 136,-25 42 40,-9 39-1008,6 33 960,99-50-9226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5663 0 9786,'-48'13'568,"-69"20"560,-77 34-968,-71 36 17,-67 45-41,-54 44-24,-48 46 56,-35 47 8,-25 43-48,-14 38-128,2 29-480,17 17-233,36-2-663,53-18-368,71-40 1000,90-79-6738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9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4342 29 2441,'2'-8'152,"-9"-4"480,-20 3 120,-34 18 552,-40 24 136,-50 33-15,-48 36 7,-49 40-48,-47 40-183,-43 44-481,-40 45-224,-32 46-560,-26 43-464,-12 39-1177,-4 28-1223,15 13 1543,82-69-5384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9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1429 0 9218,'-64'41'456,"-88"60"360,-84 72-1248,-70 70-1160,-47 66 968,35-18-7218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4351 0 10786,'-28'11'985,"-47"14"1391,-50 21-2128,-52 34-192,-47 40-8,-44 51-120,-41 52-64,-35 53-344,-29 47-280,-17 43-673,-10 33-231,7 21-56,17 8 255,33-9-15,44-24 864,72-78-4057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1637 1 12275,'-42'21'32,"-56"32"-488,-60 42-729,-51 42-111,-43 44-344,-35 39-377,-28 41 1505,39-24-4689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2060 1 13467,'-41'36'536,"-56"53"200,-55 62-1336,-45 62-1040,-32 57-841,-19 45-487,-7 31 303,7 13 1113,16-2 879,27-20 689,49-67-2192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9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1926 0 4929,'-30'1'472,"-44"3"744,-41 3-1448,-33 8-88,-21 10 8,-10 15-128,-3 19 32,6 21-8,9 21 88,13 22 456,15 21 224,18 22 400,18 16 64,21 12 49,24 7-65,29-1-368,32-4-96,35-9-208,37-10-88,36-15-40,35-17-32,34-21 8,27-23-16,24-28 8,17-30-128,11-32-32,7-32 8,1-31-120,-4-27-72,-9-25-713,-13-21-671,-17-16 920,-48 17-2937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2371 0 6177,'-30'24'929,"-43"36"615,-47 45-528,-42 47-88,-38 45-440,-27 42-152,-21 39-408,-9 32-432,0 23-136,11 12-312,25-7-1481,32-20 1713,49-63-5377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3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2368 0 8578,'-17'10'808,"-31"15"1224,-30 20-1864,-29 25-120,-26 29 0,-23 36-48,-22 37 0,-20 41 0,-17 41 0,-13 35-64,-5 28-16,5 11-488,13-3-552,26-15 664,45-62-8938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5861 3353,'15'-22'496,"23"-34"648,28-42-776,29-41 24,30-45 328,26-42 65,29-42-25,26-37-64,29-30-440,26-22-40,27-17-80,26-8 16,24-4-48,24 1-72,25 3-112,22 8-88,20 12-88,17 16-232,13 19-1521,10 20 1353,-75 62-5297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572 0 6241,'-56'46'96,"-72"58"-1520,-66 56 1000,0 1-4065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4398 5529,'24'-30'880,"37"-47"617,42-54-121,44-52-448,44-44-272,44-37-304,41-29-136,38-24-152,36-16-240,32-11-576,24-5-424,20 0-1016,12 7-73,5 13 433,0 17 343,-7 23 1113,-78 60-864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2655 0 1632,'-28'22'120,"-47"34"112,-54 38-128,-57 35 136,-49 28 57,-43 26 7,-36 22-16,-29 24-336,-21 21-320,-16 21 208,57-35-2481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5109 7818,'28'-31'360,"41"-47"416,44-53-472,49-54-16,46-48 32,42-44-168,39-35-56,34-28-16,28-20-24,24-12 16,18-4 0,13 4 16,10 9-8,4 18-8,1 19-336,-5 26-704,-10 26-864,-16 29 871,-74 56-5648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3695 10186,'33'-38'856,"44"-51"1105,54-52-1753,49-45-64,49-35-96,44-26-16,40-21 32,35-17-16,32-14-16,27-11-8,21-9-592,17-9-376,14-7-2065,10-7 1689,-75 55-6442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0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2495 12203,'34'-25'400,"60"-40"16,69-40-560,73-38-664,65-30-225,58-20-79,42-13 224,30-9 784,17-2 256,8 1 96,1 3-16,-3 8-640,-5 10-696,-6 14 624,-80 39-7090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1501 9930,'25'-17'248,"44"-23"-208,50-23-24,51-20-32,45-14-16,39-8 0,34-7 0,30-5 24,26-5-16,26-4-120,24-3-104,23-2-784,20 1-913,16 4 1089,-68 23-5009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611 2 1080,'-35'-1'104,"-52"4"64,-50 7-96,-44 15-72,10 2-1424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1308 8378,'47'-22'560,"69"-30"616,74-27-1104,71-20-192,63-12-112,50-5-88,39-1-112,27 3 64,17 5 120,8 7 88,0 7 120,-2 7-168,-5 9-488,-6 8 424,-80 18-6818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0 630 13219,'35'-7'240,"48"-5"-416,51-5-216,50-4 8,42-5 88,37-7 168,32-7 144,24-8 16,24-8-8,19-7-16,18-1-328,14 0-361,10 5-879,3 8-936,-4 11 1351,-70 11-4816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 1420 6745,'-1'-3'-712,"4"-9"-1184,16-10 152,29-15 951,35-14 745,36-13 1265,33-12 247,31-9 96,25-7-376,26-5-655,24-2-225,25-1-264,24 1-16,24 4-16,22 4-8,17 6 0,13 7-32,6 8-16,1 11-232,-9 11-1345,-13 14 1121,-69 12-4889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0 386 10506,'36'-14'440,"54"-16"312,58-11-912,50-4-160,46 1-192,36 5-88,29 4-8,24 5 112,16 2 48,13 1-1032,9-2 1255,-59 6-6624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14 4865,'24'-6'144,"8"-2"-5153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5229 6 6177,'8'-2'384,"5"0"81,-3 0-241,-15 4-376,-26 4-177,-40 7 1,-46 9 56,-51 8 112,-51 8 168,-51 14 96,-48 14 48,-46 20 80,-42 21 48,-38 26 153,-28 26 23,-22 26-40,-9 24-392,3 21-1209,16 14 777,91-34-6113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51 3081,'11'-22'216,"5"-7"-3513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3326 1 5265,'-58'20'728,"-81"33"721,-83 39-825,-69 41-104,-51 39-280,-29 28-96,-7 17-104,11 6 8,32-7 160,44-15-80,58-26-288,64-29-344,69-37-1192,70-38 951,40-31-5544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3391 3 9090,'-12'-2'304,"-21"1"104,-31 10-544,-34 17-16,-42 21 8,-42 23 56,-45 27 40,-39 26 16,-38 26 32,-30 24 16,-22 20-16,-12 16-40,1 13-1104,14 8 816,66-35-7378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5269 17 1288,'-10'-4'16,"-23"-2"144,-30 0-200,-31 5 456,-34 9 185,-32 12 111,-27 16-48,-26 19-288,-24 22-160,-25 28-152,-24 28-16,-20 29-24,-18 27-16,-12 25 24,-10 23 224,-2 20 96,2 14 40,14 7 192,21-4-128,34-19-31,38-27-97,47-36-1537,49-39 881,48-46-5513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9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1 508 1976,'49'13'272,"73"17"505,74 17-641,67 10-56,52 2-32,35-9-64,22-19-48,11-24 64,2-26 8,-4-24 24,-9-21 48,-14-17-56,-16-13 0,-23-7-24,-23-4-24,-28-1-464,-28 2 344,-55 20-2577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896 328 3545,'5'-6'-200,"5"-10"-256,8-8-113,3-7 201,3-4 368,0 0 529,-4 1 71,-5 2 8,-5 3-152,-6 3-392,-4 3-80,-5 6-344,-4 4-136,-4 6 8,-5 8 24,-6 8 223,-5 9 121,-7 8 40,-6 7 32,-6 8 88,-7 6 56,-7 8 192,-5 6 113,-5 6 143,-1 4 24,-1 2-144,1 1-104,4 0-72,5-3 0,6-5 40,8-8 32,9-10 32,9-11-40,10-11-152,11-10-88,12-11-264,12-11-184,12-13-576,13-12-344,13-13 656,-2 0-2481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849 0 1176,'-6'5'424,"-12"8"337,-11 10-169,-12 11-336,-10 9-136,-8 9-96,-5 7 8,-5 6 8,-2 4 8,-2 1 8,0 1-8,3-3-32,6-6-8,9-6-56,10-9-168,13-9-384,11-10-25,14-9 97,11-9 264,13-11 480,12-11 104,12-11 64,12-10-111,13-11-129,10-9-264,10-10 48,-10 6-2393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10365 2653 4273,'-14'13'112,"-21"20"-64,-19 21-40,-16 18-32,-12 13-16,-6 7 16,-3 0 24,3-4 48,5-8 16,8-11-8,10-11 0,12-12-104,12-12-72,15-11-208,14-8-8,15-9 64,14-9 64,13-7 304,10-10 40,9-8 56,7-9 8,6-10-104,6-9-32,5-8-56,5-8-16,2-5-128,1-2-72,-3 1-128,-4 5-16,-9 8 112,-8 8 88,-11 12 288,-13 12 168,-13 13 160,-11 12 88,-14 12 120,-13 13-32,-13 12-64,-11 13-80,-12 12-256,-11 12-96,-10 12-72,-8 10-24,-8 9-24,-3 4 0,-1 1-7,1-1-9,4-4-8,6-7-33,8-9-119,11-9-72,11-10-56,11-10-24,13-10-112,12-11 56,12-9 88,12-11 48,12-10 248,11-11 24,13-10 24,10-11 0,9-8-16,9-9 0,6-8-56,3-8-56,5-6-208,2-3-48,2-2-16,-1 2 40,-4 4 208,-5 5 48,-8 8 48,-9 10 16,-11 11 48,-11 11 40,-11 11 16,-12 11-8,-11 11-40,-12 13-32,-12 12-16,-13 14 0,-11 13-16,-13 14-8,-11 12-24,-11 10 8,-6 4 32,-6 2 72,0-5 128,1-5 8,1-6-16,4-5-72,5-7-120,3-5-16,7-7-16,6-7 0,8-6-16,6-8 0,9-7 8,9-8-32,9-8-48,10-7 8,9-10-16,11-9 32,11-11 40,10-8-16,11-9-80,9-7-48,8-6-16,7-4 16,2-2 104,-2 1 64,-4 5 56,-9 6 24,-10 9 168,-12 9 24,-12 11-48,-11 9-16,-15 12-192,-13 10-24,-15 12 0,-16 11 8,-18 14-24,-18 13 0,-17 15 128,-19 14 56,-16 14 32,-15 10 8,-12 10-120,-10 6-32,-6 2-16,-1 1 8,2-2-8,6-6 0,9-6-8,13-10 8,15-11-16,15-13 0,17-13-56,19-14-24,19-15-256,21-13-96,20-13 0,20-13 0,21-14 216,18-15 96,19-15 88,17-15 32,13-16 72,14-14 16,10-13-16,10-9-32,7-5-56,4-1-32,-2 3-48,-4 6-8,-11 10 32,-12 14 40,-17 14 368,-17 16 248,-22 15 160,-20 13 0,-22 15-295,-21 12-233,-19 16-200,-18 13-160,-17 17-120,-18 16-16,-19 17 39,-18 17 153,-17 13 136,-13 11 16,-10 5-32,-6 2-264,-3 0-392,2-1-88,3-5-168,6-5 80,9-8 280,10-7 88,12-9 224,14-9 176,17-12 224,17-12 120,19-13 120,20-14-32,21-15-160,22-17-96,22-17 8,20-19 40,22-18 64,19-16-8,18-15-104,15-12-40,12-10-72,8-8-16,7-4-32,3-4-40,-1 0-104,-4 3-8,-9 8-8,-10 9 16,-15 14 96,-17 15 40,-22 18 216,-21 15 48,-24 18 112,-24 16 64,-24 17-64,-22 17 25,-20 17-73,-20 16-80,-18 14-40,-17 13 0,-15 11 24,-12 7-8,-9 6-72,-5 3-40,-3 1-64,0-3-24,5-5-16,5-6-24,7-7 0,8-7 0,11-10 0,12-10-8,14-11-64,17-11-48,18-13-184,17-10-64,16-11-80,17-8 31,14-10 209,13-9 144,12-10 152,9-8 24,8-8-16,7-7-56,5-4-24,1-3-64,0 1-104,-3 2 0,-8 6 48,-9 8 80,-12 10 232,-14 11 96,-16 11 96,-15 13-15,-14 12-129,-15 10-104,-15 11-232,-12 9-120,-11 7-137,-8 6 17,-5 5 112,-6 1 104,0 0 240,0-1 16,5-4-32,7-5-40,8-6-368,10-6-232,9-7 8,10-8 24,13-8 344,12-9 200,14-10 128,12-9 0,12-9-32,11-10 8,10-9-96,10-7-8,8-6-8,8-5-8,6-3-16,2 0 0,1 0-16,-3 2-8,-4 4-112,-8 5 16,-8 7 0,-10 8-8,-11 10 96,-13 9 0,-14 11 56,-12 10 40,-12 9 88,-10 8 8,-8 5-48,-4 4-8,-4 2-80,0 1-16,-1-3 0,1-2 0,2-5 0,2-4 8,4-6 40,5-5 8,6-4 40,7-6 32,8-4-32,6-5-16,6-3 24,8-5-40,6-3-16,5-5 8,6-4-64,6-6 8,7-6 0,7-6-8,7-8 0,8-5 0,7-8-24,8-4 8,7-4-8,8-3 0,6 0 8,3 0 0,3-1 0,2 1 8,0 1-8,4 0 16,3 1 8,4-2 8,5-1 0,4-3 0,3-3-16,5-3 0,4-3 0,4-4 0,0-2 8,1-1 0,-3 0 8,-2 2 0,-2 3-8,-4 4 0,-6 4-8,-7 4 0,-6 4 0,-7 4 0,-3 1 0,-2 0 8,1 0-8,2-2 8,1-1-8,2-1 0,0 0 0,0-1 0,1 0 0,2 2 0,0 2 8,0 3 0,-1 2 8,-2 3 0,-1 2-8,0 2 0,0 0-8,0 1 8,0 0-8,-4 2 0,-7 3-32,-10 6-24,-16 10 16,-15 9 0,-19 14 64,-19 15 32,-20 16-16,-18 15 0,-18 15-32,-15 14-8,-13 13-104,-13 13-72,-11 12-56,-12 10 0,-9 8 112,-8 6 72,-6 4 56,-4 1 0,-1 1-8,-1-2 8,3-2-80,4-3-8,6-5 16,8-6 16,9-10 72,12-12 8,16-13-32,17-15-200,15-15-200,15-13-120,12-13-48,8-10 200,6-7 216,0-6 144,-1-1 240,-4 0 136,-7 4 240,-4 3 72,-6 5-56,-5 4-96,-4 5-256,-6 3-104,-6 4-240,-6 1-104,-7 2-96,-6 1-88,-6 2-224,-8 0 80,-6 0 144,-7 2 144,-5 1 624,-5 2 56,-2 1-40,-2 3-8,-1 0-152,4 0-32,4-3 0,7-4-40,8-6-104,9-6-24,10-7 32,13-6 0,11-6 65,11-5 39,11-5 40,9-4 24,7-2-32,7-3-56,7 0-104,5-2-40,5 1-64,5 0-24,3-1-16,5 0 8,3-2 8,5-1-16,4-3-80,4-3-24,5-1-48,4-3-16,4-2-49,3-2-39,4-4-56,4-3-56,5-5 16,4-4 56,7-3 120,3-4 112,2-1 144,0 0 48,-2-1 48,-4 1 8,-3 0-32,-4 1-24,-7 1-56,-5 4 0,-10 5 16,-8 7 16,-10 8 24,-12 6 16,-10 7 96,-10 8 8,-7 7 8,-7 7-16,-2 6-136,0 5-48,3 2-248,6 2-184,8-3-288,11-3-8,13-7 112,15-8 192,17-10 296,19-13 47,20-13 89,21-12 16,20-14 489,22-11 71,19-11 16,18-11 0,19-11-368,15-11-24,16-12 104,13-9 0,11-8-80,9-6-8,7-5-96,4-3-24,2-4 0,1-2-8,1-2-24,-1-2 0,0-1-16,1-2-8,0-1-16,0-2-8,0-1-24,-2 1-24,-3 1-248,-6 2-88,-6 2-80,-8 3 16,-11 6 248,-13 8 96,-16 11 96,-18 14 24,-20 16-16,-21 17 8,-26 17 16,-24 16 8,-26 17 168,-25 15 88,-25 15 120,-23 16 80,-23 17-64,-23 17 17,-22 17-137,-23 19-96,-23 20-120,-24 18-104,-23 20 0,-20 20 0,-21 18 24,-16 15-8,-14 13-152,-9 9 72,-6 5-64,-3 2 48,3-4 104,7-7-8,10-12-144,14-12-97,18-17-103,19-15-16,22-21 24,24-21 40,26-23-48,24-21 40,27-21 112,27-21 72,28-18 352,28-19 184,28-21 272,27-19 8,28-21-151,27-20-177,28-21-288,25-18-40,23-17-24,17-14-16,12-11-32,8-6-72,0-2-96,-3 4 16,-9 7 0,-12 10 15,-14 10-47,-17 13-64,-17 12-216,-19 13-136,-20 15-272,-22 15-88,-27 17 104,-25 18 271,-30 20 569,-28 21 304,-29 21 313,-26 20-25,-26 19-56,-20 18-168,-20 17-480,-15 13-296,-14 12-248,-12 11 15,-9 8 337,-6 5 200,-2 4 112,0 2-8,6-2-8,8-3 40,13-7 8,14-10 16,20-14-96,20-18 136,22-19 8,23-19-24,21-20 72,22-21-128,20-19 24,18-18 112,18-15 120,17-12 33,14-11 63,13-6-56,9-6-64,7-4-16,8-3 88,7-4 128,7-3 216,5-3 8,5-4-160,3-4-160,3-3-240,-2-4-48,-1-2 0,-4-3 0,-6-1 0,-7 0-8,-6-1 32,-4-1 16,-5-3 0,-1-5 0,-2-6-40,-1-5-16,-2-4 0,-1-1 8,-3 1 8,-2 0 8,-6 3 8,-7 2 1,-5 2-1,-6 4-8,-4 2-24,-3 4 0,-5 2-8,-3 2-8,-6 5 8,-6 6 8,-6 9 24,-8 12 80,-10 15 80,-9 16-24,-13 17-136,-12 18-72,-17 22-104,-17 24 32,-17 26 104,-17 25 40,-12 19 64,-8 10 8,-4 5-24,-1 0-24,2-1-72,2-1-24,4-1-120,4-1-96,5-4-96,8-6-41,8-9-143,11-11 24,10-13-144,13-17-8,11-16 304,13-15 152,13-18 336,13-17 144,14-17 184,12-17 32,15-16 32,12-13 16,11-12-24,9-9 1,6-9-9,6-9-48,7-8-136,6-10-104,9-9-112,5-8-48,5-2-64,2-1-16,-2 6-8,-5 6-8,-7 10 24,-9 10 0,-11 11 16,-10 11 0,-11 13 16,-14 12-8,-16 13-8,-14 15-48,-14 13-56,-11 15-72,-9 10-248,-7 12-32,-8 11 8,-11 14 72,-10 15 247,-14 16 81,-12 15 24,-11 14-8,-8 13-256,-6 9-112,-3 5-256,-1 2-40,3-2 232,5-5 120,9-12 240,12-15-176,15-18-240,15-19-32,16-19-25,14-18 241,15-18 272,12-15 32,12-14 88,10-14 80,9-10 160,9-12 49,8-9-33,9-11-64,8-7-176,8-7-80,4-4-224,4-2-64,0-1 0,-1 1 23,-3 7 201,-6 7 72,-9 12 72,-12 14 48,-15 15 185,-13 15 39,-15 16-40,-13 13-40,-12 16-200,-12 13-56,-13 18-16,-13 17-24,-13 18 0,-13 17 8,-12 14 8,-10 9 8,-8 7 0,-5 3 8,-4 2 0,-2 2-8,-2 0 0,0-1-16,3 0-128,2 0-80,5 2-192,5 2-1,5 3 129,7-2 96,7-5 208,8-10 0,11-13 0,10-17-16,12-16-384,11-17-72,10-16 208,5-10-544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1050 1 112,'-8'11'8,"-13"18"80,-17 18 136,-15 17 264,-14 13 144,-13 10 152,-9 10-39,-7 5-241,-6 5-144,-3 2-456,-1 2-216,2 0-376,5 0 312,18-19-2097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1581 832,'2'0'72,"3"-1"136,8-4-216,9-4 0,11-8 88,12-8 88,10-8 56,9-7 40,7-6 112,3-5 1,3-5 111,2-4 0,4-6-144,4-6-80,5-4-160,3-5-48,3-5-72,0-2-32,2-3-264,-1 0-40,-1-2-96,-1-2-48,-3-3 55,-2-5-175,-3-3 352,-17 15-1072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876 871 1744,'4'-9'312,"7"-14"265,6-13-257,5-12-272,5-8-32,5-5-16,2-2 0,1 0 0,1 2 16,-1 5 200,0 2 128,-1 3 144,-3 2 16,-3 1-184,-4 2-136,-2 4-152,-2 6-56,-3 7-208,-3 7-64,-4 9-16,-5 8 24,-7 12 192,-8 11 72,-10 14 24,-9 14 0,-12 16-16,-9 15-192,-10 14-120,-9 14-8,-8 12 32,-6 9 184,-6 8 152,-5 5 72,-4 4 56,-1 2 0,-1-1-32,1-2-64,4-5-248,2-9-216,4-9 216,18-24-2233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1314 2497,'3'3'216,"9"1"176,13-2-456,18-9-224,19-14-80,20-17-33,17-17 177,17-19 128,14-14 80,12-14 88,11-10 32,8-5 8,6-5-8,5-2-64,3 0-56,1 2-480,-3 3 344,-30 22-1264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3110 1 792,'-7'5'-120,"-12"11"104,-16 13 40,-18 13 416,-19 13 256,-17 10-71,-16 11-33,-14 8-200,-10 8-248,-10 7-448,-10 6-32,-8 7 24,-7 5 23,-7 6 458,-7 5 143,-3 4 296,-1 1 160,2 1-56,5-3-112,9-3-392,10-6-376,13-6-864,12-6-200,13-5 528,27-21-1865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 0 7378,'-6'2'-32,"-7"2"-313,-1 1-15,1-1-6281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64 0 2977,'-10'11'-649,"-15"17"329,-3 3-1688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3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4019 9138,'29'-15'352,"44"-23"-16,49-27-144,46-28-104,40-25-40,32-21-32,23-17-8,16-13 8,9-12-16,3-9 0,0-9 24,-3-9-24,-1-8 32,-3-9 0,0-10-16,0-10-32,0-8-40,-1-7-376,-3-4-392,-7-2-1609,-10 2 1401,-50 45-4473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9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3221 1011 672,'-55'6'352,"-78"10"344,-75 14 81,-63 13-105,-43 14-80,-22 12-208,-5 8-120,14 4-160,23 3-40,37-1-8,41-2-56,47-6-432,45-6-136,48-9-256,47-9 55,48-9 529,45-7 176,47-6 392,43-4 73,42-4-9,39-5 8,37-8 128,33-11-48,30-15-56,28-18-16,22-23-128,18-24-8,12-25-24,7-24-64,0-21-112,-6-18-32,-11-14-24,-15-8-16,-19-4-96,-22 1-208,-24 3-760,-29 5 664,-62 35-3945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1798 1336,'17'-11'400,"25"-13"321,24-14-257,19-11-104,15-9-200,8-7-64,6-4-16,4-5 16,1-5 96,1-3 16,0-4-48,1-5-32,2-4-88,1-4-24,3-5-24,1-4-24,3-4-80,2-3-168,2-2-456,0 2-233,0 1 457,-24 22-1296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1852 0 2184,'-6'4'273,"-9"5"543,-7 7-808,-6 4 0,-3 5 8,-3 4 24,-3 2 248,0 3 64,-3 2 24,-1 3-32,-3 4-256,-4 5-96,-5 7-232,-7 8-152,-10 9-264,-11 11-16,-11 10 208,-11 10 167,-14 11 281,-11 9 40,-12 11-16,-12 8-8,-8 6-104,-9 5 72,26-24-1912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2164 1192,'3'-2'219,"-1"1"0,1-1 0,-1 1 0,1 0 0,-1 0 0,1 0 0,0 1 0,-1-1 0,1 0 0,0 1 0,0 0 0,-1 0 0,1 0 0,0 0 0,4 1 0,21-4 473,7-7 8,-1-2 1,0-2-1,56-30 1,90-68 1012,-102 61-1171,1856-1152 1190,-770 584-2416,-1107 593 269,-33 14-380,1 1-1,0 1 1,0 1 0,30-6 0,-40 13-346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1472,'6'9'136,"-6"-6"-112,-2-1-16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215 537 3017,'-10'-11'812,"1"0"1,0-1-1,1 0 0,0-1 1,-11-24-1,-25-73 846,29 68-1027,-45-130 1569,27 56 2645,54 160-2834,-6-17-1543,77 168 1495,407 908 427,-304-640-4222,-129-307-1098,-25-53 1295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314 152 1816,'0'-13'6287,"-1"13"-6150,-22-8 2344,17 7-2179,-1 0 0,1 0 0,-1 1-1,1-1 1,-12 3 0,12 0-193,1 1-1,0 0 1,-1 0 0,1 1-1,1-1 1,-1 1 0,1 1 0,-1-1-1,1 0 1,0 1 0,1 0-1,-1 0 1,1 0 0,0 0-1,0 1 1,0-1 0,-3 12-1,0-1-67,1 0 0,1 0 0,0 0 0,1 1 0,-1 21 0,4-34-10,0 1 1,0-1-1,0 0 1,0 1-1,1-1 1,0 0-1,0 0 1,0 1-1,0-1 1,1 0-1,-1 0 0,1 0 1,0-1-1,1 1 1,-1 0-1,0-1 1,1 1-1,0-1 1,0 0-1,0 0 1,0 0-1,1 0 1,-1 0-1,1-1 1,-1 0-1,1 0 1,0 0-1,0 0 0,0 0 1,5 1-1,-5-2-1,1 0 0,0-1-1,0 1 1,0-1 0,0 0-1,0 0 1,0 0 0,0-1-1,0 0 1,0 1 0,-1-2-1,1 1 1,0-1 0,-1 0-1,1 0 1,-1 0 0,1 0-1,-1-1 1,0 0 0,0 1-1,0-2 1,-1 1 0,1 0-1,-1-1 1,1 0 0,3-5-1,2-5 68,1-1-1,-2 0 1,0-1-1,-1 0 1,0 0-1,-1-1 0,-1 0 1,-1 1-1,-1-2 1,0 1-1,-1 0 1,0-1-1,-2 1 1,-2-25-1,2 38-86,-1-1 0,0 1 0,0 0 1,0 0-1,-1-1 0,1 1 0,-1 0 0,0 0 0,0 0 0,-1 1 0,1-1 0,-1 1 0,0-1 0,0 1 1,0 0-1,0 0 0,-1 0 0,1 0 0,-1 1 0,1-1 0,-1 1 0,0 0 0,0 0 0,0 0 1,0 1-1,-1-1 0,1 1 0,0 0 0,0 0 0,-1 1 0,1-1 0,-1 1 0,1 0 0,-1 0 0,1 1 1,-8 1-1,4-1-27,1 0 0,0 1 0,-1 0 0,1 1 0,1-1 1,-1 1-1,0 1 0,0-1 0,1 1 0,0 0 0,0 1 0,0-1 1,1 1-1,-1 1 0,1-1 0,0 1 0,1-1 0,-1 1 0,1 1 1,0-1-1,-3 9 0,4-5 56,0 1 0,1 0 0,0 0 0,1-1 0,0 1 0,1 1 0,0-1 0,1 0 0,0 0 0,1-1 0,0 1 0,1 0 0,0 0 0,0-1 0,1 0 0,1 0 0,6 12-1,-7-14-7,1 0-1,0-1 0,0 1 0,1-1 1,-1 0-1,2-1 0,-1 1 0,1-1 1,0 0-1,0-1 0,0 0 0,1 0 1,0 0-1,0-1 0,0 0 0,0-1 1,1 0-1,-1 0 0,1-1 0,0 0 1,13 1-1,-17-3-8,0 0-1,-1 0 1,1-1 0,0 1 0,0-1-1,0-1 1,0 1 0,-1 0 0,1-1-1,-1 0 1,1 0 0,-1-1 0,0 1-1,0-1 1,0 0 0,4-3 0,-2 0 4,-1 0 1,1 0-1,-1 0 1,-1-1 0,0 1-1,0-1 1,0 0 0,0 0-1,3-12 1,-4 9 2,0 0 1,-1 1-1,0-1 1,0 0-1,-1 0 1,0 0-1,-1 0 1,0 0-1,-1 0 1,0 0-1,0 0 1,-1 0-1,0 0 1,-1 1-1,0-1 1,-6-11-1,5 15-30,0-1 0,-1 1 0,0 0-1,0 1 1,-1-1 0,1 1-1,-1 0 1,-1 0 0,1 1 0,0-1-1,-1 2 1,0-1 0,0 1 0,0 0-1,-15-4 1,11 4-42,-1 1 0,0 0 0,1 1 0,-1 0 0,0 1 0,0 0 0,0 1 0,1 0 0,-1 1 0,-14 4 0,17-3 11,-1 0 1,1 1-1,-1 0 0,1 0 1,0 1-1,1 0 0,-1 0 1,1 1-1,0 1 0,0-1 1,-12 15-1,16-16 46,0 1-1,0 0 1,0 0 0,1 0-1,0 0 1,0 0-1,1 1 1,0-1 0,0 1-1,0 0 1,1 0-1,0-1 1,0 1 0,0 0-1,1 0 1,1 0-1,-1 0 1,2 9 0,0-9 12,0 1 1,0-1 0,1 0-1,0 0 1,0 0-1,0 0 1,1 0 0,0-1-1,1 0 1,-1 0 0,1 0-1,0 0 1,1-1 0,0 0-1,-1 0 1,1 0 0,1-1-1,-1 1 1,1-2 0,0 1-1,-1-1 1,1 0 0,1 0-1,13 3 1,-12-4-20,-1-1 1,1 1 0,0-1-1,0-1 1,-1 1 0,1-1-1,0-1 1,0 0 0,-1 0-1,1-1 1,0 0 0,-1 0-1,0-1 1,1 0 0,-1-1-1,0 1 1,-1-2 0,1 1-1,-1-1 1,0 0 0,10-10-1,-8 6 4,-2 0-1,1-1 1,-1 0-1,-1 0 0,0-1 1,0 0-1,-1 0 1,-1 0-1,0 0 0,0-1 1,-1 0-1,-1 0 1,2-15-1,-3 22-14,-1-1 0,1 0 1,-1 0-1,-1 0 0,1 1 0,-1-1 0,0 0 0,-1 0 1,1 1-1,-1-1 0,0 1 0,0 0 0,-1-1 0,0 1 1,0 0-1,0 0 0,0 1 0,-1-1 0,0 1 0,1-1 1,-2 1-1,1 0 0,0 1 0,-1-1 0,0 1 0,0 0 1,0 0-1,0 0 0,-8-2 0,3 2-54,0 1-1,1 0 0,-1 0 1,-1 1-1,1 1 1,0-1-1,0 2 0,0-1 1,0 2-1,0-1 1,0 1-1,0 1 1,0-1-1,1 2 0,-1-1 1,1 2-1,0-1 1,0 1-1,1 0 1,-1 1-1,1 0 0,0 0 1,-9 11-1,9-11 66,1 1-1,0 0 0,1 1 0,0-1 1,0 1-1,0 1 0,1-1 1,0 1-1,1 0 0,0 0 1,1 0-1,-1 0 0,2 1 0,-1-1 1,1 1-1,1 0 0,0 0 1,0-1-1,1 1 0,0 0 1,1 0-1,0 0 0,1 0 1,2 11-1,-1-15 21,-1 0 0,1 0 0,0 0 0,0 0 0,1 0 0,-1 0 0,2-1 1,-1 0-1,0 0 0,1 0 0,0 0 0,0-1 0,0 0 0,1 0 0,-1 0 0,1-1 0,0 0 0,0 0 1,0 0-1,10 2 0,-6-2-13,0-1 0,1 0 0,-1-1-1,1 0 1,-1-1 0,1 0 0,0-1 0,-1 0 0,1 0 0,-1-1 0,0-1 0,14-4 0,-15 4-14,0 0 0,-1-1 1,1-1-1,-1 1 1,0-1-1,0 0 0,-1-1 1,1 0-1,-1 0 0,-1-1 1,1 0-1,-1 0 0,10-14 1,-13 15 1,0 0 0,-1 0-1,1 0 1,-1 0 0,0-1 0,-1 1 0,1 0 0,-1-1 0,-1 0 0,1 1-1,-1-1 1,0 1 0,-1-1 0,1 0 0,-1 1 0,-1-1 0,1 1-1,-1-1 1,0 1 0,-1 0 0,-3-8 0,2 7-9,1 1 0,-1 0 0,1 0 0,-2 1 0,1-1 0,-1 1 0,1 0 0,-2 0 0,1 0-1,0 1 1,-1 0 0,0 0 0,0 0 0,0 1 0,-12-5 0,9 5-40,-1 0 1,0 1-1,1 0 0,-1 0 0,0 1 1,0 1-1,0 0 0,0 0 0,0 1 1,-15 2-1,15-1 30,-1 0 0,0 1 0,1 0 0,0 1-1,0 0 1,0 0 0,0 1 0,1 0 0,0 1 0,0 0 0,0 1 0,1 0 0,0 0 0,0 1 0,0 0 0,1 0 0,1 0-1,-1 1 1,1 0 0,1 1 0,-6 11 0,9-15 42,1 0-1,-1 0 1,1-1 0,0 1-1,0 0 1,1 0 0,0 0 0,0 0-1,1 0 1,-1 0 0,1 0-1,0 0 1,1 0 0,0-1-1,4 11 1,-2-7 23,1-1-1,0 1 1,1-1-1,0-1 1,0 1 0,1-1-1,0 0 1,0 0-1,9 6 1,-4-4-11,1 0 0,0-1 0,0-1-1,1 0 1,0 0 0,0-2 0,1 0 0,0 0-1,-1-1 1,1-1 0,1-1 0,18 1 0,-29-3-30,0 0 1,1 0 0,-1-1 0,0 0-1,1 0 1,-1 0 0,0-1-1,0 1 1,0-1 0,0 0 0,0-1-1,0 1 1,-1-1 0,1 0-1,-1 0 1,0-1 0,0 1-1,0-1 1,0 0 0,-1 0 0,1 0-1,-1-1 1,0 1 0,-1-1-1,1 0 1,-1 1 0,1-1 0,-2 0-1,1 0 1,0-1 0,1-9-1,-2 3 2,1-1-1,-1 1 0,-1-1 0,-1 1 0,1 0 1,-2-1-1,0 1 0,0 0 0,-1 0 1,-1 0-1,0 0 0,-10-21 0,8 23-34,-1-1 0,1 2-1,-2-1 1,1 1 0,-1 0 0,-1 1-1,0 0 1,0 0 0,0 1 0,-1 0-1,0 0 1,0 1 0,-1 1-1,0 0 1,0 0 0,0 1 0,-22-5-1,26 8-9,-1-1 0,0 2-1,1-1 1,-1 1-1,0 0 1,1 1 0,-1-1-1,0 2 1,1-1-1,-1 1 1,1 0 0,0 1-1,-1-1 1,1 2-1,0-1 1,1 1 0,-1 0-1,1 0 1,-1 1-1,1-1 1,1 1 0,-1 1-1,1-1 1,0 1-1,0 0 1,0 0 0,1 1-1,-5 10 1,5-10 61,0 1 1,0 0 0,1 0 0,1 0-1,-1 0 1,1 0 0,1 1-1,-1-1 1,2 0 0,-1 1-1,1-1 1,0 1 0,1 0-1,0-1 1,0 0 0,1 1-1,0-1 1,0 0 0,1 0-1,0 0 1,1 0 0,-1 0-1,2-1 1,-1 0 0,1 0-1,0 0 1,0 0 0,1-1-1,0 0 1,0 0 0,0 0-1,1-1 1,0 0 0,0 0-1,0-1 1,1 0 0,0 0-1,-1 0 1,1-1 0,0-1-1,1 1 1,-1-1 0,12 1-1,-9-2-14,0 0-1,0-1 1,0 0-1,0-1 0,0 0 1,0-1-1,0 0 1,0 0-1,0-2 0,-1 1 1,0-1-1,1 0 1,-1-1-1,-1-1 0,1 1 1,-1-2-1,0 1 1,0-1-1,-1 0 0,0-1 1,0 0-1,9-13 1,-8 9 9,-1 1 1,0-2 0,-1 1-1,0-1 1,-1 0-1,-1 0 1,0 0 0,0-1-1,-1 0 1,-1 0 0,-1 0-1,0 0 1,-1-1 0,0 1-1,-1 0 1,0-1 0,-4-16-1,3 24-18,-1 0 1,1 0-1,-2 0 0,1 1 0,-1-1 1,0 0-1,0 1 0,0 0 0,-1 0 1,0 0-1,0 0 0,-1 1 0,0 0 1,0-1-1,0 2 0,0-1 0,-9-5 1,7 6-47,-1 0 1,0 0-1,-1 1 1,1 0-1,-1 0 1,1 1-1,-1 0 1,0 0-1,0 1 1,0 0-1,0 1 1,-13 1-1,10 0-12,0 0 0,1 1-1,-1 0 1,1 1 0,-1 1 0,1-1 0,0 2-1,0 0 1,1 0 0,0 1 0,0 0 0,0 0-1,0 1 1,1 1 0,0 0 0,1 0 0,0 0-1,0 1 1,1 1 0,0-1 0,-7 13-1,10-13 67,1 0-1,-1 0 0,2 0 0,-1 0 0,2 1 0,-1-1 1,1 1-1,0-1 0,1 1 0,0 0 0,1-1 0,0 1 1,0-1-1,1 0 0,0 1 0,1-1 0,0 0 0,0 0 1,1 0-1,1-1 0,-1 1 0,1-1 0,0 0 0,1 0 1,0-1-1,0 0 0,1 0 0,0 0 0,0-1 0,0 0 0,1 0 1,0-1-1,0 0 0,1 0 0,-1-1 0,1 0 0,0 0 1,0-1-1,0 0 0,0-1 0,1 0 0,-1-1 0,1 0 1,-1 0-1,17-1 0,-20-1-28,0 0 0,0 0-1,1-1 1,-1 0 0,0 0 0,0 0 0,-1-1 0,1 0-1,-1 0 1,1 0 0,-1-1 0,0 0 0,0 0 0,0 0-1,-1-1 1,1 1 0,-1-1 0,0 0 0,-1 0 0,1-1-1,-1 1 1,0-1 0,0 1 0,-1-1 0,0 0 0,0 0-1,0 0 1,-1-1 0,1 1 0,-1-7 0,0 7-189,-1 0 0,0 0 1,0 1-1,-1-1 1,0 0-1,0 0 0,0 0 1,-1 0-1,1 1 0,-1-1 1,-1 1-1,1-1 0,-1 1 1,0 0-1,0 0 0,-1 0 1,1 1-1,-1-1 0,0 1 1,0-1-1,-5-2 0,-10-7-837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104 460 2553,'5'-13'735,"0"-1"0,-1 0 1,-1 0-1,0 0 0,0-18 1,-3 28-632,0 0 0,0 0 1,0 0-1,-1 0 1,1 0-1,-1 0 1,0 1-1,0-1 1,0 0-1,-1 0 1,1 1-1,-1-1 1,-3-4-1,3 6-240,1 1 0,-1-1 1,0 0-1,0 0 0,0 1 0,0-1 1,0 1-1,0 0 0,0 0 0,-1-1 1,1 1-1,0 1 0,-1-1 0,-2-1 1,3 2 103,1 0 0,-1 1 0,1-1 0,-1 0 0,0 0-1,1 1 1,-1-1 0,1 0 0,-1 1 0,1 0 0,-1-1 0,1 1 0,0 0 0,-1 0 0,1 0 0,0 0 0,-1 0 0,1 0 0,0 0 0,0 0 0,0 0 0,0 1 0,0-1 0,0 0 0,1 1 0,-1-1 0,0 1 0,1-1 0,-1 1 0,1-1 0,-1 3 0,-16 56 1008,15-52-1009,-5 24 453,2-1-1,1 1 0,1 0 0,1 0 1,2 0-1,1 0 0,8 43 0,-9-73-411,0-1 0,0 1 0,1 0-1,-1 0 1,1-1 0,-1 1 0,1 0-1,-1-1 1,1 1 0,0 0 0,0-1-1,0 1 1,0-1 0,0 1 0,0-1-1,0 0 1,0 1 0,1-1-1,-1 0 1,3 2 0,-3-3-6,0-1 0,0 1 0,0 0-1,0 0 1,0-1 0,0 1 0,0-1 0,0 1 0,0-1 0,0 1 0,0-1-1,0 0 1,-1 0 0,1 1 0,0-1 0,0 0 0,-1 0 0,1 0 0,0 0-1,-1 0 1,1 1 0,-1-1 0,1-2 0,7-13 1,0 0 0,7-28 0,-14 42 2,132-500 1236,-130 492-1262,-1 4-12,-1-1 1,1 1-1,-1-1 0,0 1 1,-1-1-1,1 1 1,-1-1-1,0 1 1,-1-1-1,0 1 1,0-1-1,0 1 0,-3-8 1,4 14 37,0 0-1,0-1 1,-1 1-1,1 0 1,0-1 0,0 1-1,-1 0 1,1-1 0,0 1-1,0 0 1,-1-1 0,1 1-1,0 0 1,-1 0-1,1-1 1,-1 1 0,1 0-1,0 0 1,-1 0 0,1-1-1,-1 1 1,1 0-1,0 0 1,-1 0 0,1 0-1,-1 0 1,1 0 0,-1 0-1,1 0 1,0 0 0,-1 0-1,1 0 1,-1 0-1,1 0 1,0 1 0,-1-1-1,0 0 1,-14 17-84,-5 23-502,20-40 578,-12 41-755,1 0 0,2 1 0,2 1 0,2-1 0,2 1 0,2 47 0,1-78 439,1 0 0,0 0 0,0 0 0,5 14 0,2-7-205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173 119 2328,'10'-27'436,"-6"19"-202,0-1 0,-1 1 0,-1 0 0,1-1 0,-1 1 0,-1-1 0,1 0 0,-1-15 0,-2 25-200,0-1 0,0 0 0,0 1 0,1-1 0,-1 0 0,0 1 0,0 0 0,0-1 0,0 1 0,1-1 0,-1 1 0,0 0 0,1-1 0,-1 1 0,0 0 0,1 0 0,-1 0 0,1 0 0,-1-1 0,1 1 0,0 0 0,-1 2 0,-19 27 146,-85 187-3394,90-180 3309,2 1 0,1 1 0,-12 79 0,25-75 580,-1-42-652,1-1 0,-1 1 0,0 0 0,0-1 0,0 1 0,0-1 0,1 1 0,-1-1 0,0 1 0,1-1 0,-1 1-1,0-1 1,1 1 0,-1-1 0,1 1 0,-1-1 0,0 0 0,1 1 0,-1-1 0,1 0 0,-1 1 0,1-1 0,0 0-1,0 1 1,0-2 2,1 1-1,-1 0 1,0 0-1,0-1 1,0 1-1,0 0 0,1-1 1,-1 1-1,0-1 1,0 0-1,0 1 1,0-1-1,0 0 1,0 0-1,0 1 0,-1-1 1,3-2-1,21-25 92,31-42-1,-3 2 150,-36 50-182,-11 13-197,1 0-1,-1-1 0,0 0 1,0 0-1,-1 0 0,0-1 0,0 0 1,-1 0-1,1 0 0,2-11 1,-7 14-1160,-6 6 456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0 184 1360,'24'-21'400,"3"-4"329,4 0-161,-2-2-400,3 3-144,-4 7-248,0 2-56,-4 7 16,-4 2 71,-5 2 185,-4 0 48,-10 4 9,-1-2-41,-4-4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3001,'19'4'360,"4"2"240,0 2-240,0-1-232,-1-1-24,-1-3-8,-5 0-8,-3-3-24,-2 0-56,-7 0-112,-7-3-336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9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2835 3632 10114,'2'-6'304,"11"-10"304,23-19-968,34-23 48,44-29-256,45-29-168,48-29-152,41-27 56,35-21 303,28-17 185,20-9 192,12-6-40,5 0-48,1 4 0,-6 7 128,-9 10 56,-15 12 56,-18 13 0,-24 14 16,-27 15 8,-36 16 128,-38 17 304,-45 18 513,-46 17 103,-50 17-168,-49 14-320,-51 16-544,-51 18-120,-48 23 72,-46 24 56,-42 27 40,-39 28 0,-33 31-40,-30 32-40,-28 35-24,-23 34-8,-21 35-24,-16 29-24,-8 23 8,-4 13 8,5 6 24,10 3 8,14 0-216,18 2 24,22 5-472,27 4 104,32 1-353,37-4 81,45-15 88,48-22-216,59-33 144,60-37 464,44-58-2673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0 792,'0'6'592,"4"2"745,5 1 71,9 4-120,1 3-232,8 6-399,3 1-153,1 3-192,0 0-96,0-3-152,-1-2-24,-5-5-48,-1-4-96,-10-7-464,-3-4-433,-14-10-1775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0 5337,'-10'8'632,"10"5"873,6 3-793,11 5-24,7 0-16,9 7-160,4 2-128,6 8-328,0 4-176,1 1-576,1 0-520,-4-5 632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3985,'12'25'720,"7"-1"440,3 1-248,8 2-567,2-1-321,4-2-529,0-2-327,-4-4 392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2905,'0'3'296,"0"3"584,9 4-744,0 3 72,5 4 240,3 2 88,2 3-8,2 1-64,1-3-256,0 0-208,-1-3-624,-3 0-328,-5-4-640,-1-3 744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 11 1952,'-2'0'136,"2"-2"121,-1-1-49,-2 2 64,0-2 48,-2 1 8,1 2-48,1 0-128,-2 2-72,4 5-80,-3 4-32,1 5-336,-3 6-136,0 6 232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163 68 2449,'-2'-12'540,"2"5"-314,-1 1-1,-1-1 1,1 1-1,-1-1 1,-5-9-1,7 15-222,0 1 0,0-1 0,0 1 0,-1 0 0,1-1 0,0 1 0,-1 0 0,1-1 0,0 1 0,-1 0 0,1-1 0,0 1 0,-1 0 0,1 0 0,0-1 0,-1 1-1,1 0 1,-1 0 0,1 0 0,-1 0 0,1-1 0,-1 1 0,1 0 0,0 0 0,-1 0 0,1 0 0,-1 0 0,1 0 0,-1 0 0,1 0 0,-1 0 0,0 1 0,-1 0-41,0 0 1,0 1-1,1-1 1,-1 1-1,0-1 0,1 1 1,-1 0-1,1 0 1,-1 0-1,1 0 0,-2 3 1,-13 27-263,1 2 0,2 0 0,1 1 0,-10 48 0,4-18-370,8-27 442,2-3 125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28 2473,'6'-14'80,"-6"7"-345,-1 1 201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0 192 3073,'24'-63'424,"-6"16"464,-3 11-616,-6 17-272,-2 6-16,-4 8 24,-3-1 168,-6 3-104,-1 3-440,-4 2-400,-4 5 384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1 276 2569,'28'-50'680,"-3"4"584,-1 3-456,-7 6-640,-2 4-336,-6 6-584,-3 4-288,-6 6 480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1416,'18'2'56,"1"1"8,-1-1 64,-2-1-8,-3 1 248,1-1 97,-1 1 119,2-2 16,0 1-248,-1 1-152,3 1-216,0 4-192,3 5-520,3 1-240,6 4-57,-1-1 361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0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3021 593 1080,'23'-25'696,"19"-28"969,9-21 319,-4-11-47,-16-1-145,-26 6-592,-29 10-336,-34 14-568,-33 15-176,-37 20-240,-35 19-80,-38 25-32,-35 23 24,-34 27 104,-30 26 24,-26 29-232,-22 28-272,-19 33-1200,-16 33 1016,58-22-6474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4537,'40'3'504,"4"2"368,7 1-384,0 0-200,4 3-104,-1 2 41,4 6 79,-1 3 0,3 1-40,-3 0-104,0-6-520,-2-5-393,-8-5-951,-4-2 856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3633,'24'0'3326,"17"1"-1401,72 10 1,-68-2-1676,-1 2 0,0 1-1,46 21 1,-30-8-488,57 23-1210,-38-29-4017,-122-22 2753,12 1 2470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4001,'20'13'1746,"0"0"-1,39 16 1,-14-13-1046,1-2 0,64 10 0,41 12-620,-102-21-913,64 11-1,-83-22-1169,50 1 0,-42-6 787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96 1184,'46'-11'456,"-6"-7"361,1 2-217,-5-1-552,-4-1-416,-8 2 176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 4161,'32'0'654,"-20"-1"-449,1 0 1,-1 2 0,0-1 0,1 2 0,-1-1-1,0 2 1,1 0 0,16 6 0,51 25-644,-3 3 1,98 64-1,-148-87-1154,-17-12 1063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224 97 1552,'-58'-32'1073,"41"21"-797,-1 0-1,-1 2 0,1 0 0,-2 1 1,-33-9-1,35 19-142,16 10 434,3-9-424,0 0 1,0-1-1,0 1 0,1-1 0,-1 0 0,1 1 0,0-1 1,0 0-1,0 0 0,2 3 0,34 22 439,0-2 0,47 23-1,-8-4-1016,-74-42 181,1 1 1,0-1-1,0 0 1,0 0-1,0 0 1,0 0-1,1-1 1,-1 1-1,0-1 1,1-1-1,-1 1 1,1 0-1,6-1 1,-11-1 222,0 1 0,0-1 1,0 1-1,0-1 0,0 1 1,0-1-1,-1 0 0,1 1 0,0-1 1,0 1-1,-1-1 0,1 1 0,0-1 1,-1 1-1,1-1 0,0 1 0,-1-1 1,1 1-1,-1 0 0,1-1 0,-1 1 1,1 0-1,-1-1 0,1 1 1,-1 0-1,1 0 0,-1-1 0,1 1 1,-1 0-1,0 0 0,1 0 0,-1 0 1,-21-12-270,-24-4-137,-1 1-1,-88-14 1,108 25 286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2441,'3'3'480,"9"1"448,7 5-592,2 3-232,2 3-552,1 1-224,1 3-177,-1 2 49,-3 1 400,-4-1 224,-2-3 176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60 8 1184,'-30'-1'-8,"1"-5"48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1360,'3'2'260,"0"0"-1,1 0 0,-1-1 0,1 1 1,0-1-1,0 0 0,-1 0 1,1 0-1,0 0 0,0-1 1,0 1-1,0-1 0,5 0 0,7 1 210,50 15-24,83 30 0,-38-10-714,-109-36 203,-2 0-9,1 0 0,0 0-1,-1 0 1,1 0 0,-1 0-1,1 0 1,0 1 0,-1-1-1,1 0 1,-1 0 0,1 1 0,0-1-1,-1 0 1,1 1 0,-1-1-1,1 0 1,-1 1 0,1-1-1,-1 1 1,0-1 0,1 1-1,-1-1 1,1 1 0,-1-1-1,0 1 1,1 0 0,-6 5-569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 1376,'2'0'648,"5"0"433,2-2-225,3 1-216,4 1-240,2 3-72,3 4-64,3 5-16,1 3-96,3 0-24,3 1-80,2-1-56,1-5-288,0-2-296,-3-7 328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1374 2937,'47'-39'384,"59"-51"480,56-51-704,47-42-24,32-32-136,20-22-1008,9-15 704,-43 36-2865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0 624,'18'13'24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27 608,'49'-27'8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133 1 312,'-18'23'0,"0"10"8,-1 14-24,-1 5 0,0 12 24,0 0 0,3 7-8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158 212 3665,'17'-35'539,"17"-43"158,-32 72-625,0-1 0,0 1 0,-1 0 1,1 0-1,-2-1 0,1 1 0,-1 0 0,0-1 0,0 1 0,-1-8 1,1 13-69,0 0 1,0 1 0,0-1-1,0 0 1,0 0-1,0 0 1,0 0 0,-1 1-1,1-1 1,0 0 0,0 0-1,-1 1 1,1-1 0,0 0-1,-1 0 1,1 1 0,-1-1-1,1 0 1,-1 1 0,1-1-1,-1 0 1,0 1 0,1-1-1,-1 1 1,0-1 0,1 1-1,-1 0 1,0-1 0,0 1-1,1-1 1,-1 1 0,0 0-1,0 0 1,0 0 0,1-1-1,-1 1 1,0 0-1,0 0 1,0 0 0,0 0-1,1 0 1,-1 1 0,0-1-1,0 0 1,0 0 0,1 0-1,-1 1 1,0-1 0,0 0-1,1 1 1,-1-1 0,0 1-1,0 0 1,-3 1-197,0 1-1,1 0 1,-1 1-1,1-1 1,0 1-1,0-1 1,1 1 0,-4 5-1,-14 30-245,3 1 1,1 1-1,-14 61 0,-20 131 122,37-161 195,5-9 71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212 291 1272,'15'-27'486,"-2"4"-370,-1 1 1,0-2-1,-2 1 1,-1-1-1,0-1 1,-2 0-1,5-32 1,-12 56-124,1 0-1,-1-1 1,0 1 0,0 0-1,1-1 1,-1 1 0,0 0-1,0-1 1,0 1 0,0 0-1,-1-1 1,1 1 0,0 0-1,-1-1 1,1 1 0,-1 0-1,1 0 1,-1-1 0,1 1-1,-1 0 1,0 0 0,0 0-1,1 0 1,-1 0 0,0 0-1,0 0 1,0 0 0,0 0-1,0 0 1,0 0 0,-1 1-1,1-1 1,0 0 0,0 1-1,-3-2 1,2 3-17,0-1 0,0 1 0,-1-1 0,1 1 0,0 0 0,0-1 0,0 1 0,0 0 0,0 1 0,0-1 0,0 0 1,0 0-1,1 1 0,-1-1 0,0 1 0,1 0 0,-1-1 0,1 1 0,0 0 0,-1 0 0,0 2 0,-18 32-169,1 0 0,2 1-1,-16 47 1,-29 127-223,40-133 279,-49 230 364,66-273-227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1 696,'-3'0'0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11 2753,'-3'-5'32,"5"1"0,7 2-144,6 2 384,4 5 232,8 7 224,2 2 16,8 7-384,5 0-832,1-3 248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560 1190 1320,'-5'-15'328,"-1"-1"320,-2-12-47,-4-2-9,-9-17 80,-6-13 48,-10-18 136,-4-17 128,-17-31 121,-4-11-105,-17-21-368,-11-23-568,-23-37-104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1 1712,'0'1'232,"0"1"249,0-1-674,-1 1-343,0 1 264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43 2673,'-8'-11'175,"7"8"-151,0 1 0,-1-1 1,0 1-1,1 0 0,-1-1 1,0 1-1,0 0 1,0 0-1,0 0 0,0 0 1,-1 1-1,1-1 0,-5-2 1,6 5 1,1-1 0,-1 1 1,1-1-1,0 1 1,-1-1-1,1 1 1,0-1-1,-1 1 0,1-1 1,0 1-1,0-1 1,0 1-1,-1-1 0,1 1 1,0 0-1,0-1 1,0 1-1,0-1 0,0 1 1,0 0-1,0-1 1,0 1-1,0-1 0,1 1 1,-1-1-1,0 1 1,0 0-1,0-1 0,1 1 1,-1 0-1,7 24 40,-6-23-45,41 117-347,60 119 0,-84-197 110,22 46-49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0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3779 0 9778,'-53'38'376,"-77"55"168,-75 61-520,-65 58-48,-48 50-96,-32 45-472,-17 36-272,-1 26-360,11 16-457,23 5 297,32-10 312,45-24 616,49-35 568,60-48 32,59-51-48,66-57-288,65-55 56,63-57 296,60-57 72,56-56 64,48-55-56,44-49 152,33-42 120,31-37 456,24-27 161,21-26-233,17-20-152,18-21-448,12-20-200,14-22-1240,12-18 840,11-15-320,-82 63-6594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68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1220 408,'611'-367'5951,"294"-201"-4671,-506 326-2904,-321 200 1074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69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1 734 3249,'61'-29'710,"69"-43"0,-78 42 144,551-294-271,-346 190-992,-18 16-1970,-184 92 1806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70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0 560,'200'373'3249,"-156"-298"-2077,32 61-873,-41-66-265,49 113-11,16 33-31,-40-101-75,4 11-25,64 170 12,-22-64 72,2-1 63,7 10 230,-94-193-235,56 142-2,-47-102-1099,59 186-208,-60-171 455,-22-78 726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7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50 50 4545,'-6'-4'-352,"5"-1"-296,-6-2-104,0 0 504,0 0 200,0 0 88,0 0-224,-1 1 143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7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33 1024,'5'-7'360,"-3"1"272,0 1-167,-2-1-385,0 2-401,1-1 201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73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1 448 272,'2'-11'272,"3"-4"56,2-8 16,2-3-72,2-6-216,1-2-32,1-2 40,-1-1 8,1-2 0,-1-1-16,-2 0-96,-2-1-56,-1 4-208,0 1 184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7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71 19 560,'-8'-18'1137,"-2"23"-112,-5 32-557,7 17-309,0 108 1,8-108-811,-3 0 1,-10 57 0,7-83 436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75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137 41 1280,'3'-32'643,"-3"24"-477,-4 22-567,-28 210-1008,1-8 1749,22-175-265,-1-1 0,-1-1 0,-21 47 0,21-63-122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7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63 217 1624,'14'-31'628,"-7"14"-493,0 0 0,1 0-1,1 1 1,1 0-1,0 1 1,24-26-1,-66 92 1606,14-32-1927,-1-1 0,-24 18-1,32-27 546,33-27-498,0 0 0,1 2 0,1 1-1,1 0 1,0 2 0,33-12 0,-61 25 243,0 1 1,0-1-1,0 0 0,0 0 1,0 0-1,1-1 1,-1 1-1,0-1 0,0 1 1,0-1-1,1 0 1,-1 0-1,0 0 0,1 0 1,-4-3-1,-41-24 1196,41 24-1269,0 0-39,-16-10 1363,17 17-555,12 12-421,6 5-213,1 0-1,0-2 1,33 34 0,23 12-2879,-120-84 2951,27 8-2,0-1 0,1-1-1,0 0 1,1-2 0,1-1 0,-28-30-1,113 120-628,2-3 1,92 73-1,-145-128-843,-37-26 1018,4 1 1083,-72-37 580,57 28-1783,-1 1 1,0 1-1,-72-21 0,108 38 336,-1 0 0,0 0 0,0 0 0,0 0 0,0 0 0,0 0 0,0 1 0,0-1 0,0 0 0,1 0 0,-1 0 0,0 0 0,0 0-1,0 0 1,0 0 0,0 0 0,0 0 0,0 0 0,0 1 0,0-1 0,0 0 0,0 0 0,0 0 0,0 0 0,1 0 0,-1 0 0,0 0 0,0 1 0,0-1 0,0 0 0,0 0 0,0 0 0,0 0 0,0 0 0,0 0 0,0 0 0,0 1 0,-1-1 0,1 0 0,0 0 0,0 0 0,0 0 0,0 0 0,0 0 0,0 0 0,0 1-1,0-1 1,0 0 0,0 0 0,0 0 0,0 0 0,0 0 0,-1 0 0,1 0 0,0 0 0,0 0 0,0 0 0,0 0 0,0 0 0,0 0 0,0 0 0,-1 0 0,1 1 0,0-1 0,0 0 0,0 0 0,0 0 0,0 0 0,12 15-45,17 14 136,-13-15-6,6 5 176,1-1-1,49 29 1,-66-44-305,0 1 1,0-1-1,0-1 1,0 1-1,1-1 1,-1-1-1,1 1 0,-1-1 1,1 0-1,0 0 1,-1-1-1,1 0 1,0 0-1,0-1 0,-1 1 1,1-2-1,-1 1 1,12-4-1,-17 5 48,-1 0 0,1-1-1,0 1 1,0 0 0,-1 0 0,1 0-1,0-1 1,-1 1 0,1 0-1,0-1 1,-1 1 0,1-1 0,-1 1-1,1-1 1,-1 1 0,1-1-1,-1 1 1,1-1 0,-1 1 0,1-1-1,-1 0 1,1 1 0,-1-1-1,0 0 1,0 1 0,1-1 0,-1 0-1,0 0 1,0 1 0,0-1-1,0 0 1,0 0 0,0 1 0,0-2-1,-1 0-2,0 0 0,0 1-1,0-1 1,0 0 0,-1 1-1,1 0 1,-1-1 0,1 1-1,-1 0 1,1 0 0,-1 0-1,-3-2 1,-53-21 551,-98-44-925,142 68-659,14 11-484,15 14-649,0-8 1510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7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68 279 6753,'7'0'-153,"-1"1"0,0-1 0,1 0 0,-1-1 0,0 1 0,1-1 0,-1-1 0,0 1 0,0-1 0,0 0 0,0 0 0,0-1 0,-1 1 0,1-2 0,-1 1 0,1 0 0,-1-1-1,0 0 1,-1 0 0,1-1 0,-1 1 0,8-10 0,-9 9 353,0 0 0,0-1 0,-1 1 0,1-1 0,-1 1 0,0-1 0,0 0 0,-1 1 0,0-1-1,0 0 1,0 0 0,-1 0 0,0 0 0,0 0 0,-2-11 0,2 16-135,0 0-1,0 0 1,0 0-1,0 0 1,0 0 0,0 0-1,0-1 1,0 1-1,-1 0 1,1 0-1,0 0 1,-1 0 0,1 0-1,-1 0 1,1 0-1,-1 0 1,0 0 0,1 1-1,-1-1 1,0 0-1,0 0 1,1 0-1,-1 1 1,0-1 0,0 0-1,0 1 1,0-1-1,0 1 1,0-1-1,0 1 1,0 0 0,0-1-1,0 1 1,0 0-1,0 0 1,0-1 0,0 1-1,-1 0 1,1 0-1,0 0 1,0 0-1,0 1 1,0-1 0,0 0-1,0 0 1,0 1-1,-2 0 1,0 0-3,0 1 0,0 0 0,1 0 0,-1 0 0,0 0 0,1 0-1,-1 0 1,1 1 0,0-1 0,0 1 0,0-1 0,0 1 0,0 0 0,-2 6 0,2-1 2,0 0 0,0 0 0,1 1 0,0-1-1,1 0 1,0 1 0,0-1 0,1 1 0,0-1 0,3 13 0,-4-19-53,1 0 0,-1 1 0,1-1 1,-1 0-1,1 0 0,0 0 0,0 1 0,0-1 1,0 0-1,0 0 0,0 0 0,1 0 0,-1-1 1,1 1-1,-1 0 0,1 0 0,-1-1 0,1 1 1,0-1-1,0 0 0,0 1 0,0-1 0,0 0 0,0 0 1,0 0-1,1-1 0,-1 1 0,0 0 0,0-1 1,1 0-1,-1 1 0,0-1 0,1 0 0,-1 0 1,0 0-1,1 0 0,-1-1 0,0 1 0,0-1 1,1 1-1,-1-1 0,3-1 0,-2 0 3,0 0 0,0 0 1,0 0-1,0 0 0,-1-1 0,1 0 0,-1 1 0,1-1 1,-1 0-1,0 0 0,0 0 0,0 0 0,0 0 0,-1-1 0,0 1 1,1 0-1,-1-1 0,0 1 0,0-1 0,-1 0 0,1 1 0,-1-1 1,0 0-1,0 1 0,0-1 0,-1-4 0,1-1 60,-1 0 0,0 0-1,0 1 1,-1-1 0,0 0-1,-1 1 1,0-1 0,0 1-1,-8-14 1,10 19-45,-1 1 1,0-1-1,1 0 0,-1 1 1,0-1-1,0 1 1,-1 0-1,1 0 0,0 0 1,-1 0-1,1 0 0,-1 0 1,0 1-1,0-1 0,1 1 1,-1 0-1,0-1 0,0 2 1,0-1-1,0 0 1,-1 0-1,1 1 0,0 0 1,0 0-1,0 0 0,0 0 1,0 0-1,-1 0 0,1 1 1,0 0-1,0-1 0,0 1 1,0 0-1,0 1 1,-4 1-1,3 0-13,-1 0 1,1 1-1,-1-1 0,1 1 1,0 0-1,1 0 1,-1 1-1,1-1 0,-1 1 1,1-1-1,1 1 0,-1 0 1,1 0-1,0 0 0,0 1 1,0-1-1,1 0 1,-1 1-1,1 7 0,1-7 53,0-1 0,1 1-1,0 0 1,0-1-1,0 1 1,1-1 0,0 1-1,0-1 1,0 1-1,0-1 1,1 0-1,0 0 1,0-1 0,1 1-1,-1 0 1,1-1-1,0 0 1,0 0 0,1 0-1,4 3 1,-6-4-73,1 0 1,-1-1 0,1 1-1,0-1 1,-1 0-1,1 0 1,0-1 0,0 1-1,1-1 1,-1 1 0,0-1-1,0-1 1,0 1-1,1 0 1,-1-1 0,0 0-1,1 0 1,-1-1-1,0 1 1,1-1 0,-1 0-1,0 0 1,0 0 0,0 0-1,0-1 1,0 0-1,5-2 1,-6 1 2,1-1 1,0 1-1,-1-1 1,0 0-1,0 0 0,0 0 1,0 0-1,-1 0 0,0-1 1,1 1-1,-2-1 1,1 1-1,0-1 0,-1 0 1,0 0-1,0 0 0,-1 0 1,1 0-1,-1 0 1,0 0-1,0 0 0,-1 0 1,1 0-1,-3-7 1,2 6 18,0 0 1,-1 0 0,1 0 0,-1 0 0,-1 1 0,1-1 0,-1 0 0,0 1 0,0 0 0,-1 0 0,1 0-1,-1 0 1,0 0 0,-1 1 0,1 0 0,-1 0 0,0 0 0,0 0 0,-7-3 0,8 5-21,0 1 1,0-1-1,0 1 1,-1 0-1,1 1 1,0-1-1,-1 1 0,1 0 1,0 0-1,-1 0 1,1 0-1,-1 1 1,1 0-1,0 0 1,0 0-1,0 0 1,-1 1-1,1 0 1,1 0-1,-1 0 0,0 0 1,0 0-1,1 1 1,-1 0-1,1-1 1,0 1-1,0 1 1,0-1-1,0 0 1,0 1-1,1-1 1,0 1-1,0 0 0,0 0 1,-2 5-1,1-3 17,0 0-1,1 0 1,-1 0-1,2 0 0,-1 0 1,0 0-1,1 0 0,1 0 1,-1 1-1,1-1 1,0 0-1,0 1 0,0-1 1,1 0-1,0 1 0,1-1 1,-1 0-1,1 0 1,0 0-1,1 0 0,-1 0 1,1-1-1,1 1 0,5 7 1,-5-8-9,1-1 0,0 0 0,0 1 1,0-1-1,1-1 0,0 1 0,0-1 0,-1 0 0,2-1 1,-1 1-1,0-1 0,0 0 0,1-1 0,-1 1 1,1-1-1,0-1 0,-1 1 0,1-1 0,-1 0 0,1-1 1,0 0-1,-1 0 0,1 0 0,-1 0 0,1-1 1,-1 0-1,0-1 0,9-4 0,-10 4 2,1 0-1,-1 0 1,0-1 0,0 0-1,0 0 1,0 0-1,-1 0 1,0-1 0,0 0-1,0 0 1,0 0-1,-1 0 1,0-1-1,0 1 1,0-1 0,-1 0-1,1 0 1,-1 0-1,-1 0 1,1 0 0,-1 0-1,0 0 1,-1-1-1,0 1 1,0 0 0,0 0-1,0-1 1,-1 1-1,0 0 1,-2-7 0,2 8-9,-1 1 0,1 0 0,-1 0 0,1 0 1,-1 0-1,0 0 0,0 0 0,-1 0 1,1 1-1,-1-1 0,0 1 0,0 0 0,0-1 1,0 1-1,-1 1 0,1-1 0,-1 0 1,0 1-1,1 0 0,-1 0 0,0 0 0,0 0 1,-1 1-1,1 0 0,0-1 0,0 2 1,-1-1-1,1 0 0,0 1 0,-1 0 0,1 0 1,-1 0-1,-5 1 0,3 0-52,-1 1 0,0 0 0,1 0 0,-1 0 0,1 1 0,0 0 0,0 0-1,0 1 1,0 0 0,1 0 0,0 1 0,-1 0 0,2 0 0,-1 0 0,0 1 0,1 0 0,0 0 0,-5 8 0,7-9 59,0 1 1,0-1-1,1 1 1,0 0-1,0 0 1,0 0-1,0 0 1,1 1-1,0-1 1,1 0-1,-1 0 1,1 1-1,0-1 1,1 0-1,0 1 1,0-1-1,0 0 1,0 0-1,1 0 1,0 0-1,5 10 0,-4-12 17,0 1-1,0-1 0,0 1 0,1-1 1,-1 0-1,1 0 0,0-1 0,1 1 0,-1-1 1,0 0-1,1 0 0,0 0 0,0-1 0,0 0 1,0 0-1,0 0 0,0 0 0,0-1 0,0 0 1,1 0-1,-1 0 0,1-1 0,-1 0 0,1 0 1,7-1-1,-8 0-26,1 0 0,0-1 1,-1 1-1,1-1 0,-1-1 1,0 1-1,0-1 0,1 0 0,-2 0 1,1 0-1,0-1 0,-1 0 1,1 0-1,-1 0 0,0 0 0,-1-1 1,1 1-1,-1-1 0,0 0 1,0 0-1,0 0 0,-1-1 0,0 1 1,0-1-1,0 1 0,0-1 1,-1 1-1,0-1 0,0 0 0,-1 0 1,0 0-1,0-9 0,0 9 15,-1 0 0,1 0-1,-1 0 1,0 1 0,-1-1-1,1 0 1,-1 0 0,0 1 0,0-1-1,-1 1 1,0 0 0,0 0-1,0 0 1,-5-6 0,4 7-20,1 1 0,0 0 0,-1 0 0,0 1 0,0-1 0,0 1 0,0 0 0,0 0 0,0 0 1,0 0-1,-1 1 0,1 0 0,-1 0 0,1 0 0,-1 0 0,1 1 0,-1 0 0,1 0 0,-1 0 0,-7 1 0,4 1-17,0 1-1,0-1 0,0 1 0,1 1 0,-1-1 0,1 1 0,0 0 0,0 1 1,0 0-1,1 0 0,0 0 0,0 1 0,0 0 0,1 0 0,-1 1 0,2-1 0,-7 11 1,9-14 42,-1 1 1,0 0 0,1 0 0,0 1 0,0-1-1,1 0 1,-1 1 0,1-1 0,0 1-1,0-1 1,0 1 0,0 0 0,1-1 0,0 1-1,0 0 1,0-1 0,1 1 0,0 0 0,0-1-1,0 1 1,0-1 0,0 1 0,1-1-1,0 0 1,0 1 0,0-1 0,1 0 0,-1 0-1,1-1 1,0 1 0,6 6 0,-5-7-21,0 0-1,0 0 1,0 0 0,0 0 0,0-1-1,1 0 1,-1 0 0,1 0-1,0 0 1,-1-1 0,1 1 0,0-1-1,0 0 1,0-1 0,0 1 0,0-1-1,0 0 1,0-1 0,0 1 0,0-1-1,0 0 1,0 0 0,0 0 0,8-4-1,-7 2-2,-1 0 0,0 0-1,1-1 1,-1 1-1,-1-1 1,1 0-1,-1 0 1,1-1 0,-1 1-1,0-1 1,-1 0-1,1 0 1,-1-1 0,0 1-1,0 0 1,-1-1-1,0 0 1,0 0-1,2-10 1,-2 9 24,-1 0 0,0 1 0,-1-1 0,0 0-1,0 0 1,0 0 0,-1 0 0,0 0 0,0 1 0,-1-1 0,0 0 0,0 1 0,0-1-1,-1 1 1,0 0 0,-1 0 0,1 0 0,-1 0 0,0 1 0,0-1 0,-6-5-1,5 7-45,1 1 0,-1-1-1,0 1 1,0 0-1,-1 0 1,1 0 0,0 1-1,-1-1 1,0 1-1,1 1 1,-1-1-1,0 1 1,0 0 0,0 0-1,0 1 1,0 0-1,0 0 1,0 0-1,0 1 1,0 0 0,0 0-1,0 0 1,1 1-1,-10 4 1,9-4 2,0 1 0,0 0 0,0 0 1,0 1-1,0-1 0,1 2 0,0-1 0,0 0 0,0 1 0,0 0 0,1 0 1,0 0-1,0 1 0,0-1 0,1 1 0,0 0 0,0 0 0,0 0 0,1 0 1,0 1-1,0-1 0,0 1 0,1-1 0,0 1 0,0 7 0,1-9 28,0 1-1,0 0 1,1-1-1,0 1 1,0-1-1,0 1 1,1-1-1,0 1 1,0-1-1,0 0 1,1 0-1,0 0 1,0 0-1,0 0 1,0-1-1,1 1 1,-1-1-1,1 0 1,1 0-1,-1 0 0,0-1 1,1 1-1,0-1 1,0 0-1,0-1 1,0 1-1,0-1 1,0 0-1,10 3 1,-9-4-16,-1 0 0,1 0 0,0 0 0,0 0 1,0-1-1,-1 0 0,1 0 0,0-1 0,0 1 0,0-1 0,-1-1 1,1 1-1,-1-1 0,1 0 0,-1 0 0,1 0 0,-1-1 0,0 0 1,0 0-1,0 0 0,-1-1 0,1 0 0,-1 1 0,0-2 1,0 1-1,0 0 0,0-1 0,-1 0 0,0 0 0,0 0 0,0 0 1,-1 0-1,4-10 0,-3 9 29,-1-1 0,0 0 0,0 0 0,-1 0 0,1 0-1,-1 0 1,-1 0 0,0 0 0,0 0 0,0 0 0,-1 0 0,0 0 0,0 0 0,0 0 0,-1 0 0,0 0 0,-1 0 0,0 1 0,0-1 0,0 1 0,-1 0 0,1 0-1,-2 0 1,1 0 0,-1 1 0,1 0 0,-9-7 0,8 8-59,1 1 1,0 0-1,-1 0 0,1 1 1,-1 0-1,0 0 0,0 0 0,0 0 1,0 0-1,0 1 0,0 0 1,0 0-1,0 1 0,-1-1 0,1 1 1,0 0-1,0 1 0,-10 1 1,9 0 8,-1 0 1,1 0-1,0 1 1,0 0-1,0 0 1,0 1 0,1 0-1,-1 0 1,1 0-1,0 0 1,0 1 0,1 0-1,-6 7 1,4-5 53,1 0 0,0 0 0,1 0 0,0 1 1,0-1-1,1 1 0,-1 0 0,2 0 0,-1 1 0,1-1 1,1 0-1,-1 1 0,1-1 0,1 1 0,-1 0 0,2-1 0,-1 1 1,1-1-1,0 1 0,1-1 0,0 1 0,1-1 0,4 11 1,-4-13-51,1 0 1,0 0-1,0-1 1,0 1 0,1-1-1,0 0 1,0 0-1,1 0 1,-1-1-1,1 0 1,0 0 0,0 0-1,0-1 1,1 0-1,-1 0 1,1 0 0,7 1-1,-9-3 9,-1 0 0,1-1 0,0 1 0,-1-1 0,1 0 0,0 0 0,-1-1 0,1 1 0,0-1 0,-1 0 0,1 0 0,-1-1 0,1 1 0,-1-1 0,0 0 0,1 0 0,-1 0 0,0-1 0,0 0 0,-1 1 0,1-1 0,-1-1 0,1 1 0,-1 0 0,0-1 0,3-5 0,0 0 35,-1 1 1,-1-1-1,0-1 1,0 1-1,0-1 1,-2 1-1,1-1 1,-1 0 0,0 0-1,-1 0 1,0 0-1,-1 0 1,0 0-1,-1 0 1,0 0-1,0 0 1,-1 0-1,0 0 1,-7-17-1,7 21-5,-1-1-1,0 1 0,0-1 0,0 1 1,-1 0-1,0 1 0,0-1 0,0 1 0,-1 0 1,0 0-1,0 0 0,0 0 0,-1 1 1,1 0-1,-1 0 0,0 0 0,0 1 0,0 0 1,-1 0-1,1 1 0,-1 0 0,0 0 1,1 0-1,-1 1 0,0 0 0,0 0 0,0 1 1,0 0-1,-10 1 0,13-1-23,-1 1-1,1 0 1,-1 0-1,1 0 1,-1 1-1,1 0 1,0 0-1,0 0 1,0 0 0,0 0-1,0 1 1,0 0-1,0 0 1,1 0-1,0 0 1,-1 1-1,1-1 1,1 1-1,-1-1 1,0 1 0,1 0-1,0 0 1,0 1-1,0-1 1,0 0-1,1 1 1,0-1-1,0 1 1,0-1-1,0 1 1,0 8-1,1-2 69,-1-1-1,1 0 1,1 0-1,0 1 0,0-1 1,1 0-1,1 0 1,-1 0-1,2 0 0,-1-1 1,1 1-1,1-1 0,7 13 1,-4-12-53,0-1 0,0 0-1,0 0 1,1-1 0,1 0 0,-1 0 0,1-1 0,11 6-1,-14-9-273,0-1 1,0 0-1,1 0 0,0 0 0,-1-1 0,1 0 0,0-1 0,0 1 0,0-2 0,0 1 0,0-1 0,0 0 1,9-2-1,18-6-995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0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2727 1 13059,'-68'31'72,"-100"51"-880,-100 60-849,-91 66 217,-70 60-104,-51 53-537,-32 45 1433,70-40-4305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78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282 31 520,'0'-2'162,"1"1"1,-1-1-1,0 0 0,0 0 1,1 1-1,-1-1 0,0 0 1,-1 0-1,1 1 0,0-1 1,0 0-1,-1 0 0,1 1 1,-1-1-1,-1-3 0,1 6-92,0-1 0,1 0-1,-1 0 1,0 1 0,0-1 0,1 0-1,-1 1 1,0-1 0,1 1-1,-1-1 1,0 1 0,1-1-1,-1 1 1,1-1 0,-1 1-1,1 0 1,-1-1 0,1 1-1,-1 0 1,1-1 0,0 1 0,-1 1-1,-28 58 507,28-59-588,-187 464 1341,153-379-2393,23-52 412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79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60 360 2985,'24'-78'937,"-8"30"-725,-2 0 0,-3 0 0,10-83 0,-22 124 541,-2 8-347,-6 16-329,-9 26-745,-77 266-1005,76-234 1625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80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59 1624,'6'-18'144,"-2"3"112,0 2-136,-3 6-112,-1 2-184,-2 9 120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8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27 100 2553,'-8'51'787,"0"0"-147,-3 80 0,12-139-1004,1 0 1,0 0 0,0 0-1,1 1 1,3-8 0,4-11 151,18-49 227,-19 55 11,-1 1 0,-1-2 0,-1 1 0,-1-1 0,-1 0 0,3-35 0,-4 118 678,-1-51-728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8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1 2433,'5'9'184,"3"6"360,2 3-72,5 7 288,2 3-16,4 5-168,3 0-96,1-3-232,0-2-56,-1-9-296,-2-4-376,-4-5-832,-2-2 704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83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0 2977,'0'1'360,"5"4"272,3 2 40,5 6-128,2 4-192,3 5-272,1 4-80,1 4-688,0-1-584,0-2 688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8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20 10 2825,'-7'-5'736,"1"1"608,3 4-584,0 5-264,3 8-320,0 3-40,3 9 120,1 5 49,4 8-25,2 4-104,3 4-176,0 2-64,1-1-433,0-2-463,0-8 552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85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0 4265,'6'9'264,"5"9"-16,3 4 0,6 9-80,3 4-112,5 3-32,3-1-32,1-4-584,-2-4-280,-5-9 432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8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0 4721,'10'6'704,"1"3"680,8 10-703,3 5 55,8 9-312,5 2-120,4 1-232,2 0-232,-4-7-600,-3-5-513,-5-8 625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8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118 37 1464,'-26'0'1679,"-26"-3"1624,49 3-3048,1 0 0,-1-1 0,0 1 0,0-1 1,1 0-1,-1 0 0,0 0 0,1 0 0,-1 0 0,1 0 0,-1-1 0,1 0 0,-4-2 0,6 4-241,0-1 1,0 1-1,0 0 0,0-1 1,1 1-1,-1-1 0,0 1 1,0 0-1,0-1 0,0 1 1,0-1-1,1 1 0,-1 0 1,0-1-1,0 1 1,0 0-1,1-1 0,-1 1 1,0 0-1,1-1 0,-1 1 1,0 0-1,1 0 0,-1-1 1,0 1-1,1 0 1,-1 0-1,0 0 0,1-1 1,-1 1-1,1 0 0,-1 0 1,0 0-1,1 0 0,-1 0 1,1 0-1,-1 0 1,1 0-1,0 0 0,19-5 99,-2 4-82,-1 0 0,0 1 0,1 1 0,-1 0 0,22 6 0,88 26-20,-68-17-23,168 46-1304,-158-41 825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0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4257 2577,'53'-29'840,"74"-43"736,77-48-256,70-45-247,57-39-281,43-33-200,34-26-312,25-19-128,17-17-64,13-13-8,8-9-32,3-8-24,-2-4-488,-5-4-352,-12-1-905,-16 1 817,-83 58-4633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88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0 1256,'3'4'-8,"3"1"256,2 1 72,3 3 144,3 1 81,6 2-281,1 1-72,4 1-200,1 1-480,2 1 288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89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24 1 1672,'-9'-1'761,"1"1"575,4 1-232,2 0-216,3 3-376,3-1-160,6 2-232,4 2-64,7 2-40,4 3-16,7 2-64,3 0-176,3 2-536,0-1-264,-2-2 480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90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22 2 1488,'-1'0'230,"0"-1"0,1 1 0,-1 0 0,0 0 1,0 0-1,0 0 0,0 0 0,1 0 0,-1 0 0,0 0 0,0 0 0,0 0 0,0 1 0,1-1 0,-1 0 0,0 0 0,0 1 0,1-1 0,-1 1 0,0-1 0,0 0 0,1 1 0,-1-1 0,1 1 0,-1 0 0,-1 0 0,2 0-145,0 0 0,0 0 0,1 0-1,-1 0 1,0 0 0,0 0 0,0 0 0,1 0-1,-1 0 1,0 0 0,1 0 0,-1 0-1,1 0 1,-1 0 0,1-1 0,0 1-1,-1 0 1,2 1 0,2 2-138,0 0 0,1 0 1,-1 0-1,1 0 0,0-1 0,9 6 1,75 22-3293,-64-23 2382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91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302 286 2361,'-15'-13'334,"1"0"0,0-1 1,2-1-1,-1 0 0,-14-24 1,19 25-113,-1 1 1,-1 0 0,0 0-1,-1 1 1,-1 0 0,0 1-1,0 0 1,-20-12 0,57 58 608,4-3-473,103 104 185,-114-120-1398,1-1 0,0-1 0,25 13 1,-35-25 344,-19-14 1054,-33-26 1618,31 28-1651,-86-90 1580,18 16-3042,61 66-616,-1 2 0,-30-22 0,47 36 1471,-1 0-1,1 0 0,-1 1 1,1-1-1,-1 1 1,0-1-1,0 1 1,-7-1-1,11 2 114,-1 0 0,1 0 0,-1 0 0,1 0 0,-1 0-1,1 0 1,-1 0 0,1 0 0,-1 0 0,1 1 0,-1-1 0,1 0 0,-1 0 0,1 0 0,-1 1-1,1-1 1,-1 0 0,1 1 0,-1-1 0,1 0 0,0 1 0,-1-1 0,1 1 0,0-1 0,-1 1-1,1 1 3,-1-1-1,1 1 1,0-1-1,0 1 1,-1-1 0,1 1-1,1-1 1,-1 0-1,0 1 1,0-1-1,0 1 1,1-1-1,-1 1 1,1 1-1,4 9 329,0-1 1,1 1-1,0-1 0,1 0 1,0 0-1,0-1 0,17 17 0,72 63 532,-63-61-704,22 17-505,-33-29-2217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92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88 37 1936,'-21'-12'609,"1"2"327,6 1-536,2 3-344,4 6-344,1 3-16,4 6 160,0 4 144,4 1 72,3 0 8,4 1 24,0 0-8,7-1-32,1 1-24,4-3-392,1-1-456,1-4 447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93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 1 2457,'-2'0'72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94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0 294 1744,'8'-12'702,"-1"-1"0,0 1 0,-1-1 0,0 0 0,7-25 0,-8 16-638,0-1-1,-1 1 0,-2-1 0,0 1 1,-2-32-1,-6 31-258,5 23 144,1-1-1,0 1 0,-1 0 0,1-1 0,-1 1 1,1 0-1,-1 0 0,1-1 0,0 1 0,-1 0 0,1 0 1,-1 0-1,1 0 0,-1 0 0,1-1 0,-1 1 1,1 0-1,-1 0 0,1 0 0,-1 0 0,1 0 0,-1 1 1,1-1-1,-1 0 0,1 0 0,-1 0 0,1 0 1,-1 0-1,1 1 0,-1-1 0,1 0 0,-1 0 0,1 1 1,0-1-1,-1 0 0,1 1 0,0-1 0,-1 0 0,1 1 1,-1 0-1,-9 9-780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95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23 128 1896,'-11'16'200,"5"-5"137,2-3-193,2-4-184,2-3 16,4-4 48,1-3 16,5-5 120,2-3 48,2-2 96,2-1 64,3-2 56,2 1 40,0 0 0,-1 1-80,-2 3-184,-4 3-328,-2 7 56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96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7 0 5609,'-6'1'1761,"6"1"-1169,3 1-48,6 3-232,3-1-40,9 3-48,4 1-64,12 4-112,4 2-8,7 4-40,1 1-64,-1-1-704,-1-2-328,-8-4-1097,-5-5 1025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97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9 476 960,'-1'0'83,"1"0"0,0 0-1,0 0 1,-1 0 0,1 0 0,0 0-1,-1 0 1,1 0 0,0 0 0,-1 0-1,1-1 1,0 1 0,0 0 0,-1 0-1,1 0 1,0 0 0,-1 0-1,1-1 1,0 1 0,0 0 0,0 0-1,-1 0 1,1-1 0,0 1 0,0 0-1,0 0 1,-1-1 0,1 1 0,0 0-1,0-1 1,0 1 0,0 0 0,0 0-1,0-1 1,0 1 0,0 0 0,0-1-1,0-19 1660,10-29-223,-8 37-901,41-140 569,-29 112-1705,-2-2 0,-2 0 0,7-57 0,-17 90-352,-1 6 267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3312 1 2985,'-46'19'264,"-73"33"256,-80 40 8,-78 45-40,-70 43-192,-60 45-400,-49 43-152,-38 44-600,-27 40 512,75-39-3177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98"/>
    </inkml:context>
    <inkml:brush xml:id="br0">
      <inkml:brushProperty name="width" value="0.1" units="cm"/>
      <inkml:brushProperty name="height" value="0.1" units="cm"/>
      <inkml:brushProperty name="color" value="#BDEEFF"/>
    </inkml:brush>
  </inkml:definitions>
  <inkml:trace contextRef="#ctx0" brushRef="#br0">1 323 3209,'7'-31'448,"3"-7"288,0-1-248,1 1-408,0 1-56,-2 3-16,-1 1 0,-3 4-24,0 3-288,-3 9 208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4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178 78 3857,'-2'-9'9427,"1"9"-9381,1 0-1,0-1 0,-1 1 1,1 0-1,-1 0 1,1 0-1,0 0 0,-1 0 1,1 0-1,-1 0 1,1 0-1,0 0 0,-1 1 1,1-1-1,-1 0 1,1 0-1,0 0 0,-1 0 1,1 1-1,0-1 1,-1 0-1,1 0 0,0 0 1,-1 1-1,1-1 1,0 0-1,-1 1 0,1-1 1,0 0-1,0 1 1,-1-1-1,1 0 0,0 1 1,0-1-1,0 0 1,0 1-1,-1-1 1,1 1-1,0-1 0,0 0 1,0 1-1,0-1 1,0 1-1,-1 4 106,-1 0 1,1 0-1,0-1 1,0 1-1,1 0 0,-1 0 1,1 6-1,0-10-136,0 0 0,0 0 0,0 0 0,0 0 0,0 0 0,0 0 0,0 0 0,1 0 0,-1-1 0,0 1 0,1 0 0,-1 0 1,0 0-1,1 0 0,-1 0 0,1 0 0,-1-1 0,1 1 0,0 0 0,-1 0 0,1-1 0,0 1 0,-1 0 0,1-1 0,0 1 0,0-1 0,0 1 0,-1-1 0,1 1 0,0-1 0,0 0 0,0 1 0,0-1 0,0 0 0,0 0 0,0 0 0,0 1 0,0-1 0,0 0 0,0 0 0,0-1 0,0 1 0,0 0 0,1 0 0,-1-1 15,-1 1 1,1-1-1,0 0 1,0 1-1,-1-1 0,1 0 1,0 1-1,-1-1 1,1 0-1,-1 0 0,1 1 1,-1-1-1,1 0 1,-1 0-1,0 0 0,1 0 1,-1 0-1,0 0 1,1 0-1,-1 1 0,0-1 1,0 0-1,0 0 1,0 0-1,0 0 0,0 0 1,0 0-1,-1 0 1,1 0-1,0 0 1,0 0-1,-1-1 0,-9-34 321,9 33-302,0-1-24,-1 1-1,1-1 1,-1 0 0,0 1-1,0 0 1,0-1-1,0 1 1,-1 0 0,0 0-1,1 0 1,-6-3 0,8 5-26,-1 1 0,0-1 1,0 1-1,1-1 1,-1 1-1,0 0 1,0-1-1,0 1 0,0 0 1,0 0-1,1 0 1,-1-1-1,0 1 0,0 0 1,0 0-1,0 0 1,0 0-1,0 1 1,1-1-1,-1 0 0,-2 1 1,2 0-10,-1 0 1,1 0-1,0 0 0,-1 0 1,1 0-1,0 0 1,0 1-1,0-1 0,0 1 1,0-1-1,0 0 1,0 1-1,0 0 0,1-1 1,-2 4-1,1-1 26,1 0 0,-1 1 0,1-1 0,0 0 0,0 1 0,0-1 0,0 1 0,1-1 0,0 0-1,0 1 1,0-1 0,0 0 0,1 0 0,2 6 0,-4-9-14,1 1-1,-1-1 1,1 1-1,-1-1 1,1 0-1,0 1 1,0-1-1,0 0 1,0 0-1,-1 0 1,2 1 0,-1-1-1,0 0 1,0 0-1,0 0 1,0-1-1,1 1 1,-1 0-1,0 0 1,1-1 0,-1 1-1,0-1 1,1 1-1,-1-1 1,1 1-1,-1-1 1,1 0-1,-1 0 1,1 0-1,-1 0 1,1 0 0,-1 0-1,1 0 1,-1 0-1,1-1 1,-1 1-1,1-1 1,-1 1-1,1-1 1,-1 1-1,0-1 1,1 0 0,1-1-1,0-1 16,0 0-1,-1 1 1,1-1 0,-1-1-1,1 1 1,-1 0-1,0 0 1,-1-1 0,1 1-1,-1-1 1,1 0 0,-1 1-1,0-1 1,0 0-1,0 0 1,-1 0 0,0 0-1,1 0 1,-2 1 0,1-1-1,0 0 1,-1 0-1,1 0 1,-1 0 0,0 0-1,0 1 1,-1-1 0,1 0-1,-1 1 1,-2-5 0,3 5-21,-1 1 1,1 0 0,0 0-1,-1 0 1,1 0 0,-1 0 0,0 1-1,0-1 1,1 0 0,-1 1-1,0-1 1,0 1 0,-1 0 0,1-1-1,0 1 1,0 0 0,-1 0-1,1 1 1,-4-2 0,4 2-17,-1 0 1,1 1-1,-1-1 1,0 1-1,1-1 1,-1 1-1,1 0 1,0 0-1,-1 0 1,1 0-1,0 0 1,0 0-1,-1 1 1,1-1-1,0 1 1,0 0-1,1 0 0,-1-1 1,0 1-1,0 0 1,1 0-1,-1 1 1,0 1-1,0 0 25,0 0-1,0 0 0,0 1 0,1-1 1,0 0-1,0 1 0,0-1 1,0 1-1,1-1 0,-1 1 0,1-1 1,0 1-1,1-1 0,-1 1 0,1-1 1,0 0-1,0 1 0,0-1 0,3 6 1,-3-7-1,0-1 1,0 0 0,0 1-1,0-1 1,0 0-1,0 0 1,1 0 0,-1 0-1,1 0 1,0 0 0,-1 0-1,1 0 1,0-1 0,0 1-1,0-1 1,0 1-1,0-1 1,1 0 0,-1 0-1,0 0 1,0 0 0,1 0-1,-1-1 1,1 1-1,-1-1 1,1 1 0,-1-1-1,1 0 1,-1 0 0,1 0-1,-1 0 1,1 0 0,-1-1-1,1 1 1,3-2-1,-3 1 6,-1-1 0,0 1 1,0 0-1,-1 0 0,1-1 0,0 1 0,0-1 0,-1 0 0,1 1 0,-1-1 0,1 0 0,-1 0 0,0 0 0,0 0 0,0 0 0,0 0 0,0 0 0,0-1 0,0 1 0,-1 0 0,1 0 0,-1-1 0,0 1 0,1 0 0,-1-1 0,0 1 0,-1 0 0,1 0 0,0-1 0,-1 1 0,0-4 0,1 4-11,-1-1 1,1 1-1,-1-1 0,0 1 0,0-1 1,0 1-1,0-1 0,0 1 0,0 0 1,-1 0-1,1 0 0,-1-1 0,0 1 1,1 1-1,-1-1 0,0 0 0,0 0 1,0 1-1,-1-1 0,1 1 0,0-1 0,0 1 1,-1 0-1,1 0 0,-1 0 0,1 1 1,-1-1-1,-3 0 0,2 1-7,-1 1 0,0-1-1,1 1 1,-1 0 0,0 1 0,1-1 0,-1 1-1,1 0 1,0 0 0,-1 0 0,1 1-1,0 0 1,1-1 0,-1 1 0,0 1-1,1-1 1,0 0 0,-1 1 0,1 0 0,1-1-1,-1 1 1,0 1 0,1-1 0,0 0-1,-2 5 1,3-6 3,0-1-1,1 1 1,-1-1 0,0 1-1,1 0 1,-1-1-1,1 1 1,0 0 0,0-1-1,0 1 1,0 0-1,1-1 1,-1 1 0,1-1-1,0 1 1,-1 0-1,1-1 1,2 5 0,-1-5 3,0 0-1,0 0 1,0 1 0,1-1 0,-1 0 0,0-1 0,1 1 0,0 0 0,-1-1 0,1 1 0,0-1 0,-1 0 0,1 0 0,0 0 0,0 0-1,0-1 1,0 1 0,0-1 0,0 0 0,4 0 0,-3 1 7,0-1-1,-1 0 1,1-1-1,0 1 1,0-1-1,-1 0 1,1 0 0,-1 0-1,1 0 1,-1 0-1,1-1 1,-1 0-1,0 1 1,1-1-1,-1-1 1,0 1-1,0 0 1,-1-1 0,1 1-1,0-1 1,-1 0-1,0 0 1,0 0-1,0 0 1,0 0-1,0-1 1,0 1 0,-1 0-1,1-1 1,-1 1-1,0-1 1,-1 0-1,1 1 1,0-1-1,-1 0 1,0 0-1,0 1 1,0-1 0,0 0-1,-1 0 1,1 1-1,-1-1 1,0 1-1,0-1 1,0 0-1,-1 1 1,1 0 0,-1-1-1,0 1 1,0 0-1,0 0 1,0 0-1,-1 0 1,1 0-1,-1 0 1,1 1-1,-1-1 1,0 1 0,0 0-1,0 0 1,-1 0-1,-5-2 1,6 2-30,1 1 0,-1 0 0,0 0 0,-1 0 0,1 0 0,0 0 0,0 1 0,0-1 0,0 1 0,-1 0 0,1 0 0,0 0 0,0 0 0,0 1 1,0-1-1,-1 1 0,1 0 0,0 0 0,0 0 0,0 0 0,0 0 0,1 1 0,-1 0 0,0-1 0,0 1 0,1 0 0,-1 0 0,1 0 0,0 1 0,0-1 0,0 1 0,0-1 0,0 1 0,0-1 0,1 1 1,-3 5-1,2-5 27,1 0 0,0 1 0,-1-1 0,1 0 0,1 1 0,-1-1 0,0 1 0,1-1 0,0 1 0,0 0 0,0-1 0,0 1 0,0-1 0,1 1 0,-1-1 0,1 1 0,0-1 1,0 1-1,1-1 0,-1 0 0,1 1 0,-1-1 0,1 0 0,0 0 0,0 0 0,1-1 0,-1 1 0,0 0 0,1-1 0,0 1 0,-1-1 0,1 0 0,4 2 0,-1-1-1,-1 0-1,1 0 0,0-1 1,0 0-1,0 0 1,1 0-1,-1-1 0,0 0 1,1 0-1,-1-1 0,0 1 1,1-1-1,-1-1 0,9-1 1,-12 2 6,0-1 1,-1 0-1,1 0 0,-1 0 1,1 0-1,-1 0 1,1-1-1,-1 1 1,0-1-1,1 0 0,-1 0 1,0 1-1,0-1 1,0-1-1,-1 1 1,1 0-1,0 0 0,-1-1 1,1 1-1,-1-1 1,0 1-1,0-1 1,0 1-1,0-1 0,0 0 1,-1 1-1,1-1 1,-1 0-1,0 0 1,0 0-1,0 1 0,0-1 1,0 0-1,-2-5 1,2 4-47,-1-1 1,0 1 0,0 0-1,0-1 1,-1 1 0,1 0-1,-1 0 1,0 0 0,0 0-1,0 1 1,-1-1-1,0 0 1,1 1 0,-1 0-1,0 0 1,-1 0 0,1 0-1,0 0 1,-1 0 0,0 1-1,1 0 1,-1 0 0,0 0-1,0 0 1,0 0 0,-1 1-1,1 0 1,0 0 0,0 0-1,-1 0 1,1 1-1,-1 0 1,1 0 0,0 0-1,-1 0 1,-5 2 0,5-2 10,0 1 0,1-1 0,-1 1 1,0 1-1,1-1 0,-1 0 0,0 1 0,1 0 0,0 0 1,0 1-1,-1-1 0,1 1 0,1 0 0,-1 0 1,0 0-1,1 1 0,-1-1 0,1 1 0,0-1 1,0 1-1,1 0 0,-1 1 0,1-1 0,0 0 1,0 1-1,0-1 0,1 1 0,-1-1 0,1 1 0,0 0 1,1 0-1,-1-1 0,1 7 0,1-6 56,0-1 0,0 1 0,0-1 0,1 1 0,0-1 0,0 0 0,0 1 0,0-1 0,1 0-1,-1-1 1,1 1 0,0 0 0,0-1 0,1 1 0,-1-1 0,1 0 0,-1 0 0,1-1 0,0 1 0,0-1 0,0 0 0,1 0-1,-1 0 1,0 0 0,1-1 0,-1 0 0,1 0 0,7 1 0,-8-1-15,-1 0-1,1-1 1,-1 1 0,1-1 0,-1 0-1,1 0 1,0 0 0,-1 0 0,1-1-1,-1 1 1,1-1 0,-1 0 0,1 0-1,-1 0 1,1-1 0,-1 1-1,0-1 1,0 0 0,0 0 0,0 0-1,0 0 1,0 0 0,-1-1 0,1 1-1,-1-1 1,1 0 0,-1 0-1,0 0 1,0 0 0,0 0 0,-1 0-1,1 0 1,-1 0 0,0-1 0,1 1-1,-2-1 1,2-5 0,-1 4-37,-1 0 1,0 0-1,0 0 1,0 0-1,-1 0 1,1-1-1,-1 1 1,0 0-1,-1 0 1,1 0-1,-1 1 1,0-1-1,-1 0 1,1 1-1,-1-1 1,1 1-1,-1 0 0,-1 0 1,1 0-1,-1 0 1,1 0-1,-1 1 1,0 0-1,0-1 1,-1 2-1,1-1 1,0 0-1,-1 1 1,-5-2-1,6 2-13,0 1 0,0 0 0,0 0 0,0 0 0,0 1 0,0 0 0,0-1 0,0 1 0,0 1 0,0-1 0,0 1 0,-1-1 0,1 1 0,1 0-1,-1 1 1,0-1 0,0 1 0,0-1 0,1 1 0,-1 0 0,1 0 0,-1 1 0,1-1 0,0 1 0,0 0 0,0 0 0,0 0 0,1 0 0,-1 0 0,1 0 0,0 1 0,0-1 0,0 1 0,0 0-1,0 0 1,-1 6 0,2-6 68,-1 0 0,1 1-1,0-1 1,1 0-1,-1 1 1,1-1 0,0 0-1,0 1 1,0-1-1,0 1 1,1-1 0,0 0-1,0 1 1,0-1-1,0 0 1,1 0 0,-1 0-1,1 0 1,0 0 0,1 0-1,-1 0 1,1-1-1,-1 1 1,1-1 0,0 0-1,0 0 1,1 0-1,-1 0 1,0 0 0,1-1-1,0 0 1,0 1-1,0-1 1,0-1 0,0 1-1,0 0 1,0-1 0,0 0-1,1 0 1,-1 0-1,0-1 1,1 1 0,-1-1-1,1 0 1,-1-1-1,0 1 1,1-1 0,-1 1-1,0-1 1,1-1-1,-1 1 1,0 0 0,0-1-1,0 0 1,0 0 0,0 0-1,-1-1 1,1 1-1,-1-1 1,1 0 0,-1 0-1,3-4 1,-3 4-14,-1 0 1,0 0-1,1 0 1,-1-1-1,-1 1 1,1-1 0,0 0-1,-1 1 1,0-1-1,0 0 1,0 0-1,0 0 1,-1 0-1,1 0 1,-1 1-1,0-1 1,0 0-1,-1 0 1,1 0-1,-1 0 1,0 0-1,0 0 1,0 0 0,0 1-1,-1-1 1,1 0-1,-1 1 1,0-1-1,0 1 1,-1 0-1,1 0 1,0-1-1,-6-3 1,5 4-31,1 1 0,-1 0 0,1 0 0,-1 0 0,0 0 0,0 0 0,0 0 0,0 1 1,-1 0-1,1 0 0,0-1 0,-1 2 0,1-1 0,0 0 0,-1 1 0,1 0 0,-1-1 0,1 1 0,-1 1 0,1-1 0,-1 0 1,1 1-1,0 0 0,-1 0 0,1 0 0,0 0 0,0 0 0,-1 1 0,1-1 0,0 1 0,1 0 0,-1 0 0,0 0 0,0 0 1,1 1-1,-1-1 0,1 1 0,-3 2 0,2 0-64,0-1 1,0 0-1,0 1 1,0 0-1,1-1 1,-1 1-1,1 0 1,1 0-1,-2 6 1,2-9-121,1 0 1,-1 0-1,1 0 0,0-1 1,0 1-1,0 0 0,0 0 1,0 0-1,1 0 1,-1-1-1,0 1 0,1 0 1,0 0-1,-1-1 1,1 1-1,0 0 0,0-1 1,0 1-1,0-1 0,0 1 1,0-1-1,0 1 1,0-1-1,1 0 0,-1 0 1,0 1-1,1-1 1,-1 0-1,1 0 0,1 0 1,18 6-1518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1416,'-3'3'2981,"5"12"-1867,7 16-114,152 364 1255,-103-262-1915,-40-90-814,2 0 0,1-2 1,50 70-1,-42-73-288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3241,'0'1'56,"2"0"104,0 1 256,2 3 464,0 2 112,2 4 96,1 2-95,4 10-233,2 6-64,8 14-200,4 7-128,6 13-192,2 4-80,4 12-104,2 3-272,1-4-800,2 0-1065,-2-8 1113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3449,'10'8'152,"-5"3"112,3 4 144,-1 3 160,2 6 376,2 4 80,2 2-223,1 3-161,6 7-392,3 7-136,6 15-560,5 7-448,6 9-753,1 0 753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3681,'13'21'800,"0"6"920,3 5-1040,1 9-79,1 2-25,-1 2 208,1 0 104,4 6-136,3 9-192,9 11-328,4 9-112,7 9-128,2 2-160,3 6-520,1-2-144,-2-9-1696,-1-8 1487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1034 2345,'0'0'102,"1"1"1,0-1-1,0 0 1,0 1 0,0-1-1,0 0 1,-1 0 0,1 1-1,0-1 1,0 0-1,0 0 1,0 0 0,0 0-1,0 0 1,0-1 0,-1 1-1,1 0 1,0 0 0,0-1-1,0 1 1,0 0-1,-1-1 1,1 1 0,0 0-1,0-1 1,0 0 0,-1 1-1,1-1 1,0 0-1,30-22 1478,-25 18-1088,241-178 4481,-63 59-4726,244-121 1,-286 173-209,230-121-1072,-133 53-3692,-171 96 3362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11 1272,'-32'-9'6312,"45"8"-5436,-3 2-774,0 1 1,-1 1-1,1 0 0,-1 0 0,0 1 0,0 0 0,0 0 0,0 1 0,-1 0 0,0 1 0,13 11 0,-8-7-891,0-1 0,1-1 0,17 9 0,-10-9-179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6233,'15'4'248,"4"5"88,3 0-256,3 3-32,2 1-8,-1 1-40,1 0-40,-3-2-456,-1-1-440,-2-3 512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0 2401,'-8'4'1640,"13"-3"-1392,2 0 104,5 2 352,3 2 128,3 4 65,3 0-185,7 3-384,4 1-144,6 2-176,2 0-24,1 0-368,-2-1-617,0-1 601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0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7274 4873,'18'0'-144,"38"-14"-200,51-29 16,59-46 168,60-54 152,60-60 8,52-58 8,46-51 48,37-43 128,31-28 336,23-20 48,18-9-32,14 0-152,9 6-336,2 12-48,0 12 32,-5 15 8,-10 15 16,-12 14-56,-19 17-80,-26 19-120,-36 24-112,-44 25-8,-54 29 48,-61 31-8,-67 33-480,-69 33-464,-74 37 599,-42 34-1623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3 157 2497,'6'-18'920,"0"0"704,0 0-624,-1-1-328,-2 1-696,0 1-352,-4 1-728,0 4-184,-1 4 216,0 2 319,0 2 1146,-1 2 23,1 5-56,-2 7-304,-1 4-624,-5 11 344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68 103 4833,'11'-23'107,"-7"15"-202,0 0 0,0 0 0,-1 0-1,0-1 1,-1 1 0,3-15 0,-5 23 87,0 0 0,0-1-1,0 1 1,0 0 0,0 0 0,0 0-1,0-1 1,0 1 0,0 0 0,0 0-1,0 0 1,0-1 0,0 1 0,0 0-1,0 0 1,0 0 0,0-1 0,0 1-1,0 0 1,0 0 0,0 0 0,0-1-1,0 1 1,0 0 0,0 0 0,0 0-1,0-1 1,0 1 0,-1 0 0,1 0-1,0 0 1,0 0 0,0 0 0,0-1-1,-1 1 1,1 0 0,0 0-1,0 0 1,0 0 0,0 0 0,-1 0-1,1 0 1,0 0 0,0 0 0,0-1-1,-1 1 1,1 0 0,-9 9-174,-6 16-115,-3 32-547,3 0-1,-9 66 0,11-54 1016,7-31 35,6-29-144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142 241 1720,'15'-44'573,"-7"26"-327,-2-1 0,0 1-1,-1-1 1,-1 0 0,-1 0 0,-1 0 0,0-22 0,-2 40-178,0 0 0,0 0 0,0 0 0,0-1 0,0 1 0,0 0 0,0 0 0,-1 0 0,1-1 0,0 1 1,-1 0-1,1 0 0,-1 0 0,1 0 0,-1 0 0,0 0 0,1 0 0,-1 0 0,0 0 0,-1-1 1,1 2-62,1 0 1,-1 0 0,0 0-1,0 0 1,1 0 0,-1 0-1,0 0 1,0 0 0,1 0-1,-1 1 1,0-1 0,1 0-1,-1 0 1,0 1 0,1-1 0,-1 0-1,1 1 1,-1-1 0,0 1-1,1-1 1,-1 1 0,1-1-1,-1 2 1,-29 40-426,-2 34 455,-32 115 1,37-104-1224,13-42 642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161 62 968,'4'-18'356,"-3"13"42,0 0 1,0 0 0,0 0-1,-1 0 1,0 0 0,0-9-1,-17 48 1636,-35 171-589,12-40-1463,-10 14-2141,41-148 1448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103 153 5017,'4'-8'74,"26"-57"245,-28 60-452,0 0 0,-1-1 0,1 1 0,-1 0 0,0-1 0,-1 1 0,1-1 0,-1 1 0,0-1 1,-1-6-1,1 11 137,0 1 1,0-1 0,0 1 0,0-1-1,0 1 1,0-1 0,0 1 0,0-1 0,-1 1-1,1-1 1,0 1 0,0-1 0,0 1 0,0 0-1,-1-1 1,1 1 0,0-1 0,0 1 0,-1 0-1,1-1 1,0 1 0,-1 0 0,1-1 0,-1 1-1,1 0 1,0-1 0,-1 1 0,1 0 0,-1 0-1,1 0 1,-1-1 0,1 1 0,0 0 0,-1 0-1,1 0 1,-1 0 0,1 0 0,-1 0 0,1 0-1,-1 0 1,-17 15 165,-9 29-355,6 5-139,-22 85 0,28-83-302,5-19 300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5209,'-3'5'576,"2"0"1137,1 0-905,6 1 160,2-1 72,4 4-184,2 0-119,3 3-257,3 2-112,4 0-208,2-1-64,5-3-72,2-2-8,-2-1-16,1-1-16,-5 0-1024,-2 1-1241,-4 3 1297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14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10 40 1080,'-2'9'2932,"-3"-14"-1040,5 4-1772,-1 0-1,1 0 1,0 0-1,-1-1 0,1 1 1,0 0-1,0 0 1,0-1-1,0 1 0,0 0 1,0 0-1,0-1 1,0 1-1,1 0 0,-1 0 1,0-1-1,1 1 1,-1 0-1,2-2 0,15-14 877,-14 34 39,-1 8-1032,-1-22-109,4 26 373,-5-28-336,0 0 1,0 0 0,0 0-1,0-1 1,0 1 0,1 0-1,-1 0 1,0-1 0,0 1-1,1 0 1,-1-1 0,0 1-1,1 0 1,-1 0 0,1-1-1,-1 1 1,1-1 0,-1 1-1,1-1 1,-1 1 0,1-1-1,0 1 1,-1-1 0,1 1 0,0-1-1,1 1 1,2-4-628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15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59 0 3177,'-3'5'3184,"-2"-2"-2503,1 3-193,-2 7-112,-2 6-8,-1 14 0,2 9-24,-1 20-176,2 5-80,3 20-80,3 2-96,3-3-1344,3-4 1016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16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6 2 3465,'-6'-2'5713,"6"5"-5129,0 2-344,5-1-88,5 3-128,3 2-24,8 2-24,6-2-8,8-8-400,4-1-560,7-10 568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17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80 15 736,'6'-11'2096,"-14"12"1577,-17 5-2691,3-12-1026,1 2-1470,20 4 1451,0 1 1,1-1 0,-1 1-1,0 0 1,1 0 0,-1-1 0,0 1-1,1 0 1,-1 0 0,1 0-1,-1 0 1,1 0 0,0-1-1,-1 1 1,1 0 0,0 0 0,0 0-1,-1 0 1,1 0 0,0 0-1,0 0 1,0 0 0,0 0 0,1 0-1,-1 2 1,0-2 51,0-1-1,0 1 1,0-1 0,0 1 0,0-1-1,1 0 1,-1 1 0,0-1 0,0 1 0,0-1-1,1 1 1,-1-1 0,0 1 0,0-1-1,1 0 1,-1 1 0,0-1 0,1 0-1,-1 1 1,0-1 0,1 0 0,-1 1-1,1-1 1,-1 0 0,0 0 0,1 1-1,-1-1 1,1 0 0,-1 0 0,1 0-1,-1 0 1,1 0 0,-1 1 0,1-1-1,-1 0 1,1 0 0,-1 0 0,2-1-1,21-2-821,-21 2 750,26-7-374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2522 0 4689,'-81'39'568,"-114"62"376,-116 66-344,-101 69-576,-79 61-432,-57 61 232,65-31-6065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18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0 4833,'9'10'-108,"15"10"847,-14-21-247,-7-17-152,-17 20-326,14-2-44,0 0 0,0 0 0,-1 0 0,1 0 0,0 0-1,0 0 1,-1 0 0,1 0 0,0 0 0,0 0 0,-1 1 0,1-1 0,0 0 0,0 0 0,0 0 0,-1 0-1,1 0 1,0 0 0,0 1 0,0-1 0,0 0 0,-1 0 0,1 0 0,0 1 0,0-1 0,0 0 0,0 0 0,0 0-1,0 1 1,-1-1 0,1 0 0,0 0 0,0 1 0,0-1 0,0 0 0,0 0 0,0 1 0,0-1 0,0 0 0,0 0-1,0 1 1,0-1 0,0 0 0,0 0 0,1 1 0,-1-1 0,0 0 0,0 0 0,0 0 0,0 1 0,0-1 0,0 0-1,1 0 1,-1 0 0,0 1 0,0-1 0,0 0 0,0 0 0,1 0 0,-1 0 0,0 1 0,0-1 0,0 0-1,1 0 1,-1 0 0,1 0 0,7 3-695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19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4 89 5377,'-2'7'336,"1"-4"432,1-1-608,1-2 0,2 0 97,0-2 47,0-1 408,-1 3-472,-1 0-120,1-1-104,2-9-8,-1-2-24,2-2-112,1-4-800,0-1-729,0-2 865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20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0 4 2601,'5'-3'464,"1"3"256,1 1-512,4 2-1024,1 2 480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21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83 24 3785,'-6'0'300,"0"0"1,0 0 0,0 1 0,0 0-1,0 0 1,-12 4 0,16-5-193,0 1 0,1 0 1,-1 0-1,0 0 1,1 0-1,-1 1 0,1-1 1,-1 0-1,1 1 1,0-1-1,-1 1 0,1-1 1,0 1-1,0 0 0,0-1 1,0 1-1,0 0 1,0 0-1,1 0 0,-1-1 1,1 1-1,-1 0 1,1 0-1,0 0 0,0 0 1,0 0-1,0 2 1,5-2-267,6-11-9,11-13-69,-20 20 223,0 0 6,1-2-200,0 0 1,1 0 0,-1 1 0,1-1-1,0 1 1,0 0 0,0 0-1,0 1 1,0-1 0,1 1 0,-1 0-1,1 0 1,9-2 0,-6 4-313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22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50 1 4401,'9'1'336,"-28"7"416,19 1-552,0 4-256,-3 4-56,-2 5 96,1 2 120,-1-1 112,1-3-1160,-14-8 672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23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5 102 1072,'-5'-2'6045,"6"2"-6018,0-1 1,-1 1-1,1 0 1,-1 0-1,1-1 1,-1 1-1,1 0 0,-1-1 1,1 1-1,-1-1 1,1 1-1,-1-1 1,1 1-1,-1-1 1,1 1-1,-1-1 1,0 1-1,1-1 1,-1 1-1,0-1 0,0 1 1,0-1-1,1 0 1,-1 1-1,0-1 1,0 0-1,0 0 1,4-8 91,0 0-1,1 0 1,0 1 0,0-1 0,1 1 0,7-8-1,-12 15-121,0-1 0,0 1 0,0 0-1,0 0 1,0 0 0,0-1 0,1 1-1,-1 0 1,0 1 0,1-1-1,-1 0 1,1 0 0,-1 1 0,1-1-1,-1 0 1,1 1 0,-1 0 0,1-1-1,-1 1 1,1 0 0,0 0 0,-1 0-1,1 0 1,0 0 0,-1 0-1,1 0 1,-1 1 0,1-1 0,0 0-1,-1 1 1,1-1 0,-1 1 0,1 0-1,-1 0 1,0-1 0,1 1 0,-1 0-1,0 0 1,1 0 0,-1 1-1,0-1 1,0 0 0,0 0 0,0 0-1,1 2 1,4 7-55,0 0 1,-1 0-1,0 1 0,-1-1 1,0 1-1,0 0 0,-1 0 1,-1 1-1,0-1 0,0 0 1,-1 1-1,-1-1 0,0 1 1,0 0-1,-1-1 0,-4 16 1,0 2 82,-2-1 0,-1 0 1,-1 0-1,-2-1 1,-17 34-1,14-39-1001,11-23 550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24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246 482 152,'1'1'41,"-1"-1"0,0 1 0,0 0 0,0 0 0,0 0 0,0 0 0,0 0 0,-1-1 0,1 1 0,0 0 0,0 0 0,-1 0 0,1 0 0,0-1 0,-1 1 0,1 0 0,-1 0 0,1-1-1,-1 1 1,1 0 0,-1-1 0,1 1 0,-1-1 0,0 1 0,1 0 0,-1-1 0,0 1 0,1-1 0,-2 1 0,-9 8 396,1 12-156,9-17-273,0 0 0,0-1 0,-1 1 1,1 0-1,-1-1 0,0 1 0,0-1 0,0 0 0,-1 0 0,1 0 0,-1 0 0,0 0 1,0 0-1,0-1 0,0 0 0,0 1 0,0-1 0,-1 0 0,1 0 0,-1-1 0,0 1 0,1-1 1,-1 0-1,-4 1 0,-9 1 74,0 0-1,0-1 1,0-1 0,0 0 0,-28-4 0,44 3-59,0-1 1,0 1-1,1 0 1,-1-1-1,0 1 1,0-1-1,1 1 1,-1-1-1,0 1 1,1-1 0,-1 0-1,1 1 1,-1-1-1,1 0 1,-1 1-1,1-1 1,-1 0-1,1 0 1,0 1-1,-1-1 1,1 0 0,0 0-1,0 0 1,0 0-1,-1 1 1,1-1-1,0 0 1,0 0-1,0 0 1,0 0-1,1 0 1,-1 1-1,0-1 1,0-1 0,9-35-204,-7 32 73,50-150-1529,97-193 3557,-130 310-2063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25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12 0 3641,'6'0'512,"-1"3"1120,-7 6-1288,-2 3-376,-1 5-616,1 5-112,-1 9-696,2 5 800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26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10 30 608,'-4'2'192,"1"-4"120,0-2-72,3-4-80,0 1-56,0 1-32,2 1 0,0 7-168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27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0 46 3033,'2'-3'1536,"1"1"-696,1 1-392,1-1-128,4 1-24,0-2 24,4-2 73,2-1-17,5-1-152,-1-1-80,4 4-416,-1 1-328,-1 3-1353,-2 3 1121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3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3363 1 4961,'-31'28'344,"-44"46"168,-43 51-256,-38 48-136,-29 42-120,-22 37-208,-16 25 16,-12 18 24,-10 10 40,-10 3 104,-8-3-8,-8-7 0,-8-10 0,-6-13-872,-5-14 672,45-51-4009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0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103 6405 3985,'17'5'80,"38"-11"-176,52-24-288,61-46 56,64-55 32,61-62 272,57-62 8,49-54 104,40-45 328,33-31 240,22-19 272,15-4 64,7 6 97,4 12-57,0 18-272,-1 18-136,-5 21-408,-10 21-264,-18 21-232,-27 23-408,-38 22-96,-51 26 72,-61 27 239,-73 31 681,-77 32-71,-84 34-57,-83 33-208,-88 36-641,-85 39 169,-85 41 264,-78 44 392,-70 43 640,-60 45 24,-52 49-191,-43 48-209,-31 48-320,-22 44-88,-7 39-304,2 32-161,14 26-63,23 19 32,34 7 392,43-4 136,56-19 528,63-33 96,76-47-128,79-56-120,90-69-904,89-71-48,89-80-40,84-79 144,76-81 480,67-74 32,60-68 312,50-56 336,43-44 360,37-34 41,28-22-121,21-15-240,13-9-344,8-4-80,1 0-88,0 0-96,-1 1-24,-4 2-128,-9-1 56,-89 63-9714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28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2 0 1096,'0'2'192,"-1"1"128,1 0-152,0 0-288,0 1-256,0 0 200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29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0 1416,'3'5'64,"-2"-5"136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30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0 0 5169,'2'5'2329,"2"-5"-1225,-1 0-808,0-2-872,0 5 264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31"/>
    </inkml:context>
    <inkml:brush xml:id="br0">
      <inkml:brushProperty name="width" value="0.1" units="cm"/>
      <inkml:brushProperty name="height" value="0.1" units="cm"/>
      <inkml:brushProperty name="color" value="#CDD3D5"/>
    </inkml:brush>
  </inkml:definitions>
  <inkml:trace contextRef="#ctx0" brushRef="#br0">1 10 2401,'7'-9'4016,"-7"10"-4328,-3 7 112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7 3217,'-21'-6'96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2144,'0'5'209,"3"-5"167,3 1-512,5-1 56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406 0 2160,'-27'20'393,"-5"2"351,-2 3-376,1 2-160,-1 0-128,-2 3 16,0 3 96,0 2 136,3-4 16,2 2-48,4-3-88,7-3-152,4 0-40,10-8-32,1 0-48,7-5-448,4-1-360,3-1 456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172 0 528,'-7'17'16,"-7"5"0,1 2-16,-2 1 8,-2 1-8,1 2 8,-1-1 0,1 2-8,0-1-8,4-6 16,0 1 8,4-5 128,2-2 8,3 1-24,3-2-8,2-2-208,2 1 64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0 2857,'-7'17'184,"0"-7"40,4-2-416,1-7 144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5209,'2'11'464,"17"-4"552,8-4-1520,20-4-448,6-5-408,9-5 696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8012 887 13131,'-91'38'312,"-128"58"256,-128 68-1696,-111 70 72,-85 65-329,-59 58-263,-34 51 336,-15 43 111,7 31 537,22 17 608,42-2 984,55-18 273,71-36 175,78-47-200,90-60-1088,89-61-560,93-67-752,86-65 16,82-66 383,72-65 273,64-65 704,56-60 240,48-54 401,43-47 71,38-40 64,33-33-80,28-29-296,23-23-72,18-21-240,15-16-128,11-9-112,5-6 0,-3 2-176,-10 6-120,-19 13-56,-25 16-72,-36 21-208,-38 23-120,-50 26-368,-52 27-89,-61 31 433,-64 33 336,-68 37 520,-69 35 184,-74 35 312,-73 35 48,-74 38 161,-68 37 95,-67 41-80,-58 38-48,-55 41-80,-47 38-48,-40 39-248,-33 38-135,-27 36-137,-19 35-64,-11 33-64,-3 31-32,9 31-353,18 25 49,34 14 216,45 4 96,64-18 400,73-29-40,89-47-376,92-54-336,99-62-1168,94-65-136,92-69-505,83-70-271,73-77 1768,-4-35-1825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0 10394,'-27'24'248,"12"-15"-944,12-3-768,12-5 744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6889,'9'7'353,"-1"-1"279,5 2-1120,1-2-505,2-3 521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 5793,'-8'7'208,"5"1"-528,0 1-632,0-2 488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5649,'-5'10'432,"1"1"593,7-4-1218,4 0-295,8-4-992,3-3 824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64 5153,'11'-1'240,"8"-4"184,7-2-408,9-6-144,4-4-416,2-4 344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 8362,'-8'13'400,"5"0"280,18-7-1512,12-3-632,12-7 727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356 418 3849,'0'-1'145,"0"1"0,-1-1 0,1 1 0,0-1 0,0 1 1,0-1-1,0 1 0,0-1 0,0 0 0,0 1 0,0-1 0,0 1 1,0-1-1,0 1 0,0-1 0,0 1 0,0-1 0,0 1 0,0-1 1,1 0-1,-1 1 0,0-1 0,0 1 0,1 0 0,-1-1 0,0 1 0,1-1 1,-1 1-1,0-1 0,1 1 0,-1 0 0,1-1 0,-1 1 0,1 0 1,-1-1-1,1 1 0,-1 0 0,1 0 0,-1-1 0,1 1 0,-1 0 0,1 0 1,0 0-1,39-14-647,-12 5 671,18-22-179,-38 24-30,1 1-1,-1 0 1,1 1-1,10-5 1,-25 15 168,0 0 0,0 1 0,0 0 0,0 0 1,1 0-1,-5 9 0,-5 5-41,-43 43 367,29-33 417,-44 60 1,72-89-860,1-1-1,-1 0 1,1 1 0,0-1 0,-1 1 0,1-1 0,0 0 0,-1 1-1,1-1 1,0 1 0,0-1 0,-1 1 0,1-1 0,0 1-1,0-1 1,0 1 0,0-1 0,-1 1 0,1 0 0,0-1-1,0 1 1,0-1 0,0 1 0,0-1 0,0 1 0,1-1 0,-1 1-1,0-1 1,0 1 0,0-1 0,0 1 0,1-1 0,-1 1-1,0-1 1,1 1 0,20 0 142,28-18-131,-8-3-42,-1-1 0,51-37 0,-72 45 35,-2 0-1,0-2 0,0 0 0,-1-1 1,-1 0-1,24-35 0,-37 47 8,1-1-1,-1 1 0,1-1 0,-1 0 1,-1 0-1,1 0 0,-1 0 1,0 0-1,1-10 0,-2 13-7,0 0 0,0 0-1,0 0 1,0 1 0,-1-1 0,1 0-1,-1 0 1,1 1 0,-1-1-1,0 0 1,1 1 0,-1-1-1,0 1 1,0-1 0,0 1 0,0-1-1,-1 1 1,1 0 0,0-1-1,0 1 1,-1 0 0,1 0-1,-1 0 1,1 0 0,-1 0-1,1 0 1,-1 1 0,0-1 0,1 0-1,-1 1 1,0-1 0,-2 1-1,-5-1 11,1 0 0,-1 1 1,1 0-1,-1 0 0,1 1 0,-1 0 0,1 1 0,0-1 0,0 2 0,-1-1 0,1 1 0,-10 6 0,-13 6 76,-48 33 0,48-27-5,2 0 0,-49 47 0,69-59-49,0 1 0,0 0 0,1 0-1,0 1 1,1 0 0,1 1 0,-1-1 0,2 1 0,0 0-1,0 1 1,-3 14 0,7-25-44,1-1 0,-1 1 1,1 0-1,-1-1 0,1 1 0,0 0 0,0 0 1,0-1-1,0 1 0,0 0 0,0-1 0,1 1 0,-1 0 1,0-1-1,1 1 0,-1 0 0,1-1 0,0 1 1,-1 0-1,1-1 0,0 0 0,0 1 0,0-1 1,0 1-1,0-1 0,1 0 0,-1 0 0,0 1 1,1-1-1,-1 0 0,0 0 0,1-1 0,-1 1 0,1 0 1,0 0-1,-1-1 0,1 1 0,-1-1 0,1 1 1,0-1-1,0 0 0,-1 0 0,1 1 0,0-1 1,-1 0-1,1-1 0,3 1 0,5-1 15,1 0 0,0-1-1,0 0 1,0-1 0,-1 0 0,11-5-1,17-8-5,-1-2-1,-1-2 0,0-1 0,-2-1 1,-1-2-1,60-55 0,-89 74 3,0 1-1,0-1 1,0 0-1,-1 0 1,1 0-1,-1 0 1,-1 0-1,1-1 1,1-6-1,-3 11-6,-1 0 0,0 0 1,0 0-1,0 0 0,0 0 0,0 0 0,0 0 0,0 0 0,0 0 0,0 0 0,0 0 1,0 0-1,-1 0 0,1 0 0,0 0 0,-1 0 0,1 0 0,-1 0 0,1 0 0,-1 0 1,-1-1-1,0 1 2,1 0 1,-1 0 0,0-1 0,0 2 0,0-1 0,0 0-1,0 0 1,0 1 0,0-1 0,0 1 0,0-1-1,0 1 1,0 0 0,-5 0 0,-12 0 20,0 0 1,0 2-1,0 0 1,0 2-1,1 0 1,-1 0-1,1 2 1,0 0 0,0 2-1,-29 15 1,39-18-27,1 0 1,-1 0-1,1 0 1,0 1-1,0 0 1,1 1-1,0-1 1,0 1-1,0 0 1,1 1-1,0-1 1,1 1-1,0 0 0,0 0 1,0 1-1,1-1 1,0 1-1,1 0 1,0-1-1,0 1 1,1 0-1,0 0 1,1 0-1,1 18 1,-1-25-4,0 0 0,0 0 0,0 0 0,1 0-1,-1 0 1,0 0 0,1 0 0,0 0 0,-1 0 0,1 0 0,0 0 0,0-1 0,0 1 0,0 0 0,0-1-1,1 1 1,-1-1 0,0 1 0,1-1 0,-1 1 0,1-1 0,-1 0 0,1 0 0,3 2 0,-2-2-5,0-1 1,0 1 0,0-1-1,0 0 1,1 0-1,-1 0 1,0 0 0,0 0-1,0-1 1,0 0-1,0 1 1,0-1 0,6-3-1,7-3-16,-1-1-1,0 0 1,0-1 0,19-16-1,2-4 12,53-55 0,-80 75 27,0-1-1,0 0 1,-2-1-1,1 0 1,-1-1-1,0 1 1,-1-1-1,-1 0 1,0-1-1,5-19 1,-9 30-5,-1 0 1,1-1 0,-1 1-1,0-1 1,0 1-1,0-1 1,0 1-1,0 0 1,0-1-1,-1 1 1,1-1-1,-1 1 1,1 0-1,-1-1 1,0 1 0,0 0-1,0-1 1,0 1-1,-1 0 1,1 0-1,0 0 1,-1 0-1,0 0 1,-2-2-1,1 2 2,-1 0 0,0 0-1,0 0 1,0 1 0,0-1-1,0 1 1,-1 0 0,1 0-1,0 0 1,-1 1 0,1-1-1,-8 2 1,-6 0 7,0 1 1,0 0-1,0 2 1,0 0 0,-24 10-1,9-2 9,2 2-1,0 1 1,1 1-1,-31 23 1,53-33-31,-1 0 1,1 1 0,0 0 0,1 0 0,-1 1 0,1 0 0,1 0-1,0 0 1,0 1 0,0 0 0,1 0 0,1 1 0,0-1 0,0 1 0,1 0-1,0 0 1,-3 17 0,6-24-2,-1 0 1,1 0-1,0 0 0,0 0 0,0-1 1,0 1-1,1 0 0,-1 0 0,1 0 1,0-1-1,0 1 0,0 0 1,0 0-1,0-1 0,0 1 0,1-1 1,0 1-1,-1-1 0,1 0 0,0 0 1,3 3-1,-2-2-2,1-1 1,-1 0 0,1-1-1,0 1 1,0 0-1,0-1 1,0 0-1,0 0 1,0 0 0,0-1-1,0 1 1,0-1-1,6 0 1,6-1-31,1-1 1,-1-1-1,0 0 0,0-1 1,0-1-1,23-10 0,13-10 6,-1-3-1,-2-2 0,-1-2 0,80-68 1,-118 90 35,0 1 0,0-2 1,13-19-1,-21 29-6,-1-1 0,1 0 0,-1 0 0,0 1 0,0-1 0,0 0 0,0 0 0,0 0 0,0 0 0,0-1 0,-1 1 0,1 0 0,-1 0-1,0 0 1,0 0 0,1-1 0,-1 1 0,-1 0 0,1 0 0,0 0 0,0-1 0,-1 1 0,1 0 0,-1 0 0,0 0 0,0 0 0,0 0 0,0 0 0,0 0 0,0 0 0,-2-3 0,-1 3-1,1 0 0,0 1 0,0-1 1,-1 0-1,1 1 0,-1 0 0,1 0 1,-1 0-1,0 0 0,1 1 0,-1-1 1,0 1-1,0 0 0,1 0 0,-1 0 1,0 1-1,0-1 0,-4 2 0,-69 19-38,76-20 36,-51 17-8,2 2-1,0 3 1,-86 53 0,120-66 8,-1 2 1,1 0-1,1 1 1,0 0-1,1 2 1,0-1-1,1 2 1,1 0 0,0 0-1,2 1 1,0 1-1,0-1 1,-10 32-1,18-44-6,1-1 1,-1 1-1,1 0 0,1 0 1,-1 0-1,1-1 0,0 1 0,0 0 1,0 0-1,1 0 0,-1 0 1,1-1-1,0 1 0,4 8 1,-4-11 9,0 0 1,0 0 0,1-1 0,-1 1 0,1-1-1,-1 1 1,1-1 0,0 1 0,0-1-1,-1 0 1,1 0 0,0 0 0,0 0 0,0 0-1,0 0 1,0-1 0,0 1 0,1-1-1,-1 1 1,0-1 0,0 0 0,0 0 0,0 0-1,1 0 1,-1 0 0,0 0 0,0-1 0,0 1-1,0-1 1,0 1 0,0-1 0,0 0-1,0 0 1,3-1 0,32-14 40,1-1-1,-2-2 1,-1-1 0,44-34 0,123-112-107,-188 153 63,62-61 20,-70 67-9,0 0-1,-1 0 0,0 0 0,0-1 1,-1 0-1,0 0 0,0 0 0,-1 0 1,4-13-1,-7 18-5,1 1 0,0-1 1,-1 1-1,0-1 0,1 0 1,-1 1-1,0-1 0,0 1 1,-1-1-1,1 0 0,-1 1 1,1-1-1,-1 1 0,0-1 0,0 1 1,0-1-1,0 1 0,0 0 1,0-1-1,-1 1 0,1 0 1,-1 0-1,0 0 0,1 0 1,-1 0-1,0 0 0,0 1 0,0-1 1,0 1-1,-1-1 0,1 1 1,0 0-1,-1 0 0,1 0 1,-1 0-1,1 0 0,-1 0 1,1 1-1,-1-1 0,1 1 1,-6 0-1,-6-1-5,0 0 0,0 2 0,-1-1 0,1 2 0,0 0 0,-20 6-1,0 2 1,0 1-1,1 2 0,1 1 0,0 2 0,1 1 0,1 1 0,0 2 0,2 1 0,0 1 1,1 2-1,-43 49 0,62-63-4,1 0 0,1 1 0,0 0 0,0 1 0,1-1 0,-6 20 0,10-25 0,-1-1 0,1 0 0,0 1 1,0-1-1,1 1 0,0-1 1,0 1-1,0-1 0,1 1 0,0-1 1,0 1-1,0-1 0,0 0 1,1 1-1,0-1 0,0 0 1,4 6-1,-4-8 1,1 0 0,0-1 0,0 1 1,0-1-1,0 1 0,0-1 0,1 0 1,-1 0-1,1-1 0,-1 1 0,1-1 0,0 0 1,-1 0-1,1 0 0,0 0 0,0 0 0,0-1 1,0 0-1,0 0 0,0 0 0,-1 0 1,1-1-1,0 1 0,0-1 0,5-1 0,11-3-18,0-1 0,0 0 0,25-13 0,17-10-4,-2-3 1,-2-3-1,0-3 0,-3-1 0,72-68 0,-115 95 46,0-1-1,0 0 0,-2-1 1,1 0-1,-2-1 1,0 0-1,12-28 0,-19 37-5,0 1 0,0-1 0,-1 0-1,1 0 1,-2 1 0,1-1 0,0 0-1,-1 0 1,0 0 0,-1 0-1,-1-8 1,1 10-4,0 0-1,0 0 1,-1 1-1,0-1 1,0 0-1,0 1 1,0-1-1,-1 1 1,1 0-1,-1-1 1,0 1-1,0 0 1,0 1-1,0-1 1,0 1-1,-1-1 1,-6-3-1,1 2-6,-1 0 0,0 1 0,0 0 0,0 0 0,0 1 0,0 0-1,-1 1 1,1 0 0,0 1 0,-1 0 0,1 1 0,-18 3 0,-2 2-6,0 1 1,0 1 0,-28 13-1,18-5 8,1 2 0,1 1 0,-51 36 0,70-41-2,0 0 1,1 1-1,0 1 0,1 1 0,1 0 0,1 2 0,-23 34 1,32-43-9,2 0 0,-1 1 0,1 0 0,1 0 0,0 0 1,1 0-1,0 1 0,0-1 0,1 0 0,1 1 1,1 17-1,-1-24 1,0-1 1,1 1 0,-1-1-1,1 1 1,0-1 0,1 0-1,-1 0 1,1 1-1,0-1 1,0 0 0,0 0-1,0 0 1,1-1 0,-1 1-1,1 0 1,0-1 0,0 0-1,0 0 1,1 0-1,-1 0 1,1 0 0,0-1-1,-1 1 1,1-1 0,0 0-1,1 0 1,-1-1 0,0 1-1,0-1 1,1 0 0,6 1-1,2-2 3,0 0 0,0-1 0,0 0 0,0-1 0,0 0 0,0-1 0,0 0 0,-1-1 0,0-1 0,17-8 0,15-10-43,55-38 0,-88 53 31,4-2 2,38-24-36,86-74 1,-127 98 64,-1 0-1,0-1 0,-1-1 1,0 0-1,-1 0 0,0-1 1,-1 0-1,0-1 0,-1 0 1,-1 0-1,0 0 0,-1-1 0,3-15 1,-7 27-3,0-1 0,0 1-1,-1 0 1,0-1 0,0 1 0,0-1 0,0 1 0,0 0 0,-1-1 0,1 1 0,-1-1-1,0 1 1,0 0 0,0 0 0,0 0 0,-1 0 0,1 0 0,-1 0 0,0 0 0,0 0-1,0 0 1,-2-2 0,0 2-5,0 1-1,0 0 1,0-1-1,0 1 0,-1 1 1,1-1-1,0 0 1,-1 1-1,1 0 1,-1 0-1,1 1 0,-1-1 1,1 1-1,-7 0 1,-10 2-4,1 0 0,-1 1 0,1 1-1,-1 1 1,1 1 0,-22 10 0,-31 19-1,2 3 0,2 3 0,2 3 0,1 2 0,-78 75 0,118-98-4,-35 40 0,56-57-7,0 1 1,0-1-1,1 1 1,0-1 0,0 1-1,0 0 1,1 1-1,0-1 1,0 1 0,1-1-1,0 1 1,-2 13 0,4-19 0,1 1 1,-1-1 0,0 1-1,1-1 1,-1 0 0,1 1 0,0-1-1,0 1 1,0-1 0,0 0-1,0 0 1,0 1 0,0-1-1,1 0 1,-1 0 0,1 0 0,0-1-1,0 1 1,-1 0 0,1-1-1,0 1 1,0-1 0,0 1 0,1-1-1,-1 0 1,0 0 0,1 0-1,-1 0 1,0 0 0,1-1-1,-1 1 1,1-1 0,-1 1 0,1-1-1,-1 0 1,5 0 0,6 0 8,0 0 1,1-1 0,-1 0-1,0-1 1,20-6 0,9-6 6,0-1-1,-1-2 1,60-36 0,110-80-21,-197 123 10,-11 8 1,40-26-1,-2-2-1,41-38 1,-72 59 13,-1 0 1,0-1 0,-1 0 0,1 0-1,-2-1 1,0 0 0,0 0 0,-1 0-1,0-1 1,-1 0 0,-1 0 0,0-1-1,5-22 1,-9 32-5,1 0-1,-1 1 1,0-1-1,0 0 1,0 0-1,0 0 1,0 1 0,-1-1-1,1 0 1,-1 0-1,0 1 1,0-1-1,0 0 1,0 1-1,0-1 1,-1 1-1,1-1 1,-1 1 0,1 0-1,-1-1 1,0 1-1,0 0 1,0 0-1,0 0 1,0 1-1,-1-1 1,1 0-1,0 1 1,-1 0-1,1-1 1,-1 1 0,0 0-1,1 0 1,-1 1-1,-3-2 1,-5 0-7,0 1 0,1 0 0,-1 1 0,0 0 0,0 1 0,1 0 0,-1 0 0,-13 4 0,-13 6-13,0 1 1,0 2 0,2 2 0,-51 29 0,-127 97 14,163-104 1,-53 50-1,90-76-9,1 1-1,0 0 0,0 1 1,1 1-1,1 0 1,1 0-1,0 1 0,-12 29 1,20-42 0,-1 0 1,1 1-1,0-1 1,0 0-1,1 1 1,-1-1 0,1 0-1,0 1 1,0-1-1,0 1 1,0-1-1,0 0 1,1 1 0,-1-1-1,1 1 1,0-1-1,0 0 1,1 0-1,-1 0 1,1 1 0,2 3-1,-1-4-3,0 0 0,0-1 0,1 1 0,-1 0 0,1-1 0,-1 0 0,1 0 0,0 0 0,0 0 0,0-1 0,0 1 0,0-1 0,0 0 0,8 1 0,7-1-6,0 0-1,0-1 0,0-1 1,1 0-1,-1-2 0,24-5 1,6-6 13,-1-3 1,-1-1-1,0-2 0,-1-2 1,-1-3-1,-2-1 1,0-2-1,-2-2 1,49-46-1,-79 66 15,-1-2-1,0 1 1,-1-1 0,0-1-1,-1 1 1,0-1-1,-1-1 1,0 0 0,8-26-1,-13 34 1,0 0 0,-1 0 0,0 0 0,0 1 0,0-1 1,-1 0-1,1 0 0,-2-1 0,1 1 0,-1 0 0,0 1 0,0-1 0,0 0 0,-1 0 0,0 0 0,0 1 0,0-1 0,-1 1 0,0-1 0,0 1 0,0 0 0,-1 0 0,0 1 0,0-1 1,0 1-1,0 0 0,-6-4 0,4 4-12,0 1 0,-1-1 0,0 2 1,1-1-1,-1 1 0,0 0 0,-1 0 1,1 0-1,0 1 0,0 1 0,-1-1 1,1 1-1,0 0 0,0 1 1,-1 0-1,1 0 0,0 0 0,-14 5 1,-5 3-18,0 0 0,1 2 0,-40 22 1,24-9 11,1 2 1,-54 45 0,75-55 3,1 1 1,1 1-1,0 1 1,1 0 0,1 2-1,-18 31 1,29-44-8,0 0 0,0 1 0,1-1 0,1 1 0,-1 0 1,2 0-1,-1-1 0,1 1 0,0 0 0,1 1 0,0-1 1,0 0-1,3 10 0,-2-14-5,0-1 1,0 0-1,0 0 1,1 0-1,-1 0 1,1 0-1,0-1 1,1 1-1,-1 0 1,0-1-1,1 1 1,0-1-1,0 0 1,0 0-1,0 0 1,0 0-1,1-1 1,-1 1-1,1-1 0,0 0 1,0 0-1,0 0 1,0-1-1,0 1 1,0-1-1,0 0 1,0 0-1,0-1 1,7 1-1,5 0 1,1-2-1,0 0 1,-1 0-1,1-2 0,-1 0 1,0-1-1,0 0 1,0-1-1,16-8 1,17-10-37,65-41 1,62-56-292,-156 104 303,0 0 0,-2-2 0,0-1 0,-1 0 0,0-1 0,16-28 0,-29 41 43,0-1 0,0 1 0,-1-1 0,0 0 0,0 1 0,-1-1 1,0-1-1,0 1 0,-1 0 0,0-14 0,-1 19-2,0 0 0,-1 0 0,1 0 0,-1 1 0,0-1 0,0 0 0,0 0 0,0 0 0,0 1 0,0-1 0,-1 1 0,1-1 0,-1 1 0,0-1 0,0 1 0,0 0 0,0 0 0,0 0 0,0 0 0,-1 0 0,1 1 0,-1-1 0,1 1 0,-1-1 0,1 1 0,-1 0 0,0 0 0,0 0 0,0 0 0,1 1 0,-1-1 0,0 1 0,-5-1 0,-10 1-2,-1-1 0,1 2 0,0 1-1,-1 0 1,1 1 0,0 1 0,0 0 0,-24 11 0,-137 66 76,126-56 10,2 2 1,1 3-1,1 2 1,-75 64-1,116-88-92,1 1 1,0 0-1,0 0 1,1 1-1,0 0 1,0 0-1,1 0 1,1 1-1,0 0 1,0-1-1,1 1 1,0 1-1,-1 12 0,4-19-5,-1-1-1,1 1 0,0-1 0,0 1 0,1 0 0,-1-1 0,1 0 0,0 1 0,0-1 0,0 1 0,1-1 0,0 0 0,0 0 1,0 0-1,0 0 0,0 0 0,1 0 0,0-1 0,-1 1 0,1-1 0,1 0 0,-1 0 0,0 0 0,1 0 0,0 0 0,-1-1 1,1 0-1,0 0 0,0 0 0,1 0 0,-1 0 0,0-1 0,0 0 0,1 0 0,8 1 0,1 0-1,1-2 1,0 0-1,-1 0 0,1-1 0,-1-1 1,1 0-1,-1-1 0,0-1 0,0 0 1,15-7-1,22-11 9,59-35 1,-104 54-4,52-29-38,-2-2 1,59-47-1,-99 69 45,-2-1 0,1 0 0,-2 0 0,0-2 0,0 0 0,-2 0 0,0-1 0,0 0 0,-2-1 0,0 0 0,13-36 0,-20 47 11,0 0 0,-1 1 0,0-1 0,0 0 0,0 0 0,-1 0-1,0 0 1,0 0 0,0 1 0,-1-1 0,1 0 0,-2 0 0,1 0 0,-1 1-1,1-1 1,-2 1 0,1-1 0,-1 1 0,-4-8 0,3 9-4,0 1 0,1-1 0,-1 1 0,-1 0 0,1 0 0,0 1 0,-1-1 0,1 1 0,-1 0 0,0 0 0,1 1 0,-1-1 0,0 1 0,0 0 0,0 1 0,0-1 0,0 1 0,0 0 0,0 0 0,0 0 0,0 1 0,0 0 0,-8 2 0,-12 3-8,0 1 0,0 2 0,1 0 0,0 2 1,1 0-1,-37 25 0,7 1 21,-75 66 0,97-75 5,0 2 0,-39 50 0,61-69-30,1 0 0,0 1 0,1 0 0,0 1 0,1-1 0,1 1 0,0 0 0,0 0 0,2 1 0,-1 0 0,-1 19 0,5-29-5,-1 1 0,1-1-1,0 1 1,1-1 0,-1 1 0,1-1 0,0 1-1,0-1 1,0 0 0,0 1 0,1-1 0,0 0-1,0 0 1,4 7 0,-3-9-3,-1 1 0,1-1 0,-1 0 0,1 1 0,0-1 0,-1-1 0,1 1 0,0 0-1,0-1 1,1 1 0,-1-1 0,0 0 0,0 0 0,1 0 0,4 0 0,4 0-20,-1-1 0,0 0 1,1-1-1,-1 0 0,0-1 0,1-1 0,-1 1 1,0-2-1,-1 0 0,14-6 0,30-16-172,-1-1 1,-2-3-1,-1-3 0,-1-1 0,-2-2 0,76-78 1,-115 105 246,-1 0 0,0 0-1,-1-1 1,0 1 0,-1-2 0,1 1 0,-2-1 0,6-18 0,-9 26-15,0-1 0,0 1 0,0 0 0,-1-1-1,0 1 1,1-1 0,-1 1 0,-1-1 0,1 1 0,0 0-1,-1-1 1,0 1 0,0 0 0,0-1 0,0 1 0,0 0-1,-1 0 1,1 0 0,-1 0 0,0 0 0,0 0-1,0 0 1,0 1 0,0-1 0,-1 1 0,1 0 0,-1-1-1,0 1 1,1 0 0,-1 0 0,0 1 0,-6-3 0,-1 0-20,0 1 1,0 0-1,-1 1 1,1 0-1,-1 1 1,1 0 0,-1 1-1,0 0 1,1 0-1,-1 1 1,1 1 0,-21 5-1,-3 2 2,0 3 0,-49 22 0,52-20 14,1 2 1,1 1-1,0 1 1,1 1-1,1 1 1,-42 42-1,61-53-46,1 0 0,-1 1 0,1-1 0,1 1 0,0 1 0,0-1 0,1 1 0,1 0 0,-6 21 0,8-24-50,1 1 1,0 0-1,0 0 0,1 0 1,0 0-1,1 0 1,0 0-1,0-1 1,1 1-1,0 0 0,1-1 1,0 1-1,0-1 1,7 13-1,-5-13-247,0-1 0,0 1 0,1-1 0,0 0 0,0 0 0,0 0 0,1-1 0,0 0-1,1-1 1,-1 1 0,1-1 0,0-1 0,0 0 0,0 0 0,1 0 0,-1-1 0,1 0 0,0-1 0,0 0 0,0 0 0,0-1 0,19 0-1,-3-2-368,0-2 0,26-5 0,-48 7 635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113 3 4169,'-25'-1'300,"19"0"259,0 1 1,0-1-1,-1 1 0,1 1 0,0-1 0,0 1 0,-9 2 0,13-2-537,0 0 1,0 0-1,1 1 0,-1-1 0,0 0 1,0 0-1,1 1 0,-1-1 0,1 1 1,0 0-1,-1-1 0,1 1 0,0 0 0,0 0 1,0 0-1,0 0 0,0 0 0,0 0 1,1 0-1,-1 0 0,1 0 0,-1 0 1,1 0-1,0 0 0,0 0 0,0 0 0,0 3 1,0 2-211,0 0 0,0-1 0,1 1 1,0 0-1,0-1 0,1 1 0,-1-1 0,1 1 1,1-1-1,-1 0 0,1 0 0,0 0 1,1 0-1,0 0 0,-1-1 0,2 1 0,-1-1 1,1 0-1,-1-1 0,1 1 0,1-1 0,-1 0 1,0 0-1,1-1 0,10 5 0,20 4-653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1 6809,'-11'15'609,"2"1"703,9 2-1528,3-2-360,6-4-441,5 0-15,1-6 504,0-1 320,2-5 472,1 0 80,5-8-96,2-1-56,2-4-144,2-2-88,1-3-744,-2 2-784,-1-4 872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 3673,'-4'22'240,"4"1"8,4-1-712,11-4 248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4428 4339 1328,'96'-64'408,"130"-87"209,128-84-161,107-68-184,75-47-208,46-26-40,18-6 8,-8 11 96,-26 23 344,-44 32 448,-53 36 184,-65 37 177,-65 33-289,-70 32-328,-67 28-88,-65 26-264,-64 24-168,-63 22-304,-64 24-152,-69 28-120,-68 33 64,-73 36 184,-71 39 48,-70 39 144,-65 39 48,-58 41 144,-49 41 80,-41 41 56,-32 41 16,-21 42-96,-12 38-104,-1 37-232,8 29-168,19 22-32,29 11 16,43-6 184,52-20 264,67-36 144,73-48-88,85-62-464,90-67-408,97-71-1088,94-68-9,93-70 377,85-63 280,77-63 984,66-59 192,59-55 552,49-47 176,45-42 232,36-35 64,34-27-111,27-23 23,27-17-192,22-10-168,20-8-384,15-3-192,9-2-152,2 2-264,-7 4-280,-15 10-120,-27 18 48,-34 23 232,-45 29-1305,-47 27 1265,-102 63-5153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4057,'-1'1'-368,"4"2"496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42 6969,'-19'15'249,"7"-3"-466,4-1-383,8-4-552,6 1-96,8-2 536,7-3 296,10-3 472,8-5 144,12-8-112,6-4-192,10-4-608,8-3-113,5 0 329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0 11066,'-22'22'504,"1"1"369,17-7-2114,4-1-655,10-9-825,9-3 169,8-7 896,6-7 535,3-13 977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1 11963,'-7'19'560,"-4"-13"-792,19-4-2833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4921,'18'7'200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5145,'-1'0'152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107 1 5721,'-106'43'-32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96 14275,'-7'6'48,"2"-3"-216,14-2-1992,6 1-665,6-5-528,1 0 513,2-4 1535,-3-4 729,6-11 848,5-2-272,10-14-112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0 14571,'-10'18'-48,"0"-10"-2464,7-4 1351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1 152 9674,'3'4'1080,"-2"2"1113,5 0-1745,3-1-312,10-4-680,5-4-144,9-12-57,8-4-39,5-9 8,3-4-136,10-5-968,5-2 1047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1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8914 1002 11098,'-103'36'392,"-142"52"81,-143 62-441,-121 62 16,-92 62-240,-63 58-249,-38 57-335,-18 53-360,1 50-1320,11 41-65,30 28 1065,41 11 1008,60-10 2184,70-29 632,87-49-591,90-57-945,100-65-1496,94-67-744,96-68-681,87-69 313,84-73 1664,73-73 904,67-75 1168,60-68 193,55-64-569,51-58-432,47-50-335,41-43-89,39-35-192,36-29 0,34-22-328,31-16-56,28-10-72,20-8-72,12-3-600,2 2-328,-9 10-281,-20 15-71,-37 26 552,-47 32 288,-66 40 312,-69 41 96,-79 42 8,-78 40-88,-80 40-152,-75 35-472,-79 35-337,-74 32 281,-79 33-136,-78 31 2240,-76 34 9,-70 32 111,-69 33-312,-58 32 0,-57 33-567,-52 32-1,-50 34-240,-45 35-344,-46 40-32,-39 40-32,-30 42-472,-21 39-561,-9 34 641,126-59-9810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0 10738,'-16'12'672,"2"0"665,10-1-2265,8-4-905,23-11 945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150 1 7714,'-45'37'208,"9"-1"-144,4-3-200,13-2-488,5-1-241,10-3-311,4-1-144,9-10 792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149 1 3457,'-21'9'616,"0"3"448,-1-2-232,2 1-472,4-2-160,4 1-144,0-1-32,3 1-160,0-1-160,4 0-376,4 0-216,5-1 456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184 0 2537,'-21'12'704,"-3"9"696,-1 0-576,1 3-360,3-1-296,3 1-208,0-2-8,3 2 40,2-2 16,8-5-248,7-2-384,10-5 336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48 350 8690,'-16'17'678,"12"-13"-498,0 0 1,0 1 0,0-1-1,1 1 1,0 0 0,-5 9-1,7-14-187,1 1-1,0 0 1,0-1-1,0 1 1,0-1 0,0 1-1,0 0 1,-1-1-1,2 1 1,-1 0-1,0-1 1,0 1-1,0-1 1,0 1 0,0 0-1,0-1 1,1 1-1,-1 0 1,0-1-1,0 1 1,1-1-1,-1 1 1,0-1 0,1 1-1,0 0 1,1 0-89,-1 0 0,1 0 0,0 0 0,0 0 0,0 0 1,0 0-1,0-1 0,0 1 0,0-1 0,0 1 0,0-1 0,3 0 1,8 1-5,1-1 1,-1 0 0,1-1 0,-1-1-1,1 0 1,-1-1 0,0 0 0,0-1-1,0-1 1,14-6 0,19-12 237,58-39 0,-57 33-212,-10 7 146,-1-2 81,2 3 1,0 0 0,1 3 0,57-19-1,-90 36 326,0 0 0,0 1-1,0 0 1,0 0 0,0 0-1,0 1 1,0-1 0,0 2 0,8 1-1,-7-1-423,0 0-1,1-1 0,-1 0 1,1-1-1,8 1 0,-4-3-120,-1-1 0,1 0 0,-1 0 0,0-1 0,0 0 0,0-1 0,-1 0 0,12-9 0,79-58-3845,-77 53 1823,4-4 490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0 2192,'-3'9'144,"0"0"89,2 0-201,1-3-32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47 8498,'-8'21'64,"4"-5"-712,4-1-609,6-7-303,3-2 208,1-5 1320,1-1 576,2-3 688,4-3-104,7-7-687,4-2-289,9-8-1025,4-2-799,7-4 888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1 8098,'-18'21'584,"0"-6"424,5-3-1160,8-6-1080,23-15-5690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 3305,'8'-6'120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0 7482,'-6'17'-184,"9"-7"200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1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5275 3905,'68'-34'1104,"99"-52"872,105-63-535,95-64-249,83-60-288,65-52-128,51-44-335,36-34-105,27-24-264,14-14-56,5-6-256,-5-2-449,-15 4-1007,-23 6-728,-32 12 1191,-114 79-4648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68 8530,'0'2'720,"-2"4"1112,13 0-2840,7-2-632,7-4-833,0-1 321,-1-8 800,0-2 695,-1-5 1009,-2-5-7,6-6-161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36 8978,'7'-7'-480,"8"-4"-936,2 4-121,-7 1 449,-1 3 2184,-15 3 409,-1 3-25,-4-2-688,5-1-2008,3-6 848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1 12315,'-28'25'288,"7"-6"-704,7-4-729,13-6-1039,22-9-5826,-5-13 7690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74 0 8674,'-33'15'72,"10"-4"-832,8-1-769,12-4 809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 0 10090,'-17'32'328,"1"-4"-616,4 4-1000,0-7 688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 2705,'3'4'288,"1"-1"352,4-3-592,4-6-608,1-4 384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415 1 1872,'-24'9'-24,"0"6"-192,-1 3-80,-5 4 192,-3 2 240,-5 2 752,1 0 409,-2 4 183,0 2-232,3-2-704,2-2-448,6-5-1136,1-1 680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 0 8418,'-21'27'8,"6"-1"-1152,4-6 735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113 1 7858,'-29'28'-80,"1"-1"-400,3-3-1537,-5-1 1169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3665,'-10'1'-528,"12"-2"408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1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7005 1601 15163,'-122'56'312,"-166"82"-88,-161 95-784,-128 91 104,-86 81-344,-43 63-80,-4 45-457,24 26-159,51 7 0,64-9 104,82-30-65,86-44 65,93-59 568,90-66 72,91-69 560,82-68 80,82-68 600,73-62 504,70-64 832,63-62 249,63-62-473,54-59-256,54-59-375,46-52-193,42-49-136,38-41-168,32-35-216,26-25-64,18-16-128,13-9 8,4-1-128,-3 5-216,-11 12-464,-18 15-312,-30 22-497,-35 28-87,-47 32 8,-52 34 199,-61 36 609,-64 37 448,-73 39 1128,-74 39 344,-81 40-15,-80 38-129,-85 38-592,-84 41-224,-88 43 0,-85 47-16,-85 50 40,-81 51 128,-76 52 128,-64 49 0,-56 52-120,-43 48-160,-31 50-600,-18 48-656,1 47 648,135-68-8754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218 0 6081,'-26'30'264,"2"1"32,2 1 40,-2-1 25,0 2 63,0-2 72,2 2-64,2-1-168,2-1-144,9 4-456,5-4-264,8-3-504,4-2-273,8-7-535,2-2 1000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156 1 4993,'-17'24'712,"-1"4"617,-1 2-993,1 3-344,0-2-609,0 1-159,0-3-504,0-2-280,6-7 920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1840,'15'12'440,"-4"-3"345,1-3-81,1 0-280,2-3-144,3-3-152,3 0-112,3-1-648,0-2 448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70 1 10794,'-30'10'336,"10"-4"-192,8 1-384,7-1-616,2-1-192,3-1 24,0-1 128,5-3 303,4-4 41,4-2-280,11-9 400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101 0 6969,'-22'21'401,"-1"0"319,4 4-1016,4 2-272,3-1-569,3-2-263,10-8 736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 0 12539,'-13'14'400,"-26"2"-56,36 3-288,8 5-144,2-1-272,2-7-480,3-4-321,6-10-567,4-10-553,10-13 1337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120 1 12427,'-55'3'-152,"17"6"-2121,11 0 1465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1 12819,'-28'26'168,"18"-8"-1392,5-3-937,11-7 1193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97 15131,'-20'14'192,"14"-4"-920,9 1-376,12-10-721,5-4-183,8-16 248,4-9 71,7-11 1,7-5 960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399 0 7394,'-23'0'720,"-1"2"648,3-2-1840,3 1-584,2-1-177,-5 2 329,-5 1 424,0 1 576,-4 2 168,3 5-184,1-1-272,2 5-384,-1 0 16,-2 0 176,3 0 184,5-3 64,2-2-272,13-4 248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1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249 1 5585,'-37'51'480,"-35"58"721,-4 32-1241,12-8-7186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229 1 3465,'-6'6'832,"-4"4"728,-2 0-560,-4 2-663,-1 2-185,-5 2-88,-2 1 136,-2 2 344,-2 1 80,4 2 8,0 5-152,12 3-688,5 0-528,11-2-1297,8-4 1105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 1 11362,'-21'17'184,"14"9"-816,7 4-376,10-2-640,1-2-41,5-8 617,2-6 392,5-9 720,3-3 120,7-12-80,2-3-336,4-6 136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1264,'0'6'56,"15"2"360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0 1320,'-8'9'168,"5"3"120,6 1-480,6-1 144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101 93 1024,'-39'19'72,"11"-1"64,7-4 24,12-8 360,6-3 65,13-8 31,7-2-8,11-8-336,8-3-48,9-3-56,9-1-112,9-1-600,4 2-488,3 0 560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109 1 4057,'-24'9'840,"-2"7"760,3 1-735,7 4-497,2-2-248,10-5-192,2-2-64,5-8-88,5-2 16,7-8 15,4-5-47,8-5-336,3-2-248,6-2-296,4 2-184,5 0 768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78 1 3161,'-7'3'256,"-7"1"168,-2 4-216,3-1-152,-2 2-32,7 0-24,4 0-24,5-2-424,2-1-288,6-1 376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2 150 1944,'-1'4'4624,"1"-4"-4607,1 0 1,-1-1 0,1 1-1,-1 0 1,1 0 0,-1-1 0,1 1-1,-1 0 1,1 0 0,-1 0-1,1 0 1,-1 0 0,1 0-1,-1 0 1,1 0 0,-1 0-1,1 0 1,-1 0 0,1 0-1,-1 0 1,1 1 0,-1-1-1,1 0 1,-1 0 0,1 0 0,-1 1-1,1-1 1,-1 0 0,0 1-1,1-1 1,-1 0 0,0 1-1,1-1 1,-1 1 0,0-1-1,1 0 1,-1 1 0,0-1-1,1 1 1,-1-1 0,0 1-1,0-1 1,0 1 0,0-1 0,0 1-1,1-1 1,-1 1 0,0-1-1,0 1 1,0-1 0,0 1-1,0-1 1,-1 1 0,1-1-1,0 1 1,0-1 0,0 1-1,0-1 1,0 1 0,-1-1 0,1 1-1,0-1 1,0 1 0,-1-1-1,1 1 1,0-1 0,-1 0-1,1 1 1,-1 0 0,27-6-447,0-1 1,0-1-1,-1-1 1,0-1 0,0-2-1,-1 0 1,33-21-1,-25 14-93,0 2-1,2 0 1,38-10-1,-36 17 155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69 60 3313,'-6'-7'664,"-6"-4"528,0-1-352,-2 3-504,2 0-168,5 5-216,1-1-104,8 2-696,5 3 688,6 3 136,7 2 16,10 1-176,4 0-408,11-2 360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 1 4065,'20'0'720,"-10"3"704,1 3-223,-10 1-297,-1 4-160,-7 1-320,-2 1-128,-6-1-272,-2-1-96,-1-4-320,3-4-272,0-4-1001,-2-5 945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1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2861 2280,'109'-76'481,"149"-99"399,145-94-240,120-74-440,88-49-96,53-27-528,27-7-616,1 8 600,-118 75-2241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544 0 9882,'-109'42'-232,"15"3"-872,10-2-32,17-7-161,7 0 353,11-12 1056,8-4 328,16-11 440,10-5-87,21-5-881,11-7-537,17-7 241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5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400 0 5377,'-42'21'400,"-5"3"224,3-3-392,0-1-112,2-2-120,2-3-64,1-2-80,2-1-24,7-3-224,6-2-264,13-1 392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0 4097,'-42'27'-632,"-3"3"312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 88,'24'-18'0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35 336,'39'-35'16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206 0 5905,'-38'33'1008,"-4"7"681,5 4-409,5-1-832,7-3-368,9-10-616,4-4-304,9-14-840,27-20-1217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4849,'30'3'56,"14"-6"-48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 1 11578,'-36'10'-144,"21"5"-1352,9 0-600,7-6 911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 2865,'29'-8'232,"16"-5"-192,9-1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1 137 3105,'1'-2'170,"21"-16"1060,-21 18-1056,0-1-1,-1 0 1,1 1 0,0-1-1,-1 1 1,1-1 0,0 0 0,-1 1-1,1-1 1,-1 0 0,1 0-1,-1 0 1,1 1 0,-1-1-1,0 0 1,1 0 0,-1 0 0,0 0-1,0 0 1,0 0 0,0 0-1,1 1 1,-2-3 0,0 3-98,-1 0 0,1 1 0,-1-1 0,1 1 0,-1-1 0,1 1 0,-1-1 0,1 1 0,-1 0 0,1 0 0,0 0 0,-1 0 0,1 0 0,0 0 0,0 0 0,-2 2 0,-4 8-208,23-12 184,142-63-3898,-78 29 1077,-27 13 1626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1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11816 84 4113,'-7'-11'664,"-21"-13"712,-39-2-792,-54 5-344,-68 19-79,-75 28-9,-81 38 280,-79 39 144,-77 45 72,-69 41 72,-61 41 128,-49 39-96,-36 41-79,-25 39-89,-10 41-472,0 37-96,15 35-256,24 26-64,38 14 24,49 5-137,62-7 209,67-18 48,80-28-24,81-36 288,89-49-608,88-52-208,90-60-264,84-58-865,83-62 609,73-65 216,65-67 808,55-68 960,51-65 384,44-58 121,40-53-345,37-42-240,32-36-392,29-27-104,24-20-176,19-13 0,13-7-224,6-2-80,-2 3-88,-8 6-32,-17 9 96,-22 11-16,-31 13-289,-33 14-463,-43 16 640,-94 62-5001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59 6849,'-24'3'16,"12"2"-584,6-2-256,13-6-1456,4-6 1688,2-2 223,5-4 321,4 0-472,7-1 352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155 1 6649,'-30'10'288,"-2"3"1,2 7-1154,1-1-895,-4-4 896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1 5617,'-25'16'0,"7"-11"592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842 1 11554,'-59'25'265,"-4"7"-522,3 4-87,-4-1-80,-1 0 16,-5-7 456,-3-5 144,-2-10 176,2-1 8,6-3-288,4 3-392,15-1-1240,7-3-928,21-6 1263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748 1 6441,'-29'21'889,"-14"-2"1383,-2 2-2144,-1 2-400,-7 1-264,-11-2-56,-3 0 72,-6-2 192,-1-2 128,1-2-449,4 1-183,9-2-864,8-2 832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1 5905,'-14'22'600,"4"-5"369,2 1-433,4 1-320,-4-1-136,2 0-56,1-2-40,0-2-416,2-5-384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8682,'16'3'-416,"23"-3"104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391 1 6401,'-63'33'552,"2"1"849,7 3-1409,5-2-128,7-8-432,1-2-81,8-7-223,5-5-464,9-7 920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177 1 9778,'-30'16'248,"2"2"-208,8 2-976,2-1-528,-4-1-745,-3-1 121,-8 2 1039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424 0 10722,'-58'29'216,"7"-1"-616,4 2-240,4-5-400,0 1 40,2-5 488,1-3 240,6-5 376,4-2 8,10-4-272,7-1-561,10-3 441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10178 0 6601,'-52'7'392,"-83"16"265,-93 23-465,-92 31-128,-81 33 0,-74 39 48,-61 39 8,-53 42 8,-45 44-8,-38 49-56,-28 48-40,-15 51-128,-4 45-64,17 40-24,31 26 40,52 7 304,63-12 168,82-33 32,88-44-136,97-56-1576,96-59 936,81-87-6754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339 0 5617,'-35'30'688,"0"3"545,-3 1-753,-1-1-184,2-7-280,-4-2-40,7-7-160,3-3-96,8-5-280,5-2-257,11-4 457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 12083,'-14'24'-401,"23"-5"-2103,20-8 1504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7922,'1'12'-808,"10"-12"671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6 2921,'6'-6'2344,"-9"11"-2368,-1 1-272,-5 4-168,1 1 40,1-5 280,5-5 64,-1 1-1000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279 0 2481,'-18'23'760,"-1"2"672,1 2-720,-3 2-208,-5-1-248,-1-1-48,-2-3-48,-3-5-80,4-5-424,-2-4-1168,0-8 952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194 1 3297,'-51'22'-64,"-2"6"-240,4 2-128,9-6 255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43 5313,'24'-14'520,"-8"1"536,-4 2-775,-4 8-137,-4 2 0,-7 4 0,-3 3-16,-1 1-384,-1-1-369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 8706,'0'-2'-1344,"6"2"503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121 1 2264,'-22'24'345,"0"-2"303,2-2-264,4-5-328,1-2-160,1-1-536,2 1 384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1 8050,'-22'19'-1016,"8"-1"863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7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1949 9194,'25'-4'328,"41"-7"-40,41-8-160,44-8-96,40-7-24,34-9-8,32-8 0,26-11 16,23-11-8,19-12-40,13-13-40,12-12-64,7-13 8,6-13 40,4-12 32,3-15 32,1-14-64,3-15-1008,1-18 784,-63 27-7658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1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3625 1712,'82'-54'536,"113"-75"305,112-77-289,96-65-72,75-50-312,51-33-48,31-23-32,17-12-32,4-8-96,-4-3-288,-11 3 208,-102 68-3945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18 156 10098,'-9'1'176,"3"2"-528,3 3-200,3-3-160,0 0 88,2-3 496,4-3 152,4-7 168,7-2-16,7-8-208,6-4-216,7-7-961,5-4-775,4-2 1016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3 6017,'-8'-1'-16,"1"-1"-856,2 2-760,-2 5 864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3 392,'-4'0'-88,"2"-3"120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1 298 3681,'7'-9'182,"0"0"0,0 1 0,1-1 0,0 1 0,0 1 1,1-1-1,0 2 0,1-1 0,-1 1 0,1 0 0,0 1 0,1 1 0,-1-1 0,1 2 1,13-4-1,4-3-81,-1-1-1,0-1 1,-1-2 0,34-23 0,-8 6-809,34-20-1583,-46 27 1552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0 1968,'-16'9'-424,"-3"2"360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0 7594,'-30'24'432,"12"-1"-360,8 1-2193,10-5 1153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 0 1776,'-17'14'280,"2"-7"0,3-2-223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0 111 1080,'54'-19'88,"-3"-1"112,-3 1-176,-11 4 128,-5 2 144,-16 4 401,-7 1 271,-10 4 40,-8 1-152,-8 4-552,-5 4-408,-2 4-544,-2 1-136,5 2-56,3 0 16,8-2-9,7-2 465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53 114 4649,'-11'16'304,"-17"-4"104,23 0-736,1 0-224,-1-3 16,5-6 312,11-13 56,4-5-48,10-5-288,5-2-137,6-1-103,0-1 152,3 2 232,1 1 112,7 0 216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2881,'7'-1'119,"29"-1"1452,-35 2-1550,0 0-1,-1 0 1,1 0 0,0 0 0,-1 0 0,1 0 0,0 0 0,-1 1 0,1-1 0,0 0 0,-1 1 0,1-1 0,0 0 0,-1 1 0,1-1 0,-1 1 0,1-1 0,-1 1 0,1-1 0,-1 1 0,1-1 0,-1 1 0,0-1 0,1 1 0,-1 0 0,0-1-1,1 1 1,-1 0 0,0-1 0,0 1 0,0 0 0,1-1 0,-1 1 0,0 0 0,0-1 0,0 1 0,0 0 0,0 0 0,-1-1 0,1 1 0,0 0 0,0 0 0,0 0-25,0 1-1,1-1 1,-1 0 0,1 0 0,-1 1 0,1-1-1,0 0 1,-1 0 0,1 0 0,0 0 0,0 0-1,0 0 1,0 0 0,0 0 0,0 0 0,0 0-1,0 0 1,0-1 0,0 1 0,0 0 0,0-1-1,1 1 1,-1-1 0,0 1 0,1-1 0,-1 0-1,0 1 1,1-1 0,-1 0 0,2 0 0,44 7-422,20-3-911,76-5 0,-131 0 999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5317 0 6585,'-67'21'288,"-105"39"-31,-114 49-81,-111 56-224,-97 57-88,-83 55-705,-62 53 273,-41 50-304,-24 45 128,-5 46 536,117-57-3681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3 6689,'-2'-1'-1008,"1"-1"928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 2609,'9'-5'80,"11"-1"296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4465,'10'23'192,"-8"-4"-248,-2-2-736,-4-4 456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7938,'4'12'-1105,"25"-7"425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235 0 3633,'-54'18'240,"-4"3"64,-2-1-536,-3 0 80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375 0 10842,'-26'17'104,"2"-4"-880,2 2-248,-5-1-256,-3-2 95,-4-5 1001,-4-4 224,1-1 424,-1-4-79,1 1-754,4-2-583,5 0 488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662 0 6497,'-18'5'320,"-5"-2"81,-4 3-337,-12 9-256,-4 3-9,-12 6 201,-7 5 112,-8 4 225,-2 3-17,2-4-304,3 1-360,7-8-1409,5-1 1089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0 1712,'3'1'54,"0"0"-1,-1-1 1,1 1-1,-1 0 0,1 1 1,-1-1-1,1 0 1,-1 1-1,0-1 0,1 1 1,-1 0-1,0 0 1,0 0-1,0 0 0,-1 0 1,1 0-1,0 0 1,-1 0-1,1 1 0,-1-1 1,0 1-1,1 2 1,-2-4 45,1 0 0,-1 0 0,0 0 0,0 0 0,0 0 0,0 0 0,0 0 0,0 1 0,0-1 0,0 0 0,0 0 1,0 0-1,-1 0 0,1 0 0,0 0 0,-1 0 0,1 0 0,-1 0 0,1 0 0,-1 0 0,-1 1 0,1-1-14,-1 0 0,0 1 0,1-1 0,-1-1 0,0 1-1,0 0 1,1 0 0,-1 0 0,0-1 0,0 1 0,0-1 0,0 0-1,0 1 1,0-1 0,0 0 0,-3 0 0,4 0-131,0 0 0,0 0 0,-1 0 0,1 0 0,0 0 0,-1 1 0,1-1 0,0 0 0,0 1 0,0-1 0,-1 1 0,1 0 0,0-1 0,0 1 0,0 0 0,0 0 0,0-1 0,0 1 0,0 0 0,0 0 0,1 0 0,-1 0 0,0 0 0,0 0 0,1 1 0,-1-1 0,1 0 0,-1 2 0,-11 14-1321,4-9 866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328 35 5561,'3'-12'168,"-3"1"-40,-1 4-64,-8 2-112,-5 5 0,-13 9 120,-4 6 120,-9 8 144,-5 4-24,-5 3-616,-2 2-760,-9 3 584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5457,'0'1'256,"-1"2"216,1 3-1632,0 0 712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2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7544 5489,'53'-20'672,"81"-35"753,88-39-265,86-46-88,78-45-40,66-45-408,52-40-119,44-36-185,29-31-208,23-25-32,12-21-40,6-13-48,2-10 48,-6-4 8,-8-1 16,-16 3 40,-21 7-56,-30 14 0,-37 21-16,-48 29 40,-52 31 16,-59 34 16,-61 32 48,-67 32 24,-66 31-152,-71 29-264,-70 27-72,-79 31-112,-77 31 144,-84 41 280,-81 43 88,-79 48 160,-69 48 80,-62 50-32,-52 51-40,-40 56-408,-32 58-440,-21 58-1521,-11 55 1257,109-49-8914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367 0 7258,'-39'29'808,"0"-1"896,5 1-1448,1-1-256,2-3-464,-1-1-24,4-3 64,-2-3 184,2-1 264,1-4 16,6-1-8,4 0-24,13-1-368,1-5-664,10-2 607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437 0 4041,'-41'32'712,"-4"5"536,-2 2-256,0-2-543,4 1-169,2-5-80,3-3 56,2-5 192,3-3 32,9-2-96,6-1-112,6-7-512,5-1-376,2-7-1024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121 0 5969,'-18'20'488,"3"-1"161,1-1-265,2-5-608,1-1-49,-2-6 9,1-1 32,1-5-192,1-2-200,5-7-2601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228 0 5257,'-43'23'376,"1"1"296,3 0-488,3-3-160,8-3-496,4-2-352,9-4 432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 1 9778,'-24'23'-24,"9"1"-784,2-1-392,2-1-377,1 1 313,-2-4 816,0-2 432,6-4 272,1-4-472,7-4 64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319 0 6193,'-30'18'312,"-1"0"329,2 3-1290,2 3-319,-3-3-280,-1 3 248,-2 0 648,0-3 376,6 0 280,0-3-280,6 0-72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0 7794,'-10'21'312,"5"-6"-296,4-3-448,4-4-1401,-2-2 1033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75 0 5721,'-29'29'488,"4"-2"753,13-5-1617,3-2-409,9-4-663,2-1-24,7-5 431,1 1 433,5-7 584,3-1-184,6-3 144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1 8002,'-12'18'-16,"12"-3"-760,5-3-481,10-3-359,4-3 240,10-6 784,2-2 495,9-7 250,4-6-346,4-9 33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41 5313,'-12'14'792,"0"-10"1137,5-2-1769,8-5-344,2-2-56,5-4 32,-1-1 96,1-2-473,-1 1-695,2 1 744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2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191 7003 7322,'-27'45'160,"-27"53"264,-5 38-1513,15 16-71,38-10 88,50-31 328,61-48 1240,62-57 416,64-61 624,61-60 73,59-55-625,50-49-344,48-42-216,39-35 112,35-28 112,27-21-7,24-14-225,15-11-264,11-7-152,6-4 32,1-5-176,-5-5-296,-11-3-657,-17-3-303,-27 3-240,-31 7-9,-44 16 209,-48 20 0,-61 32 71,-65 35 329,-71 41 840,-71 43 120,-74 44 312,-69 43 96,-71 43 32,-69 42 377,-68 42 751,-64 39 256,-59 37 17,-51 35-177,-45 34-624,-38 34-360,-32 37-440,-27 35-72,-20 36-128,-16 34-336,-11 35-1368,-5 33 1128,93-52-7578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94 1 6441,'-31'22'344,"-2"-1"329,3-5-961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15 2665,'-5'5'680,"2"-1"616,3 1-280,0-2-504,5 1-192,-1 1-208,2-1-48,-1 1-48,2-2-32,2-2-360,3-4-120,7-7-528,7-7-592,7-7 1000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82 2 1664,'0'-1'608,"-3"1"385,-3 3-225,0 0-152,-3 3-312,0-2-96,-5 1-344,2-1-240,0-1-584,2-2 512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0 3929,'-15'9'-544,"9"-4"296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54 5465,'17'-12'216,"5"-7"-1048,5-4 640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0 9634,'-25'15'1408,"8"-2"1985,5 1-3689,15-7-1192,3-1-553,3-6-263,2-3 263,-1-9-111,1-4 1280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 10738,'1'3'-312,"5"-13"200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13067,'-3'16'296,"3"-11"-848,7-2-1217,8-5 921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0 13363,'-17'5'-160,"5"4"-1585,5 1-759,1 1 1184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10418,'3'8'232,"1"-1"-1000,5-1-776,5-4 792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2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410 5255 8130,'-38'53'592,"-38"61"304,-22 49-320,2 25-328,23 1-64,44-23 0,55-37 248,65-52 561,63-58 7,65-63-72,55-61-280,48-58-560,42-50-64,34-38-24,27-31 8,21-21 56,16-16-8,10-10-8,8-8-8,5-5-16,1-3 24,-2-1-8,-4-1 8,-9-1-120,-10 0-184,-17 2-488,-21 1-488,-28 5-1081,-34 8-503,-46 18 1431,-76 60-5096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93 6217,'11'-7'-104,"4"1"-856,3 0-352,5-3-233,4 0 305,6-2 1168,5-1 224,4-3-136,1-3 256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 1832,'12'-4'96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70 591 6585,'0'0'3,"1"-1"-1,-1 0 0,0 0 1,0 1-1,0-1 0,0 0 1,0 0-1,0 1 0,-1-1 1,1 0-1,0 0 0,0 1 1,0-1-1,-1 0 0,1 0 0,0 1 1,-1-1-1,1 0 0,-1 1 1,1-1-1,-1 1 0,1-1 1,-1 0-1,1 1 0,-1-1 1,0 1-1,1 0 0,-1-1 1,1 1-1,-1-1 0,0 1 0,-1-1 1,-25 5 136,0 0 487,26-4-626,1-1 0,0 1 0,0 0-1,0 0 1,-1 0 0,1 0 0,0-1 0,0 1 0,0 0 0,0 0-1,0-1 1,-1 1 0,1 0 0,0 0 0,0-1 0,0 1 0,0 0-1,0 0 1,0-1 0,0 1 0,0 0 0,0 0 0,0-1 0,0 1-1,0 0 1,0 0 0,0-1 0,0 1 0,0 0 0,0 0 0,0-1 0,0 1-1,1 0 1,-1 0 0,0-1 0,0 1 0,0 0 0,0 0 0,1 0-1,-1-1 1,0 1 0,0 0 0,0 0 0,0 0 0,1 0 0,-1-1-1,11-12-177,116-103 35,157-109 1,-80 67-426,-137 104 308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 1 7506,'-24'12'-8,"5"6"-1601,3 0 929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 1 6785,'-22'15'-624,"-6"0"280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 9290,'0'3'-440,"7"-1"-1216,7-2-265,7-6 841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0 4241,'2'17'408,"-14"4"296,3 8-448,3 3-128,0-1-96,0 2-16,0-6-152,2-3-496,4-5 392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1 2128,'-18'19'-432,"1"-7"360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8842,'5'2'0,"15"7"-552,5 0-200,10-2-905,2-2 89,2-7 392,0-2 215,0-5 705,1 0 248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74 8010,'-6'-18'352,"2"0"40,8 7-1008,7 2-192,2 3-33,3 0 329,4 2 536,-2 2 184,9 2 32,6 6-208,16 6-1160,11 5 752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2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8721 0 1912,'-50'13'328,"-80"29"505,-87 36-129,-88 45 40,-80 45 104,-67 46 248,-54 43 81,-41 41 119,-28 36-200,-18 36-624,-6 35-368,5 30-640,14 24-272,27 10 16,34-1 216,46-17 344,48-26 368,58-39 168,59-44 24,66-51-32,69-54-240,74-56-224,70-51-280,74-49 48,65-45 72,64-43 376,56-38 584,50-38 288,47-36 56,41-36-88,34-34-256,29-36-111,22-32-49,15-31-184,11-28-72,5-23-160,-1-18-8,-4-17-16,-7-10-24,-11-10-408,-11-5-176,-19-2-393,-19 4-383,-30 12-752,-34 17-441,-41 27 1289,-73 71-2721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6 2977,'-1'-4'-256,"-4"2"-32,7 10-1009,4-2 1305,3 1 360,8-1 248,6 0-7,11 0-649,8-1 96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1480,'2'0'72,"14"2"136,5 4-224,11 9 24,2 4 16,7 3 16,2 4 48,6-1 96,1 2 0,0 3-103,-2 1-202,-13 4-511,-5-1 352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7786,'0'0'240,"5"6"-928,1 5 215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0 96,'-27'24'0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5969,'7'7'672,"2"1"713,11 1-1113,4-3-288,4-3-664,1-3-241,2-5-359,0-5-232,5-4 936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 7850,'0'3'296,"0"0"-328,4-3-680,8-8 327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0 101 7154,'11'3'208,"11"-9"-96,9-2-248,7-2-313,2-1-231,2 1-168,-2-2 24,5-2 16,3-1-56,5-3 552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1 3537,'-16'6'152,"2"0"-32,8-2-168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4377,'2'16'216,"8"-10"-344,5-4-864,9-10 536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0 4809,'-22'20'408,"4"-1"120,9-1-1176,10-6 328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4740 0 8442,'-96'35'208,"-139"55"-136,-144 65-56,-130 71-32,-105 69-32,-82 68-544,-56 64-256,-35 62 423,116-53-6384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71 2184,'46'-12'369,"0"-5"527,5-3-1248,0-1 248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122 0 2336,'-20'8'729,"-2"4"679,1 0-544,6-2-448,0 1-272,6-4-304,2-1-96,2-3-368,-2-9-1961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32 536,'18'-9'88,"0"1"112,-2 1-320,0-1 72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32 5785,'-3'1'312,"5"-1"200,17-7-1080,5-4-648,9-4 624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7386,'0'12'48,"3"-7"-969,6-2-1023,7-5 968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1 320 608,'52'-15'88,"7"-3"128,-3-7-184,0-2-16,-4-4 24,-4-1-16,-3 1-24,-3-2-56,-6 4-24,-5 4 0,-10 4 64,-3 6 24,-3 5-40,-2 2 32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1 4993,'-20'13'-1048,"4"-4"1304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 2577,'32'-9'104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4 2345,'0'-3'-521,"-2"3"353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7 11827,'-6'0'-673,"8"-6"337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2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712 1 5649,'-61'69'752,"-59"76"545,-37 55-1425,1 20-1609,31-10-319,59-43 800,40-49-1265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0 4345,'-36'39'104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6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98 0 1032,'-6'9'88,"0"-1"112,1-2-104,-1-2 24,-3 2-8,-3 0-16,-3 2-88,-1-1-64,-7 1 24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4 338 880,'-3'6'208,"10"-6"264,4-2-200,5-7 48,5-2-31,3-9 183,4-2 184,8-8 216,3-3 32,6-3-248,3-1-232,4 1-616,2-2-416,-3 2-1000,0 2 880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41 496,'23'-18'120,"-11"8"336,-5 2 64,-5 4 1265,-7 5-961,-2 7-152,-5 2-312,0 3-112,1-2-152,4-4-208,19-19-3681,9-7 3401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213 0 5385,'-30'27'104,"3"-2"-400,3-2-200,0-7-176,0-1 72,1-6 496,0-3 136,5-6-80,5 0-608,7-3 352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6089,'16'-1'456,"2"1"625,12 3-1025,9 3-24,12 1-24,7-1-24,11 0-232,3 0-160,0-1-625,-8-1-599,-7-4 920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0 1520,'-26'23'-336,"-2"5"376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6177,'3'9'-344,"7"4"-944,5 2 728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361 0 3001,'-18'14'800,"-3"5"624,-3 6-576,0 2-264,-3 3-400,5-1-128,0-1-152,-4-1-96,-2-5-200,-5 1-72,0-4-40,1 1 48,7-5-368,0 0 528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 1 9322,'-36'16'-8,"5"2"728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2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7070 3305,'72'-44'672,"107"-64"816,109-66-104,101-59 145,82-47-89,62-37-312,45-27-231,31-21-385,19-13-192,11-9-192,3-6-72,-5-1-16,-9 2 0,-18 1-160,-21 2-144,-29 1-112,-33 3-153,-39 7-343,-43 9-224,-51 15-1673,-52 18 1577,-84 65-4529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0 12579,'-22'35'-256,"8"-25"592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1 258 6257,'7'-42'584,"1"-1"161,1 1-329,-2 6-624,-1-1-416,-3 7-905,-1 3 865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8402,'0'7'-544,"1"4"152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107 1 10594,'-12'21'-648,"0"4"-1008,4 9-585,1 1 33,-7-2 1136,1-3 968,0-5 528,-1-1-208,1-5-96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 5217,'10'-5'184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331 1 2673,'-42'39'648,"-4"3"488,-2 1-608,-3 0-424,3-2-800,0-4-384,0-4 488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5 5577,'-8'-4'256,"4"4"40,-1 0-144,2 3-96,-1 0-16,2-2-352,1-7-720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10458,'3'11'368,"-2"-11"-544,2-5-1288,5-1 704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 2641,'-10'15'64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3393,'6'0'-808,"1"6"1552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1.82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10600 356 6673,'-56'8'625,"-91"19"663,-98 26-432,-97 34 96,-88 37-72,-75 42-247,-62 43-129,-51 48-328,-38 46-104,-29 53-184,-18 52-112,-8 53-497,4 48-95,17 40 40,31 27 144,45 14 712,56 0 200,68-17 312,74-28 40,84-47-88,85-57-95,92-71-297,89-73-176,90-76-104,84-74-48,78-75 39,72-72 226,64-74 15,56-67 24,50-62 40,44-56-96,38-49 40,34-42 136,30-35 16,25-26-16,24-21-56,18-13-104,15-7 0,7-1-32,0 1-8,-4 5-24,-12 6-16,-19 11 24,-32 15 8,-42 18-8,-57 22-56,-64 25-40,-72 30-40,-76 31-192,-81 34-208,-79 36-136,-83 38-89,-79 38 241,-82 43 336,-78 43 200,-81 48 208,-75 50 8,-73 50-64,-63 50-24,-56 50-87,-49 48-49,-41 50-40,-34 49-8,-25 46 8,-17 43-353,-9 41-2167,1 40 1744,123-66-7322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0 8690,'-19'20'-928,"-2"2"328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103 1 7066,'-57'45'-497,"12"-3"217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136 0 3137,'-10'18'-200,"1"3"-176,0-3-9,-5 0 473,-1-1 497,-2-1 463,-3 3 24,5-2-704,0-4-720,3-1 56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6897,'9'3'305,"6"1"95,4 2-440,5 3-553,-1 0-343,-7 0-232,-3-1 32,-7-4 504,0 1 160,-1-2 416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147 1 5257,'-32'38'680,"7"-3"889,5-5-1425,4-6-320,4-8-513,-1-4-135,2-7 32,2-4 168,5-5 136,-1-5-176,5-2 424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56 2937,'2'-6'168,"-1"-2"-48,2-1-288,-1 0-168,1 3 8,0 0 159,1 0 89,7 0 80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 3129,'0'-8'-48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0 111 2120,'26'-24'409,"1"-1"463,3-5-1216,1-2 264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133 1 7026,'-40'26'208,"7"-3"-312,5-2-417,11-9-1151,2-3 952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21:59:52.7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86 1 3057,'-2'13'512,"-7"8"416,-1 3-400,-4 3-440,4-2-64,-2-5-32,0-4-24,4-7-96,1-4-120,5-8-584,2-6 488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482F-44EC-2401-AFE9-1C8204802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7233EC-712F-E07D-F06B-DB0FB0D26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8A64E-B9DA-224E-3862-89AE06AB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95D7-4D24-42A6-9E23-567C676D3B12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ACBB1-9368-BAD6-85F2-EE546EDD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F83E8-22A5-6BDA-BF9D-055B8DA8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086FC-F03F-487B-AF12-A320504247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9587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45996-58BA-571F-5411-AABE0CF6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C49F0-6CF5-752B-4A67-E2815306D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A7DED-DE00-1F1B-91D7-63272349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95D7-4D24-42A6-9E23-567C676D3B12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AEDAE-04F8-92C6-32E2-E833C11DB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C5EC1-D00E-68D7-8544-B614535FC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086FC-F03F-487B-AF12-A320504247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9231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E5610B-D8AB-2B7D-4A50-898258768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9A5012-A757-C35B-D68C-1C63C28A0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EA536-B59C-9F66-0E1B-1D4A2A6A1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95D7-4D24-42A6-9E23-567C676D3B12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9DAE0-4DA6-55D6-48B4-78EC04595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6D51C-28AB-4D36-BCB7-82F90E92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086FC-F03F-487B-AF12-A320504247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4109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19F9A-9BB2-2F9C-F154-AA1B5CBE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D8B31-772B-3CBC-B5CE-37CD64E12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11BD6-9907-8D25-406D-0A1275F50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95D7-4D24-42A6-9E23-567C676D3B12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4BAB4-B78E-F7AC-BDAD-226FA9E60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B9E45-B28B-B7A3-4FD5-5C1B0A4E2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086FC-F03F-487B-AF12-A320504247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80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A907-17F7-06ED-B8FE-74A5A8C4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EE9C5-6D2B-85F2-7137-EDC613DA4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289C0-FB24-4921-4BB1-A365454E3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95D7-4D24-42A6-9E23-567C676D3B12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DE5CC-8457-205A-9708-D796E4733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9ED52-7B45-0EED-65A5-215B00E7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086FC-F03F-487B-AF12-A320504247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48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242B-8A8D-5E2B-D75B-EF2D15BD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80B4F-0557-40C8-3436-8952B8EA7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3D1C8-E1C5-5C93-B4CB-4FA70FD24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87B030-0398-09AD-DB57-22BC5430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95D7-4D24-42A6-9E23-567C676D3B12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8AFA3-FA88-B0A8-C069-812FA786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94783-72FC-AA50-163B-9C54E2C92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086FC-F03F-487B-AF12-A320504247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4914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5EF3E-0147-CA47-30C8-F27C0F96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F8BD3-FF7F-ECB8-9CC0-69FB48BB3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FD317-60DC-42CB-4A38-D0575234A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0CA5DC-B81E-9C28-6B48-E5D142E442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A8CE12-DEC5-EEFB-C273-0A666B846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497CF1-2454-157A-5659-4E494A682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95D7-4D24-42A6-9E23-567C676D3B12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A9A006-8F52-FDF5-490D-D65538D6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91DBAD-4EB1-0D90-0E77-236943772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086FC-F03F-487B-AF12-A320504247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7538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5693-59D2-9048-D143-09E6AB90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0079D7-C229-4A94-3F95-A6B22E8A7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95D7-4D24-42A6-9E23-567C676D3B12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76F479-D36D-784A-4FFC-756850AF7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03FAE-BC1B-9843-C8DC-ECF82908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086FC-F03F-487B-AF12-A320504247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5282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56069-99BD-35F7-41D2-849BCBDFD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95D7-4D24-42A6-9E23-567C676D3B12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9E7394-A376-CBF8-0EB0-BFAE9F39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794B4-F4DA-1671-BA48-BA483CB7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086FC-F03F-487B-AF12-A320504247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392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24D69-553D-95FD-3AE2-6911F739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CFCA8-C2B0-1BF4-E555-6C4C9E750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5F49A-FD4D-76A7-30E1-11D96A098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CFBE6-1DA6-D5E9-F49A-4EADF62BD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95D7-4D24-42A6-9E23-567C676D3B12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5CE26-42CC-9136-21D3-573814643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3BA0D-EC31-F2C0-26A4-985E56E7B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086FC-F03F-487B-AF12-A320504247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645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59E9C-D233-8079-0414-19DDB613A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50AF4-3FDD-9013-3245-6671ABE12F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2794E-7980-E0AE-AC49-742368881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F815C-46FA-995E-429A-249BF2D6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95D7-4D24-42A6-9E23-567C676D3B12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98460A-0C20-B771-0F1F-95546E48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7124B-6DE8-57FD-8F40-5CB9A9E7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086FC-F03F-487B-AF12-A320504247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5807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9AF07-759A-F2E2-8BC9-6E2D30A89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D98B1-28CF-8B7C-ECCB-F0B72AFD2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FBB01-4770-E86B-5C09-0E41C6323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5695D7-4D24-42A6-9E23-567C676D3B12}" type="datetimeFigureOut">
              <a:rPr lang="en-AU" smtClean="0"/>
              <a:t>14/09/2025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7B603-9229-D924-A4EB-0E5992AAB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F824C-584A-C04B-3FB6-890CB47EF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3086FC-F03F-487B-AF12-A320504247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57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27" Type="http://schemas.openxmlformats.org/officeDocument/2006/relationships/customXml" Target="../ink/ink917.xml"/><Relationship Id="rId3182" Type="http://schemas.openxmlformats.org/officeDocument/2006/relationships/image" Target="../media/image16895.png"/><Relationship Id="rId3042" Type="http://schemas.openxmlformats.org/officeDocument/2006/relationships/image" Target="../media/image16825.png"/><Relationship Id="rId170" Type="http://schemas.openxmlformats.org/officeDocument/2006/relationships/customXml" Target="../ink/ink85.xml"/><Relationship Id="rId987" Type="http://schemas.openxmlformats.org/officeDocument/2006/relationships/image" Target="../media/image15835.png"/><Relationship Id="rId2668" Type="http://schemas.openxmlformats.org/officeDocument/2006/relationships/image" Target="../media/image16626.png"/><Relationship Id="rId2875" Type="http://schemas.openxmlformats.org/officeDocument/2006/relationships/customXml" Target="../ink/ink1448.xml"/><Relationship Id="rId3719" Type="http://schemas.openxmlformats.org/officeDocument/2006/relationships/customXml" Target="../ink/ink1870.xml"/><Relationship Id="rId847" Type="http://schemas.openxmlformats.org/officeDocument/2006/relationships/image" Target="../media/image15765.png"/><Relationship Id="rId1477" Type="http://schemas.openxmlformats.org/officeDocument/2006/relationships/customXml" Target="../ink/ink739.xml"/><Relationship Id="rId1684" Type="http://schemas.openxmlformats.org/officeDocument/2006/relationships/image" Target="../media/image16173.png"/><Relationship Id="rId1891" Type="http://schemas.openxmlformats.org/officeDocument/2006/relationships/customXml" Target="../ink/ink950.xml"/><Relationship Id="rId2528" Type="http://schemas.openxmlformats.org/officeDocument/2006/relationships/image" Target="../media/image16556.png"/><Relationship Id="rId2735" Type="http://schemas.openxmlformats.org/officeDocument/2006/relationships/customXml" Target="../ink/ink1378.xml"/><Relationship Id="rId2942" Type="http://schemas.openxmlformats.org/officeDocument/2006/relationships/image" Target="../media/image16774.png"/><Relationship Id="rId707" Type="http://schemas.openxmlformats.org/officeDocument/2006/relationships/image" Target="../media/image15695.png"/><Relationship Id="rId914" Type="http://schemas.openxmlformats.org/officeDocument/2006/relationships/customXml" Target="../ink/ink457.xml"/><Relationship Id="rId1337" Type="http://schemas.openxmlformats.org/officeDocument/2006/relationships/customXml" Target="../ink/ink669.xml"/><Relationship Id="rId1544" Type="http://schemas.openxmlformats.org/officeDocument/2006/relationships/image" Target="../media/image16110.png"/><Relationship Id="rId1751" Type="http://schemas.openxmlformats.org/officeDocument/2006/relationships/image" Target="../media/image6332.png"/><Relationship Id="rId2802" Type="http://schemas.openxmlformats.org/officeDocument/2006/relationships/image" Target="../media/image16696.png"/><Relationship Id="rId43" Type="http://schemas.openxmlformats.org/officeDocument/2006/relationships/image" Target="../media/image15358.png"/><Relationship Id="rId1404" Type="http://schemas.openxmlformats.org/officeDocument/2006/relationships/image" Target="../media/image16040.png"/><Relationship Id="rId1611" Type="http://schemas.openxmlformats.org/officeDocument/2006/relationships/customXml" Target="../ink/ink806.xml"/><Relationship Id="rId3369" Type="http://schemas.openxmlformats.org/officeDocument/2006/relationships/customXml" Target="../ink/ink1695.xml"/><Relationship Id="rId3576" Type="http://schemas.openxmlformats.org/officeDocument/2006/relationships/image" Target="../media/image17102.png"/><Relationship Id="rId497" Type="http://schemas.openxmlformats.org/officeDocument/2006/relationships/image" Target="../media/image15592.png"/><Relationship Id="rId2178" Type="http://schemas.openxmlformats.org/officeDocument/2006/relationships/image" Target="../media/image16381.png"/><Relationship Id="rId2385" Type="http://schemas.openxmlformats.org/officeDocument/2006/relationships/customXml" Target="../ink/ink1203.xml"/><Relationship Id="rId3229" Type="http://schemas.openxmlformats.org/officeDocument/2006/relationships/customXml" Target="../ink/ink1625.xml"/><Relationship Id="rId3783" Type="http://schemas.openxmlformats.org/officeDocument/2006/relationships/customXml" Target="../ink/ink1902.xml"/><Relationship Id="rId357" Type="http://schemas.openxmlformats.org/officeDocument/2006/relationships/image" Target="../media/image15523.png"/><Relationship Id="rId1194" Type="http://schemas.openxmlformats.org/officeDocument/2006/relationships/customXml" Target="../ink/ink597.xml"/><Relationship Id="rId2038" Type="http://schemas.openxmlformats.org/officeDocument/2006/relationships/image" Target="../media/image16317.png"/><Relationship Id="rId2592" Type="http://schemas.openxmlformats.org/officeDocument/2006/relationships/image" Target="../media/image16588.png"/><Relationship Id="rId3436" Type="http://schemas.openxmlformats.org/officeDocument/2006/relationships/image" Target="../media/image17024.png"/><Relationship Id="rId3643" Type="http://schemas.openxmlformats.org/officeDocument/2006/relationships/customXml" Target="../ink/ink1832.xml"/><Relationship Id="rId217" Type="http://schemas.openxmlformats.org/officeDocument/2006/relationships/image" Target="../media/image15454.png"/><Relationship Id="rId564" Type="http://schemas.openxmlformats.org/officeDocument/2006/relationships/customXml" Target="../ink/ink282.xml"/><Relationship Id="rId771" Type="http://schemas.openxmlformats.org/officeDocument/2006/relationships/image" Target="../media/image15727.png"/><Relationship Id="rId2245" Type="http://schemas.openxmlformats.org/officeDocument/2006/relationships/customXml" Target="../ink/ink1133.xml"/><Relationship Id="rId2452" Type="http://schemas.openxmlformats.org/officeDocument/2006/relationships/image" Target="../media/image16518.png"/><Relationship Id="rId3503" Type="http://schemas.openxmlformats.org/officeDocument/2006/relationships/customXml" Target="../ink/ink1762.xml"/><Relationship Id="rId3710" Type="http://schemas.openxmlformats.org/officeDocument/2006/relationships/image" Target="../media/image17176.png"/><Relationship Id="rId424" Type="http://schemas.openxmlformats.org/officeDocument/2006/relationships/customXml" Target="../ink/ink212.xml"/><Relationship Id="rId631" Type="http://schemas.openxmlformats.org/officeDocument/2006/relationships/image" Target="../media/image15658.png"/><Relationship Id="rId1054" Type="http://schemas.openxmlformats.org/officeDocument/2006/relationships/customXml" Target="../ink/ink527.xml"/><Relationship Id="rId1261" Type="http://schemas.openxmlformats.org/officeDocument/2006/relationships/image" Target="../media/image15971.png"/><Relationship Id="rId2105" Type="http://schemas.openxmlformats.org/officeDocument/2006/relationships/customXml" Target="../ink/ink1063.xml"/><Relationship Id="rId2312" Type="http://schemas.openxmlformats.org/officeDocument/2006/relationships/image" Target="../media/image16448.png"/><Relationship Id="rId1121" Type="http://schemas.openxmlformats.org/officeDocument/2006/relationships/image" Target="../media/image15902.png"/><Relationship Id="rId3086" Type="http://schemas.openxmlformats.org/officeDocument/2006/relationships/image" Target="../media/image16847.png"/><Relationship Id="rId3293" Type="http://schemas.openxmlformats.org/officeDocument/2006/relationships/customXml" Target="../ink/ink1657.xml"/><Relationship Id="rId1938" Type="http://schemas.openxmlformats.org/officeDocument/2006/relationships/image" Target="../media/image16277.png"/><Relationship Id="rId3153" Type="http://schemas.openxmlformats.org/officeDocument/2006/relationships/customXml" Target="../ink/ink1587.xml"/><Relationship Id="rId3360" Type="http://schemas.openxmlformats.org/officeDocument/2006/relationships/image" Target="../media/image16984.png"/><Relationship Id="rId281" Type="http://schemas.openxmlformats.org/officeDocument/2006/relationships/image" Target="../media/image15486.png"/><Relationship Id="rId3013" Type="http://schemas.openxmlformats.org/officeDocument/2006/relationships/customXml" Target="../ink/ink1517.xml"/><Relationship Id="rId141" Type="http://schemas.openxmlformats.org/officeDocument/2006/relationships/image" Target="../media/image15413.png"/><Relationship Id="rId3220" Type="http://schemas.openxmlformats.org/officeDocument/2006/relationships/image" Target="../media/image16914.png"/><Relationship Id="rId7" Type="http://schemas.openxmlformats.org/officeDocument/2006/relationships/image" Target="../media/image15338.png"/><Relationship Id="rId2779" Type="http://schemas.openxmlformats.org/officeDocument/2006/relationships/customXml" Target="../ink/ink1400.xml"/><Relationship Id="rId2986" Type="http://schemas.openxmlformats.org/officeDocument/2006/relationships/image" Target="../media/image16797.png"/><Relationship Id="rId958" Type="http://schemas.openxmlformats.org/officeDocument/2006/relationships/customXml" Target="../ink/ink479.xml"/><Relationship Id="rId1588" Type="http://schemas.openxmlformats.org/officeDocument/2006/relationships/image" Target="../media/image16132.png"/><Relationship Id="rId1795" Type="http://schemas.openxmlformats.org/officeDocument/2006/relationships/image" Target="../media/image16222.png"/><Relationship Id="rId2639" Type="http://schemas.openxmlformats.org/officeDocument/2006/relationships/customXml" Target="../ink/ink1330.xml"/><Relationship Id="rId2846" Type="http://schemas.openxmlformats.org/officeDocument/2006/relationships/image" Target="../media/image16721.png"/><Relationship Id="rId87" Type="http://schemas.openxmlformats.org/officeDocument/2006/relationships/image" Target="../media/image15383.png"/><Relationship Id="rId818" Type="http://schemas.openxmlformats.org/officeDocument/2006/relationships/customXml" Target="../ink/ink409.xml"/><Relationship Id="rId1448" Type="http://schemas.openxmlformats.org/officeDocument/2006/relationships/image" Target="../media/image16062.png"/><Relationship Id="rId1655" Type="http://schemas.openxmlformats.org/officeDocument/2006/relationships/customXml" Target="../ink/ink828.xml"/><Relationship Id="rId2706" Type="http://schemas.openxmlformats.org/officeDocument/2006/relationships/image" Target="../media/image16645.png"/><Relationship Id="rId1308" Type="http://schemas.openxmlformats.org/officeDocument/2006/relationships/image" Target="../media/image15994.png"/><Relationship Id="rId1862" Type="http://schemas.openxmlformats.org/officeDocument/2006/relationships/customXml" Target="../ink/ink935.xml"/><Relationship Id="rId2913" Type="http://schemas.openxmlformats.org/officeDocument/2006/relationships/customXml" Target="../ink/ink1467.xml"/><Relationship Id="rId1515" Type="http://schemas.openxmlformats.org/officeDocument/2006/relationships/customXml" Target="../ink/ink758.xml"/><Relationship Id="rId1722" Type="http://schemas.openxmlformats.org/officeDocument/2006/relationships/image" Target="../media/image16192.png"/><Relationship Id="rId14" Type="http://schemas.openxmlformats.org/officeDocument/2006/relationships/customXml" Target="../ink/ink7.xml"/><Relationship Id="rId3687" Type="http://schemas.openxmlformats.org/officeDocument/2006/relationships/customXml" Target="../ink/ink1854.xml"/><Relationship Id="rId2289" Type="http://schemas.openxmlformats.org/officeDocument/2006/relationships/customXml" Target="../ink/ink1155.xml"/><Relationship Id="rId2496" Type="http://schemas.openxmlformats.org/officeDocument/2006/relationships/image" Target="../media/image16540.png"/><Relationship Id="rId3547" Type="http://schemas.openxmlformats.org/officeDocument/2006/relationships/customXml" Target="../ink/ink1784.xml"/><Relationship Id="rId3754" Type="http://schemas.openxmlformats.org/officeDocument/2006/relationships/image" Target="../media/image17201.png"/><Relationship Id="rId468" Type="http://schemas.openxmlformats.org/officeDocument/2006/relationships/customXml" Target="../ink/ink234.xml"/><Relationship Id="rId675" Type="http://schemas.openxmlformats.org/officeDocument/2006/relationships/image" Target="../media/image7333.png"/><Relationship Id="rId882" Type="http://schemas.openxmlformats.org/officeDocument/2006/relationships/customXml" Target="../ink/ink441.xml"/><Relationship Id="rId1098" Type="http://schemas.openxmlformats.org/officeDocument/2006/relationships/customXml" Target="../ink/ink549.xml"/><Relationship Id="rId2149" Type="http://schemas.openxmlformats.org/officeDocument/2006/relationships/customXml" Target="../ink/ink1085.xml"/><Relationship Id="rId2356" Type="http://schemas.openxmlformats.org/officeDocument/2006/relationships/image" Target="../media/image16470.png"/><Relationship Id="rId2563" Type="http://schemas.openxmlformats.org/officeDocument/2006/relationships/customXml" Target="../ink/ink1292.xml"/><Relationship Id="rId2770" Type="http://schemas.openxmlformats.org/officeDocument/2006/relationships/image" Target="../media/image16678.png"/><Relationship Id="rId3407" Type="http://schemas.openxmlformats.org/officeDocument/2006/relationships/customXml" Target="../ink/ink1714.xml"/><Relationship Id="rId3614" Type="http://schemas.openxmlformats.org/officeDocument/2006/relationships/image" Target="../media/image17123.png"/><Relationship Id="rId3821" Type="http://schemas.openxmlformats.org/officeDocument/2006/relationships/customXml" Target="../ink/ink1921.xml"/><Relationship Id="rId328" Type="http://schemas.openxmlformats.org/officeDocument/2006/relationships/customXml" Target="../ink/ink164.xml"/><Relationship Id="rId535" Type="http://schemas.openxmlformats.org/officeDocument/2006/relationships/image" Target="../media/image15611.png"/><Relationship Id="rId742" Type="http://schemas.openxmlformats.org/officeDocument/2006/relationships/customXml" Target="../ink/ink371.xml"/><Relationship Id="rId1165" Type="http://schemas.openxmlformats.org/officeDocument/2006/relationships/image" Target="../media/image15923.png"/><Relationship Id="rId1372" Type="http://schemas.openxmlformats.org/officeDocument/2006/relationships/image" Target="../media/image7206.png"/><Relationship Id="rId2009" Type="http://schemas.openxmlformats.org/officeDocument/2006/relationships/image" Target="../media/image16305.png"/><Relationship Id="rId2216" Type="http://schemas.openxmlformats.org/officeDocument/2006/relationships/image" Target="../media/image16400.png"/><Relationship Id="rId2423" Type="http://schemas.openxmlformats.org/officeDocument/2006/relationships/customXml" Target="../ink/ink1222.xml"/><Relationship Id="rId2630" Type="http://schemas.openxmlformats.org/officeDocument/2006/relationships/image" Target="../media/image16607.png"/><Relationship Id="rId602" Type="http://schemas.openxmlformats.org/officeDocument/2006/relationships/customXml" Target="../ink/ink301.xml"/><Relationship Id="rId1025" Type="http://schemas.openxmlformats.org/officeDocument/2006/relationships/image" Target="../media/image15854.png"/><Relationship Id="rId1232" Type="http://schemas.openxmlformats.org/officeDocument/2006/relationships/customXml" Target="../ink/ink616.xml"/><Relationship Id="rId3197" Type="http://schemas.openxmlformats.org/officeDocument/2006/relationships/customXml" Target="../ink/ink1609.xml"/><Relationship Id="rId3057" Type="http://schemas.openxmlformats.org/officeDocument/2006/relationships/customXml" Target="../ink/ink1539.xml"/><Relationship Id="rId185" Type="http://schemas.openxmlformats.org/officeDocument/2006/relationships/image" Target="../media/image15437.png"/><Relationship Id="rId1909" Type="http://schemas.openxmlformats.org/officeDocument/2006/relationships/image" Target="../media/image16268.png"/><Relationship Id="rId3264" Type="http://schemas.openxmlformats.org/officeDocument/2006/relationships/image" Target="../media/image16936.png"/><Relationship Id="rId3471" Type="http://schemas.openxmlformats.org/officeDocument/2006/relationships/customXml" Target="../ink/ink1746.xml"/><Relationship Id="rId392" Type="http://schemas.openxmlformats.org/officeDocument/2006/relationships/customXml" Target="../ink/ink196.xml"/><Relationship Id="rId2073" Type="http://schemas.openxmlformats.org/officeDocument/2006/relationships/image" Target="../media/image16331.png"/><Relationship Id="rId2280" Type="http://schemas.openxmlformats.org/officeDocument/2006/relationships/image" Target="../media/image16432.png"/><Relationship Id="rId3124" Type="http://schemas.openxmlformats.org/officeDocument/2006/relationships/image" Target="../media/image16866.png"/><Relationship Id="rId3331" Type="http://schemas.openxmlformats.org/officeDocument/2006/relationships/customXml" Target="../ink/ink1676.xml"/><Relationship Id="rId252" Type="http://schemas.openxmlformats.org/officeDocument/2006/relationships/customXml" Target="../ink/ink126.xml"/><Relationship Id="rId2140" Type="http://schemas.openxmlformats.org/officeDocument/2006/relationships/image" Target="../media/image16362.png"/><Relationship Id="rId112" Type="http://schemas.openxmlformats.org/officeDocument/2006/relationships/customXml" Target="../ink/ink56.xml"/><Relationship Id="rId1699" Type="http://schemas.openxmlformats.org/officeDocument/2006/relationships/customXml" Target="../ink/ink850.xml"/><Relationship Id="rId2000" Type="http://schemas.openxmlformats.org/officeDocument/2006/relationships/customXml" Target="../ink/ink1008.xml"/><Relationship Id="rId2957" Type="http://schemas.openxmlformats.org/officeDocument/2006/relationships/customXml" Target="../ink/ink1489.xml"/><Relationship Id="rId929" Type="http://schemas.openxmlformats.org/officeDocument/2006/relationships/image" Target="../media/image15806.png"/><Relationship Id="rId1559" Type="http://schemas.openxmlformats.org/officeDocument/2006/relationships/customXml" Target="../ink/ink780.xml"/><Relationship Id="rId1766" Type="http://schemas.openxmlformats.org/officeDocument/2006/relationships/customXml" Target="../ink/ink884.xml"/><Relationship Id="rId1973" Type="http://schemas.openxmlformats.org/officeDocument/2006/relationships/image" Target="../media/image16289.png"/><Relationship Id="rId2817" Type="http://schemas.openxmlformats.org/officeDocument/2006/relationships/customXml" Target="../ink/ink1419.xml"/><Relationship Id="rId58" Type="http://schemas.openxmlformats.org/officeDocument/2006/relationships/customXml" Target="../ink/ink29.xml"/><Relationship Id="rId1419" Type="http://schemas.openxmlformats.org/officeDocument/2006/relationships/customXml" Target="../ink/ink710.xml"/><Relationship Id="rId1626" Type="http://schemas.openxmlformats.org/officeDocument/2006/relationships/image" Target="../media/image6236.png"/><Relationship Id="rId1833" Type="http://schemas.openxmlformats.org/officeDocument/2006/relationships/image" Target="../media/image16237.png"/><Relationship Id="rId1900" Type="http://schemas.openxmlformats.org/officeDocument/2006/relationships/image" Target="../media/image16264.png"/><Relationship Id="rId3798" Type="http://schemas.openxmlformats.org/officeDocument/2006/relationships/image" Target="../media/image17225.png"/><Relationship Id="rId3658" Type="http://schemas.openxmlformats.org/officeDocument/2006/relationships/image" Target="../media/image17147.png"/><Relationship Id="rId579" Type="http://schemas.openxmlformats.org/officeDocument/2006/relationships/image" Target="../media/image15632.png"/><Relationship Id="rId786" Type="http://schemas.openxmlformats.org/officeDocument/2006/relationships/customXml" Target="../ink/ink393.xml"/><Relationship Id="rId993" Type="http://schemas.openxmlformats.org/officeDocument/2006/relationships/image" Target="../media/image15838.png"/><Relationship Id="rId2467" Type="http://schemas.openxmlformats.org/officeDocument/2006/relationships/customXml" Target="../ink/ink1244.xml"/><Relationship Id="rId2674" Type="http://schemas.openxmlformats.org/officeDocument/2006/relationships/image" Target="../media/image16629.png"/><Relationship Id="rId3518" Type="http://schemas.openxmlformats.org/officeDocument/2006/relationships/image" Target="../media/image17069.png"/><Relationship Id="rId439" Type="http://schemas.openxmlformats.org/officeDocument/2006/relationships/image" Target="../media/image15563.png"/><Relationship Id="rId646" Type="http://schemas.openxmlformats.org/officeDocument/2006/relationships/customXml" Target="../ink/ink323.xml"/><Relationship Id="rId1069" Type="http://schemas.openxmlformats.org/officeDocument/2006/relationships/image" Target="../media/image15876.png"/><Relationship Id="rId1276" Type="http://schemas.openxmlformats.org/officeDocument/2006/relationships/image" Target="../media/image15978.png"/><Relationship Id="rId1483" Type="http://schemas.openxmlformats.org/officeDocument/2006/relationships/customXml" Target="../ink/ink742.xml"/><Relationship Id="rId2327" Type="http://schemas.openxmlformats.org/officeDocument/2006/relationships/customXml" Target="../ink/ink1174.xml"/><Relationship Id="rId2881" Type="http://schemas.openxmlformats.org/officeDocument/2006/relationships/customXml" Target="../ink/ink1451.xml"/><Relationship Id="rId3725" Type="http://schemas.openxmlformats.org/officeDocument/2006/relationships/customXml" Target="../ink/ink1873.xml"/><Relationship Id="rId506" Type="http://schemas.openxmlformats.org/officeDocument/2006/relationships/customXml" Target="../ink/ink253.xml"/><Relationship Id="rId853" Type="http://schemas.openxmlformats.org/officeDocument/2006/relationships/image" Target="../media/image15768.png"/><Relationship Id="rId1136" Type="http://schemas.openxmlformats.org/officeDocument/2006/relationships/customXml" Target="../ink/ink568.xml"/><Relationship Id="rId1690" Type="http://schemas.openxmlformats.org/officeDocument/2006/relationships/image" Target="../media/image6067.png"/><Relationship Id="rId2534" Type="http://schemas.openxmlformats.org/officeDocument/2006/relationships/image" Target="../media/image16559.png"/><Relationship Id="rId2741" Type="http://schemas.openxmlformats.org/officeDocument/2006/relationships/customXml" Target="../ink/ink1381.xml"/><Relationship Id="rId713" Type="http://schemas.openxmlformats.org/officeDocument/2006/relationships/image" Target="../media/image15698.png"/><Relationship Id="rId920" Type="http://schemas.openxmlformats.org/officeDocument/2006/relationships/customXml" Target="../ink/ink460.xml"/><Relationship Id="rId1343" Type="http://schemas.openxmlformats.org/officeDocument/2006/relationships/customXml" Target="../ink/ink672.xml"/><Relationship Id="rId1550" Type="http://schemas.openxmlformats.org/officeDocument/2006/relationships/image" Target="../media/image16113.png"/><Relationship Id="rId2601" Type="http://schemas.openxmlformats.org/officeDocument/2006/relationships/customXml" Target="../ink/ink1311.xml"/><Relationship Id="rId1203" Type="http://schemas.openxmlformats.org/officeDocument/2006/relationships/image" Target="../media/image15942.png"/><Relationship Id="rId1410" Type="http://schemas.openxmlformats.org/officeDocument/2006/relationships/image" Target="../media/image16043.png"/><Relationship Id="rId3168" Type="http://schemas.openxmlformats.org/officeDocument/2006/relationships/image" Target="../media/image16888.png"/><Relationship Id="rId3375" Type="http://schemas.openxmlformats.org/officeDocument/2006/relationships/customXml" Target="../ink/ink1698.xml"/><Relationship Id="rId3582" Type="http://schemas.openxmlformats.org/officeDocument/2006/relationships/image" Target="../media/image17105.png"/><Relationship Id="rId296" Type="http://schemas.openxmlformats.org/officeDocument/2006/relationships/customXml" Target="../ink/ink148.xml"/><Relationship Id="rId2184" Type="http://schemas.openxmlformats.org/officeDocument/2006/relationships/image" Target="../media/image16384.png"/><Relationship Id="rId2391" Type="http://schemas.openxmlformats.org/officeDocument/2006/relationships/customXml" Target="../ink/ink1206.xml"/><Relationship Id="rId3028" Type="http://schemas.openxmlformats.org/officeDocument/2006/relationships/image" Target="../media/image16818.png"/><Relationship Id="rId3235" Type="http://schemas.openxmlformats.org/officeDocument/2006/relationships/customXml" Target="../ink/ink1628.xml"/><Relationship Id="rId3442" Type="http://schemas.openxmlformats.org/officeDocument/2006/relationships/image" Target="../media/image17027.png"/><Relationship Id="rId156" Type="http://schemas.openxmlformats.org/officeDocument/2006/relationships/customXml" Target="../ink/ink78.xml"/><Relationship Id="rId363" Type="http://schemas.openxmlformats.org/officeDocument/2006/relationships/image" Target="../media/image15526.png"/><Relationship Id="rId570" Type="http://schemas.openxmlformats.org/officeDocument/2006/relationships/customXml" Target="../ink/ink285.xml"/><Relationship Id="rId2044" Type="http://schemas.openxmlformats.org/officeDocument/2006/relationships/image" Target="../media/image16319.png"/><Relationship Id="rId2251" Type="http://schemas.openxmlformats.org/officeDocument/2006/relationships/customXml" Target="../ink/ink1136.xml"/><Relationship Id="rId3302" Type="http://schemas.openxmlformats.org/officeDocument/2006/relationships/image" Target="../media/image16955.png"/><Relationship Id="rId223" Type="http://schemas.openxmlformats.org/officeDocument/2006/relationships/image" Target="../media/image15457.png"/><Relationship Id="rId430" Type="http://schemas.openxmlformats.org/officeDocument/2006/relationships/customXml" Target="../ink/ink215.xml"/><Relationship Id="rId1060" Type="http://schemas.openxmlformats.org/officeDocument/2006/relationships/customXml" Target="../ink/ink530.xml"/><Relationship Id="rId2111" Type="http://schemas.openxmlformats.org/officeDocument/2006/relationships/customXml" Target="../ink/ink1066.xml"/><Relationship Id="rId1877" Type="http://schemas.openxmlformats.org/officeDocument/2006/relationships/customXml" Target="../ink/ink943.xml"/><Relationship Id="rId2928" Type="http://schemas.openxmlformats.org/officeDocument/2006/relationships/image" Target="../media/image16766.png"/><Relationship Id="rId1737" Type="http://schemas.openxmlformats.org/officeDocument/2006/relationships/image" Target="../media/image16197.png"/><Relationship Id="rId1944" Type="http://schemas.openxmlformats.org/officeDocument/2006/relationships/image" Target="../media/image6317.png"/><Relationship Id="rId3092" Type="http://schemas.openxmlformats.org/officeDocument/2006/relationships/image" Target="../media/image16850.png"/><Relationship Id="rId29" Type="http://schemas.openxmlformats.org/officeDocument/2006/relationships/image" Target="../media/image15351.png"/><Relationship Id="rId1804" Type="http://schemas.openxmlformats.org/officeDocument/2006/relationships/image" Target="../media/image16225.png"/><Relationship Id="rId3769" Type="http://schemas.openxmlformats.org/officeDocument/2006/relationships/customXml" Target="../ink/ink1895.xml"/><Relationship Id="rId897" Type="http://schemas.openxmlformats.org/officeDocument/2006/relationships/image" Target="../media/image15790.png"/><Relationship Id="rId2578" Type="http://schemas.openxmlformats.org/officeDocument/2006/relationships/image" Target="../media/image16581.png"/><Relationship Id="rId2785" Type="http://schemas.openxmlformats.org/officeDocument/2006/relationships/customXml" Target="../ink/ink1403.xml"/><Relationship Id="rId2992" Type="http://schemas.openxmlformats.org/officeDocument/2006/relationships/image" Target="../media/image16800.png"/><Relationship Id="rId3629" Type="http://schemas.openxmlformats.org/officeDocument/2006/relationships/customXml" Target="../ink/ink1825.xml"/><Relationship Id="rId757" Type="http://schemas.openxmlformats.org/officeDocument/2006/relationships/image" Target="../media/image15720.png"/><Relationship Id="rId964" Type="http://schemas.openxmlformats.org/officeDocument/2006/relationships/customXml" Target="../ink/ink482.xml"/><Relationship Id="rId1387" Type="http://schemas.openxmlformats.org/officeDocument/2006/relationships/customXml" Target="../ink/ink694.xml"/><Relationship Id="rId1594" Type="http://schemas.openxmlformats.org/officeDocument/2006/relationships/image" Target="../media/image16135.png"/><Relationship Id="rId2438" Type="http://schemas.openxmlformats.org/officeDocument/2006/relationships/image" Target="../media/image16511.png"/><Relationship Id="rId2645" Type="http://schemas.openxmlformats.org/officeDocument/2006/relationships/customXml" Target="../ink/ink1333.xml"/><Relationship Id="rId2852" Type="http://schemas.openxmlformats.org/officeDocument/2006/relationships/image" Target="../media/image16724.png"/><Relationship Id="rId93" Type="http://schemas.openxmlformats.org/officeDocument/2006/relationships/image" Target="../media/image15386.png"/><Relationship Id="rId617" Type="http://schemas.openxmlformats.org/officeDocument/2006/relationships/image" Target="../media/image15651.png"/><Relationship Id="rId824" Type="http://schemas.openxmlformats.org/officeDocument/2006/relationships/customXml" Target="../ink/ink412.xml"/><Relationship Id="rId1247" Type="http://schemas.openxmlformats.org/officeDocument/2006/relationships/image" Target="../media/image15964.png"/><Relationship Id="rId1454" Type="http://schemas.openxmlformats.org/officeDocument/2006/relationships/image" Target="../media/image16065.png"/><Relationship Id="rId1661" Type="http://schemas.openxmlformats.org/officeDocument/2006/relationships/customXml" Target="../ink/ink831.xml"/><Relationship Id="rId2505" Type="http://schemas.openxmlformats.org/officeDocument/2006/relationships/customXml" Target="../ink/ink1263.xml"/><Relationship Id="rId2712" Type="http://schemas.openxmlformats.org/officeDocument/2006/relationships/image" Target="../media/image16648.png"/><Relationship Id="rId1107" Type="http://schemas.openxmlformats.org/officeDocument/2006/relationships/image" Target="../media/image15895.png"/><Relationship Id="rId1314" Type="http://schemas.openxmlformats.org/officeDocument/2006/relationships/image" Target="../media/image15997.png"/><Relationship Id="rId1521" Type="http://schemas.openxmlformats.org/officeDocument/2006/relationships/customXml" Target="../ink/ink761.xml"/><Relationship Id="rId3279" Type="http://schemas.openxmlformats.org/officeDocument/2006/relationships/customXml" Target="../ink/ink1650.xml"/><Relationship Id="rId3486" Type="http://schemas.openxmlformats.org/officeDocument/2006/relationships/image" Target="../media/image17052.png"/><Relationship Id="rId3693" Type="http://schemas.openxmlformats.org/officeDocument/2006/relationships/customXml" Target="../ink/ink1857.xml"/><Relationship Id="rId20" Type="http://schemas.openxmlformats.org/officeDocument/2006/relationships/customXml" Target="../ink/ink10.xml"/><Relationship Id="rId2088" Type="http://schemas.openxmlformats.org/officeDocument/2006/relationships/customXml" Target="../ink/ink1054.xml"/><Relationship Id="rId2295" Type="http://schemas.openxmlformats.org/officeDocument/2006/relationships/customXml" Target="../ink/ink1158.xml"/><Relationship Id="rId3139" Type="http://schemas.openxmlformats.org/officeDocument/2006/relationships/customXml" Target="../ink/ink1580.xml"/><Relationship Id="rId3346" Type="http://schemas.openxmlformats.org/officeDocument/2006/relationships/image" Target="../media/image16977.png"/><Relationship Id="rId267" Type="http://schemas.openxmlformats.org/officeDocument/2006/relationships/image" Target="../media/image15479.png"/><Relationship Id="rId474" Type="http://schemas.openxmlformats.org/officeDocument/2006/relationships/customXml" Target="../ink/ink237.xml"/><Relationship Id="rId2155" Type="http://schemas.openxmlformats.org/officeDocument/2006/relationships/customXml" Target="../ink/ink1088.xml"/><Relationship Id="rId3553" Type="http://schemas.openxmlformats.org/officeDocument/2006/relationships/customXml" Target="../ink/ink1787.xml"/><Relationship Id="rId3760" Type="http://schemas.openxmlformats.org/officeDocument/2006/relationships/image" Target="../media/image17204.png"/><Relationship Id="rId127" Type="http://schemas.openxmlformats.org/officeDocument/2006/relationships/image" Target="../media/image15405.png"/><Relationship Id="rId681" Type="http://schemas.openxmlformats.org/officeDocument/2006/relationships/image" Target="../media/image15682.png"/><Relationship Id="rId2362" Type="http://schemas.openxmlformats.org/officeDocument/2006/relationships/image" Target="../media/image16473.png"/><Relationship Id="rId3206" Type="http://schemas.openxmlformats.org/officeDocument/2006/relationships/image" Target="../media/image16907.png"/><Relationship Id="rId3413" Type="http://schemas.openxmlformats.org/officeDocument/2006/relationships/customXml" Target="../ink/ink1717.xml"/><Relationship Id="rId3620" Type="http://schemas.openxmlformats.org/officeDocument/2006/relationships/image" Target="../media/image17126.png"/><Relationship Id="rId334" Type="http://schemas.openxmlformats.org/officeDocument/2006/relationships/customXml" Target="../ink/ink167.xml"/><Relationship Id="rId541" Type="http://schemas.openxmlformats.org/officeDocument/2006/relationships/image" Target="../media/image15614.png"/><Relationship Id="rId1171" Type="http://schemas.openxmlformats.org/officeDocument/2006/relationships/image" Target="../media/image15926.png"/><Relationship Id="rId2015" Type="http://schemas.openxmlformats.org/officeDocument/2006/relationships/image" Target="../media/image16308.png"/><Relationship Id="rId2222" Type="http://schemas.openxmlformats.org/officeDocument/2006/relationships/image" Target="../media/image16403.png"/><Relationship Id="rId401" Type="http://schemas.openxmlformats.org/officeDocument/2006/relationships/image" Target="../media/image15545.png"/><Relationship Id="rId1031" Type="http://schemas.openxmlformats.org/officeDocument/2006/relationships/image" Target="../media/image15857.png"/><Relationship Id="rId1988" Type="http://schemas.openxmlformats.org/officeDocument/2006/relationships/customXml" Target="../ink/ink1002.xml"/><Relationship Id="rId1848" Type="http://schemas.openxmlformats.org/officeDocument/2006/relationships/customXml" Target="../ink/ink928.xml"/><Relationship Id="rId3063" Type="http://schemas.openxmlformats.org/officeDocument/2006/relationships/customXml" Target="../ink/ink1542.xml"/><Relationship Id="rId3270" Type="http://schemas.openxmlformats.org/officeDocument/2006/relationships/image" Target="../media/image16939.png"/><Relationship Id="rId191" Type="http://schemas.openxmlformats.org/officeDocument/2006/relationships/image" Target="../media/image15441.png"/><Relationship Id="rId1708" Type="http://schemas.openxmlformats.org/officeDocument/2006/relationships/image" Target="../media/image16184.png"/><Relationship Id="rId1915" Type="http://schemas.openxmlformats.org/officeDocument/2006/relationships/image" Target="../media/image6439.png"/><Relationship Id="rId3130" Type="http://schemas.openxmlformats.org/officeDocument/2006/relationships/image" Target="../media/image16869.png"/><Relationship Id="rId2689" Type="http://schemas.openxmlformats.org/officeDocument/2006/relationships/customXml" Target="../ink/ink1355.xml"/><Relationship Id="rId2896" Type="http://schemas.openxmlformats.org/officeDocument/2006/relationships/image" Target="../media/image16748.png"/><Relationship Id="rId868" Type="http://schemas.openxmlformats.org/officeDocument/2006/relationships/customXml" Target="../ink/ink434.xml"/><Relationship Id="rId1498" Type="http://schemas.openxmlformats.org/officeDocument/2006/relationships/image" Target="../media/image16087.png"/><Relationship Id="rId2549" Type="http://schemas.openxmlformats.org/officeDocument/2006/relationships/customXml" Target="../ink/ink1285.xml"/><Relationship Id="rId2756" Type="http://schemas.openxmlformats.org/officeDocument/2006/relationships/image" Target="../media/image16671.png"/><Relationship Id="rId2963" Type="http://schemas.openxmlformats.org/officeDocument/2006/relationships/customXml" Target="../ink/ink1492.xml"/><Relationship Id="rId3807" Type="http://schemas.openxmlformats.org/officeDocument/2006/relationships/customXml" Target="../ink/ink1914.xml"/><Relationship Id="rId728" Type="http://schemas.openxmlformats.org/officeDocument/2006/relationships/customXml" Target="../ink/ink364.xml"/><Relationship Id="rId935" Type="http://schemas.openxmlformats.org/officeDocument/2006/relationships/image" Target="../media/image15809.png"/><Relationship Id="rId1358" Type="http://schemas.openxmlformats.org/officeDocument/2006/relationships/image" Target="../media/image16019.png"/><Relationship Id="rId1565" Type="http://schemas.openxmlformats.org/officeDocument/2006/relationships/customXml" Target="../ink/ink783.xml"/><Relationship Id="rId1772" Type="http://schemas.openxmlformats.org/officeDocument/2006/relationships/customXml" Target="../ink/ink887.xml"/><Relationship Id="rId2409" Type="http://schemas.openxmlformats.org/officeDocument/2006/relationships/customXml" Target="../ink/ink1215.xml"/><Relationship Id="rId2616" Type="http://schemas.openxmlformats.org/officeDocument/2006/relationships/image" Target="../media/image16600.png"/><Relationship Id="rId64" Type="http://schemas.openxmlformats.org/officeDocument/2006/relationships/customXml" Target="../ink/ink32.xml"/><Relationship Id="rId1218" Type="http://schemas.openxmlformats.org/officeDocument/2006/relationships/customXml" Target="../ink/ink609.xml"/><Relationship Id="rId1425" Type="http://schemas.openxmlformats.org/officeDocument/2006/relationships/customXml" Target="../ink/ink713.xml"/><Relationship Id="rId2823" Type="http://schemas.openxmlformats.org/officeDocument/2006/relationships/customXml" Target="../ink/ink1422.xml"/><Relationship Id="rId1632" Type="http://schemas.openxmlformats.org/officeDocument/2006/relationships/image" Target="../media/image16150.png"/><Relationship Id="rId2199" Type="http://schemas.openxmlformats.org/officeDocument/2006/relationships/customXml" Target="../ink/ink1110.xml"/><Relationship Id="rId3597" Type="http://schemas.openxmlformats.org/officeDocument/2006/relationships/customXml" Target="../ink/ink1809.xml"/><Relationship Id="rId3457" Type="http://schemas.openxmlformats.org/officeDocument/2006/relationships/customXml" Target="../ink/ink1739.xml"/><Relationship Id="rId3664" Type="http://schemas.openxmlformats.org/officeDocument/2006/relationships/image" Target="../media/image17151.png"/><Relationship Id="rId378" Type="http://schemas.openxmlformats.org/officeDocument/2006/relationships/customXml" Target="../ink/ink189.xml"/><Relationship Id="rId585" Type="http://schemas.openxmlformats.org/officeDocument/2006/relationships/image" Target="../media/image15635.png"/><Relationship Id="rId792" Type="http://schemas.openxmlformats.org/officeDocument/2006/relationships/customXml" Target="../ink/ink396.xml"/><Relationship Id="rId2059" Type="http://schemas.openxmlformats.org/officeDocument/2006/relationships/image" Target="../media/image16324.png"/><Relationship Id="rId2266" Type="http://schemas.openxmlformats.org/officeDocument/2006/relationships/image" Target="../media/image16425.png"/><Relationship Id="rId2473" Type="http://schemas.openxmlformats.org/officeDocument/2006/relationships/customXml" Target="../ink/ink1247.xml"/><Relationship Id="rId2680" Type="http://schemas.openxmlformats.org/officeDocument/2006/relationships/image" Target="../media/image16632.png"/><Relationship Id="rId3317" Type="http://schemas.openxmlformats.org/officeDocument/2006/relationships/customXml" Target="../ink/ink1669.xml"/><Relationship Id="rId3524" Type="http://schemas.openxmlformats.org/officeDocument/2006/relationships/image" Target="../media/image17073.png"/><Relationship Id="rId3731" Type="http://schemas.openxmlformats.org/officeDocument/2006/relationships/customXml" Target="../ink/ink1876.xml"/><Relationship Id="rId238" Type="http://schemas.openxmlformats.org/officeDocument/2006/relationships/customXml" Target="../ink/ink119.xml"/><Relationship Id="rId445" Type="http://schemas.openxmlformats.org/officeDocument/2006/relationships/image" Target="../media/image15566.png"/><Relationship Id="rId652" Type="http://schemas.openxmlformats.org/officeDocument/2006/relationships/customXml" Target="../ink/ink326.xml"/><Relationship Id="rId1075" Type="http://schemas.openxmlformats.org/officeDocument/2006/relationships/image" Target="../media/image15879.png"/><Relationship Id="rId1282" Type="http://schemas.openxmlformats.org/officeDocument/2006/relationships/image" Target="../media/image15981.png"/><Relationship Id="rId2126" Type="http://schemas.openxmlformats.org/officeDocument/2006/relationships/image" Target="../media/image16355.png"/><Relationship Id="rId2333" Type="http://schemas.openxmlformats.org/officeDocument/2006/relationships/customXml" Target="../ink/ink1177.xml"/><Relationship Id="rId2540" Type="http://schemas.openxmlformats.org/officeDocument/2006/relationships/image" Target="../media/image16562.png"/><Relationship Id="rId305" Type="http://schemas.openxmlformats.org/officeDocument/2006/relationships/image" Target="../media/image6618.png"/><Relationship Id="rId512" Type="http://schemas.openxmlformats.org/officeDocument/2006/relationships/customXml" Target="../ink/ink256.xml"/><Relationship Id="rId1142" Type="http://schemas.openxmlformats.org/officeDocument/2006/relationships/customXml" Target="../ink/ink571.xml"/><Relationship Id="rId2400" Type="http://schemas.openxmlformats.org/officeDocument/2006/relationships/image" Target="../media/image16492.png"/><Relationship Id="rId1002" Type="http://schemas.openxmlformats.org/officeDocument/2006/relationships/customXml" Target="../ink/ink501.xml"/><Relationship Id="rId1959" Type="http://schemas.openxmlformats.org/officeDocument/2006/relationships/customXml" Target="../ink/ink986.xml"/><Relationship Id="rId3174" Type="http://schemas.openxmlformats.org/officeDocument/2006/relationships/image" Target="../media/image16891.png"/><Relationship Id="rId1819" Type="http://schemas.openxmlformats.org/officeDocument/2006/relationships/customXml" Target="../ink/ink913.xml"/><Relationship Id="rId3381" Type="http://schemas.openxmlformats.org/officeDocument/2006/relationships/customXml" Target="../ink/ink1701.xml"/><Relationship Id="rId2190" Type="http://schemas.openxmlformats.org/officeDocument/2006/relationships/image" Target="../media/image16387.png"/><Relationship Id="rId3034" Type="http://schemas.openxmlformats.org/officeDocument/2006/relationships/image" Target="../media/image16821.png"/><Relationship Id="rId3241" Type="http://schemas.openxmlformats.org/officeDocument/2006/relationships/customXml" Target="../ink/ink1631.xml"/><Relationship Id="rId162" Type="http://schemas.openxmlformats.org/officeDocument/2006/relationships/customXml" Target="../ink/ink81.xml"/><Relationship Id="rId2050" Type="http://schemas.openxmlformats.org/officeDocument/2006/relationships/image" Target="../media/image16322.png"/><Relationship Id="rId3101" Type="http://schemas.openxmlformats.org/officeDocument/2006/relationships/customXml" Target="../ink/ink1561.xml"/><Relationship Id="rId979" Type="http://schemas.openxmlformats.org/officeDocument/2006/relationships/image" Target="../media/image15831.png"/><Relationship Id="rId839" Type="http://schemas.openxmlformats.org/officeDocument/2006/relationships/image" Target="../media/image15761.png"/><Relationship Id="rId1469" Type="http://schemas.openxmlformats.org/officeDocument/2006/relationships/customXml" Target="../ink/ink735.xml"/><Relationship Id="rId2867" Type="http://schemas.openxmlformats.org/officeDocument/2006/relationships/customXml" Target="../ink/ink1444.xml"/><Relationship Id="rId1676" Type="http://schemas.openxmlformats.org/officeDocument/2006/relationships/image" Target="../media/image6079.png"/><Relationship Id="rId1883" Type="http://schemas.openxmlformats.org/officeDocument/2006/relationships/customXml" Target="../ink/ink946.xml"/><Relationship Id="rId2727" Type="http://schemas.openxmlformats.org/officeDocument/2006/relationships/customXml" Target="../ink/ink1374.xml"/><Relationship Id="rId2934" Type="http://schemas.openxmlformats.org/officeDocument/2006/relationships/image" Target="../media/image16769.png"/><Relationship Id="rId906" Type="http://schemas.openxmlformats.org/officeDocument/2006/relationships/customXml" Target="../ink/ink453.xml"/><Relationship Id="rId1329" Type="http://schemas.openxmlformats.org/officeDocument/2006/relationships/customXml" Target="../ink/ink665.xml"/><Relationship Id="rId1536" Type="http://schemas.openxmlformats.org/officeDocument/2006/relationships/image" Target="../media/image16106.png"/><Relationship Id="rId1743" Type="http://schemas.openxmlformats.org/officeDocument/2006/relationships/image" Target="../media/image16200.png"/><Relationship Id="rId1950" Type="http://schemas.openxmlformats.org/officeDocument/2006/relationships/customXml" Target="../ink/ink981.xml"/><Relationship Id="rId35" Type="http://schemas.openxmlformats.org/officeDocument/2006/relationships/image" Target="../media/image15354.png"/><Relationship Id="rId1603" Type="http://schemas.openxmlformats.org/officeDocument/2006/relationships/customXml" Target="../ink/ink802.xml"/><Relationship Id="rId1810" Type="http://schemas.openxmlformats.org/officeDocument/2006/relationships/image" Target="../media/image16227.png"/><Relationship Id="rId3568" Type="http://schemas.openxmlformats.org/officeDocument/2006/relationships/image" Target="../media/image17097.png"/><Relationship Id="rId3775" Type="http://schemas.openxmlformats.org/officeDocument/2006/relationships/customXml" Target="../ink/ink1898.xml"/><Relationship Id="rId489" Type="http://schemas.openxmlformats.org/officeDocument/2006/relationships/image" Target="../media/image15588.png"/><Relationship Id="rId696" Type="http://schemas.openxmlformats.org/officeDocument/2006/relationships/customXml" Target="../ink/ink348.xml"/><Relationship Id="rId2377" Type="http://schemas.openxmlformats.org/officeDocument/2006/relationships/customXml" Target="../ink/ink1199.xml"/><Relationship Id="rId2584" Type="http://schemas.openxmlformats.org/officeDocument/2006/relationships/image" Target="../media/image16584.png"/><Relationship Id="rId2791" Type="http://schemas.openxmlformats.org/officeDocument/2006/relationships/customXml" Target="../ink/ink1406.xml"/><Relationship Id="rId3428" Type="http://schemas.openxmlformats.org/officeDocument/2006/relationships/image" Target="../media/image17019.png"/><Relationship Id="rId3635" Type="http://schemas.openxmlformats.org/officeDocument/2006/relationships/customXml" Target="../ink/ink1828.xml"/><Relationship Id="rId349" Type="http://schemas.openxmlformats.org/officeDocument/2006/relationships/image" Target="../media/image15519.png"/><Relationship Id="rId556" Type="http://schemas.openxmlformats.org/officeDocument/2006/relationships/customXml" Target="../ink/ink278.xml"/><Relationship Id="rId763" Type="http://schemas.openxmlformats.org/officeDocument/2006/relationships/image" Target="../media/image15723.png"/><Relationship Id="rId1186" Type="http://schemas.openxmlformats.org/officeDocument/2006/relationships/customXml" Target="../ink/ink593.xml"/><Relationship Id="rId1393" Type="http://schemas.openxmlformats.org/officeDocument/2006/relationships/customXml" Target="../ink/ink697.xml"/><Relationship Id="rId2237" Type="http://schemas.openxmlformats.org/officeDocument/2006/relationships/customXml" Target="../ink/ink1129.xml"/><Relationship Id="rId2444" Type="http://schemas.openxmlformats.org/officeDocument/2006/relationships/image" Target="../media/image16514.png"/><Relationship Id="rId209" Type="http://schemas.openxmlformats.org/officeDocument/2006/relationships/image" Target="../media/image15450.png"/><Relationship Id="rId416" Type="http://schemas.openxmlformats.org/officeDocument/2006/relationships/customXml" Target="../ink/ink208.xml"/><Relationship Id="rId970" Type="http://schemas.openxmlformats.org/officeDocument/2006/relationships/customXml" Target="../ink/ink485.xml"/><Relationship Id="rId1046" Type="http://schemas.openxmlformats.org/officeDocument/2006/relationships/customXml" Target="../ink/ink523.xml"/><Relationship Id="rId1253" Type="http://schemas.openxmlformats.org/officeDocument/2006/relationships/image" Target="../media/image15967.png"/><Relationship Id="rId2651" Type="http://schemas.openxmlformats.org/officeDocument/2006/relationships/customXml" Target="../ink/ink1336.xml"/><Relationship Id="rId3702" Type="http://schemas.openxmlformats.org/officeDocument/2006/relationships/image" Target="../media/image17172.png"/><Relationship Id="rId623" Type="http://schemas.openxmlformats.org/officeDocument/2006/relationships/image" Target="../media/image15654.png"/><Relationship Id="rId830" Type="http://schemas.openxmlformats.org/officeDocument/2006/relationships/customXml" Target="../ink/ink415.xml"/><Relationship Id="rId1460" Type="http://schemas.openxmlformats.org/officeDocument/2006/relationships/image" Target="../media/image16068.png"/><Relationship Id="rId2304" Type="http://schemas.openxmlformats.org/officeDocument/2006/relationships/image" Target="../media/image16444.png"/><Relationship Id="rId2511" Type="http://schemas.openxmlformats.org/officeDocument/2006/relationships/customXml" Target="../ink/ink1266.xml"/><Relationship Id="rId1113" Type="http://schemas.openxmlformats.org/officeDocument/2006/relationships/image" Target="../media/image15898.png"/><Relationship Id="rId1320" Type="http://schemas.openxmlformats.org/officeDocument/2006/relationships/image" Target="../media/image16000.png"/><Relationship Id="rId3078" Type="http://schemas.openxmlformats.org/officeDocument/2006/relationships/image" Target="../media/image16843.png"/><Relationship Id="rId3285" Type="http://schemas.openxmlformats.org/officeDocument/2006/relationships/customXml" Target="../ink/ink1653.xml"/><Relationship Id="rId3492" Type="http://schemas.openxmlformats.org/officeDocument/2006/relationships/image" Target="../media/image17055.png"/><Relationship Id="rId2094" Type="http://schemas.openxmlformats.org/officeDocument/2006/relationships/customXml" Target="../ink/ink1057.xml"/><Relationship Id="rId3145" Type="http://schemas.openxmlformats.org/officeDocument/2006/relationships/customXml" Target="../ink/ink1583.xml"/><Relationship Id="rId3352" Type="http://schemas.openxmlformats.org/officeDocument/2006/relationships/image" Target="../media/image16980.png"/><Relationship Id="rId273" Type="http://schemas.openxmlformats.org/officeDocument/2006/relationships/image" Target="../media/image15482.png"/><Relationship Id="rId480" Type="http://schemas.openxmlformats.org/officeDocument/2006/relationships/customXml" Target="../ink/ink240.xml"/><Relationship Id="rId2161" Type="http://schemas.openxmlformats.org/officeDocument/2006/relationships/customXml" Target="../ink/ink1091.xml"/><Relationship Id="rId3005" Type="http://schemas.openxmlformats.org/officeDocument/2006/relationships/customXml" Target="../ink/ink1513.xml"/><Relationship Id="rId3212" Type="http://schemas.openxmlformats.org/officeDocument/2006/relationships/image" Target="../media/image16910.png"/><Relationship Id="rId133" Type="http://schemas.openxmlformats.org/officeDocument/2006/relationships/image" Target="../media/image15408.png"/><Relationship Id="rId340" Type="http://schemas.openxmlformats.org/officeDocument/2006/relationships/customXml" Target="../ink/ink170.xml"/><Relationship Id="rId2021" Type="http://schemas.openxmlformats.org/officeDocument/2006/relationships/image" Target="../media/image16311.png"/><Relationship Id="rId200" Type="http://schemas.openxmlformats.org/officeDocument/2006/relationships/customXml" Target="../ink/ink100.xml"/><Relationship Id="rId2978" Type="http://schemas.openxmlformats.org/officeDocument/2006/relationships/image" Target="../media/image16793.png"/><Relationship Id="rId1787" Type="http://schemas.openxmlformats.org/officeDocument/2006/relationships/image" Target="../media/image16219.png"/><Relationship Id="rId1994" Type="http://schemas.openxmlformats.org/officeDocument/2006/relationships/customXml" Target="../ink/ink1005.xml"/><Relationship Id="rId2838" Type="http://schemas.openxmlformats.org/officeDocument/2006/relationships/image" Target="../media/image16716.png"/><Relationship Id="rId79" Type="http://schemas.openxmlformats.org/officeDocument/2006/relationships/image" Target="../media/image15378.png"/><Relationship Id="rId1647" Type="http://schemas.openxmlformats.org/officeDocument/2006/relationships/customXml" Target="../ink/ink824.xml"/><Relationship Id="rId1854" Type="http://schemas.openxmlformats.org/officeDocument/2006/relationships/customXml" Target="../ink/ink931.xml"/><Relationship Id="rId2905" Type="http://schemas.openxmlformats.org/officeDocument/2006/relationships/customXml" Target="../ink/ink1463.xml"/><Relationship Id="rId1507" Type="http://schemas.openxmlformats.org/officeDocument/2006/relationships/customXml" Target="../ink/ink754.xml"/><Relationship Id="rId1714" Type="http://schemas.openxmlformats.org/officeDocument/2006/relationships/image" Target="../media/image16187.png"/><Relationship Id="rId1921" Type="http://schemas.openxmlformats.org/officeDocument/2006/relationships/image" Target="../media/image16272.png"/><Relationship Id="rId3679" Type="http://schemas.openxmlformats.org/officeDocument/2006/relationships/customXml" Target="../ink/ink1850.xml"/><Relationship Id="rId2488" Type="http://schemas.openxmlformats.org/officeDocument/2006/relationships/image" Target="../media/image16536.png"/><Relationship Id="rId1297" Type="http://schemas.openxmlformats.org/officeDocument/2006/relationships/customXml" Target="../ink/ink649.xml"/><Relationship Id="rId2695" Type="http://schemas.openxmlformats.org/officeDocument/2006/relationships/customXml" Target="../ink/ink1358.xml"/><Relationship Id="rId3539" Type="http://schemas.openxmlformats.org/officeDocument/2006/relationships/customXml" Target="../ink/ink1780.xml"/><Relationship Id="rId3746" Type="http://schemas.openxmlformats.org/officeDocument/2006/relationships/image" Target="../media/image17196.png"/><Relationship Id="rId667" Type="http://schemas.openxmlformats.org/officeDocument/2006/relationships/image" Target="../media/image15676.png"/><Relationship Id="rId874" Type="http://schemas.openxmlformats.org/officeDocument/2006/relationships/customXml" Target="../ink/ink437.xml"/><Relationship Id="rId2348" Type="http://schemas.openxmlformats.org/officeDocument/2006/relationships/image" Target="../media/image16466.png"/><Relationship Id="rId2555" Type="http://schemas.openxmlformats.org/officeDocument/2006/relationships/customXml" Target="../ink/ink1288.xml"/><Relationship Id="rId2762" Type="http://schemas.openxmlformats.org/officeDocument/2006/relationships/image" Target="../media/image16674.png"/><Relationship Id="rId3606" Type="http://schemas.openxmlformats.org/officeDocument/2006/relationships/image" Target="../media/image17118.png"/><Relationship Id="rId3813" Type="http://schemas.openxmlformats.org/officeDocument/2006/relationships/customXml" Target="../ink/ink1917.xml"/><Relationship Id="rId527" Type="http://schemas.openxmlformats.org/officeDocument/2006/relationships/image" Target="../media/image15607.png"/><Relationship Id="rId734" Type="http://schemas.openxmlformats.org/officeDocument/2006/relationships/customXml" Target="../ink/ink367.xml"/><Relationship Id="rId941" Type="http://schemas.openxmlformats.org/officeDocument/2006/relationships/image" Target="../media/image15812.png"/><Relationship Id="rId1157" Type="http://schemas.openxmlformats.org/officeDocument/2006/relationships/image" Target="../media/image15920.png"/><Relationship Id="rId1364" Type="http://schemas.openxmlformats.org/officeDocument/2006/relationships/image" Target="../media/image16022.png"/><Relationship Id="rId1571" Type="http://schemas.openxmlformats.org/officeDocument/2006/relationships/customXml" Target="../ink/ink786.xml"/><Relationship Id="rId2208" Type="http://schemas.openxmlformats.org/officeDocument/2006/relationships/image" Target="../media/image16396.png"/><Relationship Id="rId2415" Type="http://schemas.openxmlformats.org/officeDocument/2006/relationships/customXml" Target="../ink/ink1218.xml"/><Relationship Id="rId2622" Type="http://schemas.openxmlformats.org/officeDocument/2006/relationships/image" Target="../media/image16603.png"/><Relationship Id="rId70" Type="http://schemas.openxmlformats.org/officeDocument/2006/relationships/customXml" Target="../ink/ink35.xml"/><Relationship Id="rId801" Type="http://schemas.openxmlformats.org/officeDocument/2006/relationships/image" Target="../media/image15742.png"/><Relationship Id="rId1017" Type="http://schemas.openxmlformats.org/officeDocument/2006/relationships/image" Target="../media/image15850.png"/><Relationship Id="rId1224" Type="http://schemas.openxmlformats.org/officeDocument/2006/relationships/customXml" Target="../ink/ink612.xml"/><Relationship Id="rId1431" Type="http://schemas.openxmlformats.org/officeDocument/2006/relationships/customXml" Target="../ink/ink716.xml"/><Relationship Id="rId3189" Type="http://schemas.openxmlformats.org/officeDocument/2006/relationships/customXml" Target="../ink/ink1605.xml"/><Relationship Id="rId3396" Type="http://schemas.openxmlformats.org/officeDocument/2006/relationships/image" Target="../media/image17002.png"/><Relationship Id="rId3049" Type="http://schemas.openxmlformats.org/officeDocument/2006/relationships/customXml" Target="../ink/ink1535.xml"/><Relationship Id="rId3256" Type="http://schemas.openxmlformats.org/officeDocument/2006/relationships/image" Target="../media/image16932.png"/><Relationship Id="rId3463" Type="http://schemas.openxmlformats.org/officeDocument/2006/relationships/customXml" Target="../ink/ink1742.xml"/><Relationship Id="rId177" Type="http://schemas.openxmlformats.org/officeDocument/2006/relationships/image" Target="../media/image15433.png"/><Relationship Id="rId384" Type="http://schemas.openxmlformats.org/officeDocument/2006/relationships/customXml" Target="../ink/ink192.xml"/><Relationship Id="rId591" Type="http://schemas.openxmlformats.org/officeDocument/2006/relationships/image" Target="../media/image15638.png"/><Relationship Id="rId2065" Type="http://schemas.openxmlformats.org/officeDocument/2006/relationships/image" Target="../media/image16327.png"/><Relationship Id="rId2272" Type="http://schemas.openxmlformats.org/officeDocument/2006/relationships/image" Target="../media/image16428.png"/><Relationship Id="rId3116" Type="http://schemas.openxmlformats.org/officeDocument/2006/relationships/image" Target="../media/image16862.png"/><Relationship Id="rId3670" Type="http://schemas.openxmlformats.org/officeDocument/2006/relationships/image" Target="../media/image17154.png"/><Relationship Id="rId244" Type="http://schemas.openxmlformats.org/officeDocument/2006/relationships/customXml" Target="../ink/ink122.xml"/><Relationship Id="rId1081" Type="http://schemas.openxmlformats.org/officeDocument/2006/relationships/image" Target="../media/image15882.png"/><Relationship Id="rId3323" Type="http://schemas.openxmlformats.org/officeDocument/2006/relationships/customXml" Target="../ink/ink1672.xml"/><Relationship Id="rId3530" Type="http://schemas.openxmlformats.org/officeDocument/2006/relationships/image" Target="../media/image17076.png"/><Relationship Id="rId451" Type="http://schemas.openxmlformats.org/officeDocument/2006/relationships/image" Target="../media/image15569.png"/><Relationship Id="rId2132" Type="http://schemas.openxmlformats.org/officeDocument/2006/relationships/image" Target="../media/image16358.png"/><Relationship Id="rId104" Type="http://schemas.openxmlformats.org/officeDocument/2006/relationships/customXml" Target="../ink/ink52.xml"/><Relationship Id="rId311" Type="http://schemas.openxmlformats.org/officeDocument/2006/relationships/image" Target="../media/image15500.png"/><Relationship Id="rId1898" Type="http://schemas.openxmlformats.org/officeDocument/2006/relationships/image" Target="../media/image16263.png"/><Relationship Id="rId2949" Type="http://schemas.openxmlformats.org/officeDocument/2006/relationships/customXml" Target="../ink/ink1485.xml"/><Relationship Id="rId1758" Type="http://schemas.openxmlformats.org/officeDocument/2006/relationships/customXml" Target="../ink/ink880.xml"/><Relationship Id="rId2809" Type="http://schemas.openxmlformats.org/officeDocument/2006/relationships/customXml" Target="../ink/ink1415.xml"/><Relationship Id="rId1965" Type="http://schemas.openxmlformats.org/officeDocument/2006/relationships/customXml" Target="../ink/ink990.xml"/><Relationship Id="rId3180" Type="http://schemas.openxmlformats.org/officeDocument/2006/relationships/image" Target="../media/image16894.png"/><Relationship Id="rId1618" Type="http://schemas.openxmlformats.org/officeDocument/2006/relationships/image" Target="../media/image16144.png"/><Relationship Id="rId1825" Type="http://schemas.openxmlformats.org/officeDocument/2006/relationships/customXml" Target="../ink/ink916.xml"/><Relationship Id="rId3040" Type="http://schemas.openxmlformats.org/officeDocument/2006/relationships/image" Target="../media/image16824.png"/><Relationship Id="rId2599" Type="http://schemas.openxmlformats.org/officeDocument/2006/relationships/customXml" Target="../ink/ink1310.xml"/><Relationship Id="rId778" Type="http://schemas.openxmlformats.org/officeDocument/2006/relationships/customXml" Target="../ink/ink389.xml"/><Relationship Id="rId985" Type="http://schemas.openxmlformats.org/officeDocument/2006/relationships/image" Target="../media/image15834.png"/><Relationship Id="rId2459" Type="http://schemas.openxmlformats.org/officeDocument/2006/relationships/customXml" Target="../ink/ink1240.xml"/><Relationship Id="rId2666" Type="http://schemas.openxmlformats.org/officeDocument/2006/relationships/image" Target="../media/image16625.png"/><Relationship Id="rId2873" Type="http://schemas.openxmlformats.org/officeDocument/2006/relationships/customXml" Target="../ink/ink1447.xml"/><Relationship Id="rId3717" Type="http://schemas.openxmlformats.org/officeDocument/2006/relationships/customXml" Target="../ink/ink1869.xml"/><Relationship Id="rId638" Type="http://schemas.openxmlformats.org/officeDocument/2006/relationships/customXml" Target="../ink/ink319.xml"/><Relationship Id="rId845" Type="http://schemas.openxmlformats.org/officeDocument/2006/relationships/image" Target="../media/image15764.png"/><Relationship Id="rId1268" Type="http://schemas.openxmlformats.org/officeDocument/2006/relationships/image" Target="../media/image15974.png"/><Relationship Id="rId1475" Type="http://schemas.openxmlformats.org/officeDocument/2006/relationships/customXml" Target="../ink/ink738.xml"/><Relationship Id="rId1682" Type="http://schemas.openxmlformats.org/officeDocument/2006/relationships/image" Target="../media/image6465.png"/><Relationship Id="rId2319" Type="http://schemas.openxmlformats.org/officeDocument/2006/relationships/customXml" Target="../ink/ink1170.xml"/><Relationship Id="rId2526" Type="http://schemas.openxmlformats.org/officeDocument/2006/relationships/image" Target="../media/image16555.png"/><Relationship Id="rId2733" Type="http://schemas.openxmlformats.org/officeDocument/2006/relationships/customXml" Target="../ink/ink1377.xml"/><Relationship Id="rId705" Type="http://schemas.openxmlformats.org/officeDocument/2006/relationships/image" Target="../media/image15694.png"/><Relationship Id="rId1128" Type="http://schemas.openxmlformats.org/officeDocument/2006/relationships/customXml" Target="../ink/ink564.xml"/><Relationship Id="rId1335" Type="http://schemas.openxmlformats.org/officeDocument/2006/relationships/customXml" Target="../ink/ink668.xml"/><Relationship Id="rId1542" Type="http://schemas.openxmlformats.org/officeDocument/2006/relationships/image" Target="../media/image16109.png"/><Relationship Id="rId2940" Type="http://schemas.openxmlformats.org/officeDocument/2006/relationships/image" Target="../media/image16773.png"/><Relationship Id="rId912" Type="http://schemas.openxmlformats.org/officeDocument/2006/relationships/customXml" Target="../ink/ink456.xml"/><Relationship Id="rId2800" Type="http://schemas.openxmlformats.org/officeDocument/2006/relationships/image" Target="../media/image16695.png"/><Relationship Id="rId41" Type="http://schemas.openxmlformats.org/officeDocument/2006/relationships/image" Target="../media/image15357.png"/><Relationship Id="rId1402" Type="http://schemas.openxmlformats.org/officeDocument/2006/relationships/image" Target="../media/image16039.png"/><Relationship Id="rId288" Type="http://schemas.openxmlformats.org/officeDocument/2006/relationships/customXml" Target="../ink/ink144.xml"/><Relationship Id="rId3367" Type="http://schemas.openxmlformats.org/officeDocument/2006/relationships/customXml" Target="../ink/ink1694.xml"/><Relationship Id="rId3574" Type="http://schemas.openxmlformats.org/officeDocument/2006/relationships/image" Target="../media/image17101.png"/><Relationship Id="rId3781" Type="http://schemas.openxmlformats.org/officeDocument/2006/relationships/customXml" Target="../ink/ink1901.xml"/><Relationship Id="rId495" Type="http://schemas.openxmlformats.org/officeDocument/2006/relationships/image" Target="../media/image15591.png"/><Relationship Id="rId2176" Type="http://schemas.openxmlformats.org/officeDocument/2006/relationships/image" Target="../media/image16380.png"/><Relationship Id="rId2383" Type="http://schemas.openxmlformats.org/officeDocument/2006/relationships/customXml" Target="../ink/ink1202.xml"/><Relationship Id="rId2590" Type="http://schemas.openxmlformats.org/officeDocument/2006/relationships/image" Target="../media/image16587.png"/><Relationship Id="rId3227" Type="http://schemas.openxmlformats.org/officeDocument/2006/relationships/customXml" Target="../ink/ink1624.xml"/><Relationship Id="rId3434" Type="http://schemas.openxmlformats.org/officeDocument/2006/relationships/image" Target="../media/image17023.png"/><Relationship Id="rId3641" Type="http://schemas.openxmlformats.org/officeDocument/2006/relationships/customXml" Target="../ink/ink1831.xml"/><Relationship Id="rId148" Type="http://schemas.openxmlformats.org/officeDocument/2006/relationships/customXml" Target="../ink/ink74.xml"/><Relationship Id="rId355" Type="http://schemas.openxmlformats.org/officeDocument/2006/relationships/image" Target="../media/image15522.png"/><Relationship Id="rId562" Type="http://schemas.openxmlformats.org/officeDocument/2006/relationships/customXml" Target="../ink/ink281.xml"/><Relationship Id="rId1192" Type="http://schemas.openxmlformats.org/officeDocument/2006/relationships/customXml" Target="../ink/ink596.xml"/><Relationship Id="rId2036" Type="http://schemas.openxmlformats.org/officeDocument/2006/relationships/image" Target="../media/image6357.png"/><Relationship Id="rId2243" Type="http://schemas.openxmlformats.org/officeDocument/2006/relationships/customXml" Target="../ink/ink1132.xml"/><Relationship Id="rId2450" Type="http://schemas.openxmlformats.org/officeDocument/2006/relationships/image" Target="../media/image16517.png"/><Relationship Id="rId3501" Type="http://schemas.openxmlformats.org/officeDocument/2006/relationships/customXml" Target="../ink/ink1761.xml"/><Relationship Id="rId215" Type="http://schemas.openxmlformats.org/officeDocument/2006/relationships/image" Target="../media/image15453.png"/><Relationship Id="rId422" Type="http://schemas.openxmlformats.org/officeDocument/2006/relationships/customXml" Target="../ink/ink211.xml"/><Relationship Id="rId1052" Type="http://schemas.openxmlformats.org/officeDocument/2006/relationships/customXml" Target="../ink/ink526.xml"/><Relationship Id="rId2103" Type="http://schemas.openxmlformats.org/officeDocument/2006/relationships/customXml" Target="../ink/ink1062.xml"/><Relationship Id="rId2310" Type="http://schemas.openxmlformats.org/officeDocument/2006/relationships/image" Target="../media/image16447.png"/><Relationship Id="rId1869" Type="http://schemas.openxmlformats.org/officeDocument/2006/relationships/image" Target="../media/image6190.png"/><Relationship Id="rId3084" Type="http://schemas.openxmlformats.org/officeDocument/2006/relationships/image" Target="../media/image16846.png"/><Relationship Id="rId3291" Type="http://schemas.openxmlformats.org/officeDocument/2006/relationships/customXml" Target="../ink/ink1656.xml"/><Relationship Id="rId1729" Type="http://schemas.openxmlformats.org/officeDocument/2006/relationships/image" Target="../media/image16194.png"/><Relationship Id="rId1936" Type="http://schemas.openxmlformats.org/officeDocument/2006/relationships/image" Target="../media/image16276.png"/><Relationship Id="rId3151" Type="http://schemas.openxmlformats.org/officeDocument/2006/relationships/customXml" Target="../ink/ink1586.xml"/><Relationship Id="rId3011" Type="http://schemas.openxmlformats.org/officeDocument/2006/relationships/customXml" Target="../ink/ink1516.xml"/><Relationship Id="rId5" Type="http://schemas.openxmlformats.org/officeDocument/2006/relationships/image" Target="../media/image15337.png"/><Relationship Id="rId889" Type="http://schemas.openxmlformats.org/officeDocument/2006/relationships/image" Target="../media/image15786.png"/><Relationship Id="rId2777" Type="http://schemas.openxmlformats.org/officeDocument/2006/relationships/customXml" Target="../ink/ink1399.xml"/><Relationship Id="rId749" Type="http://schemas.openxmlformats.org/officeDocument/2006/relationships/image" Target="../media/image15716.png"/><Relationship Id="rId1379" Type="http://schemas.openxmlformats.org/officeDocument/2006/relationships/customXml" Target="../ink/ink690.xml"/><Relationship Id="rId1586" Type="http://schemas.openxmlformats.org/officeDocument/2006/relationships/image" Target="../media/image16131.png"/><Relationship Id="rId2984" Type="http://schemas.openxmlformats.org/officeDocument/2006/relationships/image" Target="../media/image16796.png"/><Relationship Id="rId3828" Type="http://schemas.openxmlformats.org/officeDocument/2006/relationships/image" Target="../media/image6405.png"/><Relationship Id="rId609" Type="http://schemas.openxmlformats.org/officeDocument/2006/relationships/image" Target="../media/image15647.png"/><Relationship Id="rId956" Type="http://schemas.openxmlformats.org/officeDocument/2006/relationships/customXml" Target="../ink/ink478.xml"/><Relationship Id="rId1239" Type="http://schemas.openxmlformats.org/officeDocument/2006/relationships/image" Target="../media/image15960.png"/><Relationship Id="rId1793" Type="http://schemas.openxmlformats.org/officeDocument/2006/relationships/customXml" Target="../ink/ink899.xml"/><Relationship Id="rId2637" Type="http://schemas.openxmlformats.org/officeDocument/2006/relationships/customXml" Target="../ink/ink1329.xml"/><Relationship Id="rId2844" Type="http://schemas.openxmlformats.org/officeDocument/2006/relationships/image" Target="../media/image16719.png"/><Relationship Id="rId85" Type="http://schemas.openxmlformats.org/officeDocument/2006/relationships/image" Target="../media/image15382.png"/><Relationship Id="rId816" Type="http://schemas.openxmlformats.org/officeDocument/2006/relationships/customXml" Target="../ink/ink408.xml"/><Relationship Id="rId1446" Type="http://schemas.openxmlformats.org/officeDocument/2006/relationships/image" Target="../media/image16061.png"/><Relationship Id="rId1653" Type="http://schemas.openxmlformats.org/officeDocument/2006/relationships/customXml" Target="../ink/ink827.xml"/><Relationship Id="rId1860" Type="http://schemas.openxmlformats.org/officeDocument/2006/relationships/customXml" Target="../ink/ink934.xml"/><Relationship Id="rId2704" Type="http://schemas.openxmlformats.org/officeDocument/2006/relationships/image" Target="../media/image16644.png"/><Relationship Id="rId2911" Type="http://schemas.openxmlformats.org/officeDocument/2006/relationships/customXml" Target="../ink/ink1466.xml"/><Relationship Id="rId1306" Type="http://schemas.openxmlformats.org/officeDocument/2006/relationships/image" Target="../media/image15993.png"/><Relationship Id="rId1513" Type="http://schemas.openxmlformats.org/officeDocument/2006/relationships/customXml" Target="../ink/ink757.xml"/><Relationship Id="rId1720" Type="http://schemas.openxmlformats.org/officeDocument/2006/relationships/image" Target="../media/image16191.png"/><Relationship Id="rId12" Type="http://schemas.openxmlformats.org/officeDocument/2006/relationships/customXml" Target="../ink/ink6.xml"/><Relationship Id="rId3478" Type="http://schemas.openxmlformats.org/officeDocument/2006/relationships/image" Target="../media/image17047.png"/><Relationship Id="rId3685" Type="http://schemas.openxmlformats.org/officeDocument/2006/relationships/customXml" Target="../ink/ink1853.xml"/><Relationship Id="rId399" Type="http://schemas.openxmlformats.org/officeDocument/2006/relationships/image" Target="../media/image15544.png"/><Relationship Id="rId2287" Type="http://schemas.openxmlformats.org/officeDocument/2006/relationships/customXml" Target="../ink/ink1154.xml"/><Relationship Id="rId2494" Type="http://schemas.openxmlformats.org/officeDocument/2006/relationships/image" Target="../media/image16539.png"/><Relationship Id="rId3338" Type="http://schemas.openxmlformats.org/officeDocument/2006/relationships/image" Target="../media/image16973.png"/><Relationship Id="rId3545" Type="http://schemas.openxmlformats.org/officeDocument/2006/relationships/customXml" Target="../ink/ink1783.xml"/><Relationship Id="rId3752" Type="http://schemas.openxmlformats.org/officeDocument/2006/relationships/image" Target="../media/image17199.png"/><Relationship Id="rId259" Type="http://schemas.openxmlformats.org/officeDocument/2006/relationships/image" Target="../media/image15475.png"/><Relationship Id="rId466" Type="http://schemas.openxmlformats.org/officeDocument/2006/relationships/customXml" Target="../ink/ink233.xml"/><Relationship Id="rId673" Type="http://schemas.openxmlformats.org/officeDocument/2006/relationships/image" Target="../media/image15679.png"/><Relationship Id="rId880" Type="http://schemas.openxmlformats.org/officeDocument/2006/relationships/customXml" Target="../ink/ink440.xml"/><Relationship Id="rId1096" Type="http://schemas.openxmlformats.org/officeDocument/2006/relationships/customXml" Target="../ink/ink548.xml"/><Relationship Id="rId2147" Type="http://schemas.openxmlformats.org/officeDocument/2006/relationships/customXml" Target="../ink/ink1084.xml"/><Relationship Id="rId2354" Type="http://schemas.openxmlformats.org/officeDocument/2006/relationships/image" Target="../media/image16469.png"/><Relationship Id="rId2561" Type="http://schemas.openxmlformats.org/officeDocument/2006/relationships/customXml" Target="../ink/ink1291.xml"/><Relationship Id="rId3405" Type="http://schemas.openxmlformats.org/officeDocument/2006/relationships/customXml" Target="../ink/ink1713.xml"/><Relationship Id="rId119" Type="http://schemas.openxmlformats.org/officeDocument/2006/relationships/image" Target="../media/image15401.png"/><Relationship Id="rId326" Type="http://schemas.openxmlformats.org/officeDocument/2006/relationships/customXml" Target="../ink/ink163.xml"/><Relationship Id="rId533" Type="http://schemas.openxmlformats.org/officeDocument/2006/relationships/image" Target="../media/image15610.png"/><Relationship Id="rId1163" Type="http://schemas.openxmlformats.org/officeDocument/2006/relationships/image" Target="../media/image15922.png"/><Relationship Id="rId1370" Type="http://schemas.openxmlformats.org/officeDocument/2006/relationships/image" Target="../media/image16025.png"/><Relationship Id="rId2007" Type="http://schemas.openxmlformats.org/officeDocument/2006/relationships/image" Target="../media/image16304.png"/><Relationship Id="rId2214" Type="http://schemas.openxmlformats.org/officeDocument/2006/relationships/image" Target="../media/image16399.png"/><Relationship Id="rId3612" Type="http://schemas.openxmlformats.org/officeDocument/2006/relationships/image" Target="../media/image17122.png"/><Relationship Id="rId740" Type="http://schemas.openxmlformats.org/officeDocument/2006/relationships/customXml" Target="../ink/ink370.xml"/><Relationship Id="rId1023" Type="http://schemas.openxmlformats.org/officeDocument/2006/relationships/image" Target="../media/image15853.png"/><Relationship Id="rId2421" Type="http://schemas.openxmlformats.org/officeDocument/2006/relationships/customXml" Target="../ink/ink1221.xml"/><Relationship Id="rId600" Type="http://schemas.openxmlformats.org/officeDocument/2006/relationships/customXml" Target="../ink/ink300.xml"/><Relationship Id="rId1230" Type="http://schemas.openxmlformats.org/officeDocument/2006/relationships/customXml" Target="../ink/ink615.xml"/><Relationship Id="rId3195" Type="http://schemas.openxmlformats.org/officeDocument/2006/relationships/customXml" Target="../ink/ink1608.xml"/><Relationship Id="rId3055" Type="http://schemas.openxmlformats.org/officeDocument/2006/relationships/customXml" Target="../ink/ink1538.xml"/><Relationship Id="rId3262" Type="http://schemas.openxmlformats.org/officeDocument/2006/relationships/image" Target="../media/image16935.png"/><Relationship Id="rId183" Type="http://schemas.openxmlformats.org/officeDocument/2006/relationships/image" Target="../media/image15436.png"/><Relationship Id="rId390" Type="http://schemas.openxmlformats.org/officeDocument/2006/relationships/customXml" Target="../ink/ink195.xml"/><Relationship Id="rId1907" Type="http://schemas.openxmlformats.org/officeDocument/2006/relationships/image" Target="../media/image16267.png"/><Relationship Id="rId2071" Type="http://schemas.openxmlformats.org/officeDocument/2006/relationships/image" Target="../media/image16330.png"/><Relationship Id="rId3122" Type="http://schemas.openxmlformats.org/officeDocument/2006/relationships/image" Target="../media/image16865.png"/><Relationship Id="rId250" Type="http://schemas.openxmlformats.org/officeDocument/2006/relationships/customXml" Target="../ink/ink125.xml"/><Relationship Id="rId110" Type="http://schemas.openxmlformats.org/officeDocument/2006/relationships/customXml" Target="../ink/ink55.xml"/><Relationship Id="rId2888" Type="http://schemas.openxmlformats.org/officeDocument/2006/relationships/image" Target="../media/image16744.png"/><Relationship Id="rId1697" Type="http://schemas.openxmlformats.org/officeDocument/2006/relationships/customXml" Target="../ink/ink849.xml"/><Relationship Id="rId2748" Type="http://schemas.openxmlformats.org/officeDocument/2006/relationships/image" Target="../media/image16666.png"/><Relationship Id="rId2955" Type="http://schemas.openxmlformats.org/officeDocument/2006/relationships/customXml" Target="../ink/ink1488.xml"/><Relationship Id="rId927" Type="http://schemas.openxmlformats.org/officeDocument/2006/relationships/image" Target="../media/image15805.png"/><Relationship Id="rId1557" Type="http://schemas.openxmlformats.org/officeDocument/2006/relationships/customXml" Target="../ink/ink779.xml"/><Relationship Id="rId1764" Type="http://schemas.openxmlformats.org/officeDocument/2006/relationships/customXml" Target="../ink/ink883.xml"/><Relationship Id="rId1971" Type="http://schemas.openxmlformats.org/officeDocument/2006/relationships/image" Target="../media/image16288.png"/><Relationship Id="rId2608" Type="http://schemas.openxmlformats.org/officeDocument/2006/relationships/image" Target="../media/image16596.png"/><Relationship Id="rId2815" Type="http://schemas.openxmlformats.org/officeDocument/2006/relationships/customXml" Target="../ink/ink1418.xml"/><Relationship Id="rId56" Type="http://schemas.openxmlformats.org/officeDocument/2006/relationships/customXml" Target="../ink/ink28.xml"/><Relationship Id="rId1417" Type="http://schemas.openxmlformats.org/officeDocument/2006/relationships/customXml" Target="../ink/ink709.xml"/><Relationship Id="rId1624" Type="http://schemas.openxmlformats.org/officeDocument/2006/relationships/image" Target="../media/image16147.png"/><Relationship Id="rId1831" Type="http://schemas.openxmlformats.org/officeDocument/2006/relationships/customXml" Target="../ink/ink919.xml"/><Relationship Id="rId3589" Type="http://schemas.openxmlformats.org/officeDocument/2006/relationships/customXml" Target="../ink/ink1805.xml"/><Relationship Id="rId3796" Type="http://schemas.openxmlformats.org/officeDocument/2006/relationships/image" Target="../media/image17224.png"/><Relationship Id="rId2398" Type="http://schemas.openxmlformats.org/officeDocument/2006/relationships/image" Target="../media/image16491.png"/><Relationship Id="rId3449" Type="http://schemas.openxmlformats.org/officeDocument/2006/relationships/customXml" Target="../ink/ink1735.xml"/><Relationship Id="rId577" Type="http://schemas.openxmlformats.org/officeDocument/2006/relationships/image" Target="../media/image6616.png"/><Relationship Id="rId2258" Type="http://schemas.openxmlformats.org/officeDocument/2006/relationships/image" Target="../media/image16421.png"/><Relationship Id="rId3656" Type="http://schemas.openxmlformats.org/officeDocument/2006/relationships/image" Target="../media/image17146.png"/><Relationship Id="rId784" Type="http://schemas.openxmlformats.org/officeDocument/2006/relationships/customXml" Target="../ink/ink392.xml"/><Relationship Id="rId991" Type="http://schemas.openxmlformats.org/officeDocument/2006/relationships/image" Target="../media/image15837.png"/><Relationship Id="rId1067" Type="http://schemas.openxmlformats.org/officeDocument/2006/relationships/image" Target="../media/image15875.png"/><Relationship Id="rId2465" Type="http://schemas.openxmlformats.org/officeDocument/2006/relationships/customXml" Target="../ink/ink1243.xml"/><Relationship Id="rId2672" Type="http://schemas.openxmlformats.org/officeDocument/2006/relationships/image" Target="../media/image16628.png"/><Relationship Id="rId3309" Type="http://schemas.openxmlformats.org/officeDocument/2006/relationships/customXml" Target="../ink/ink1665.xml"/><Relationship Id="rId3516" Type="http://schemas.openxmlformats.org/officeDocument/2006/relationships/image" Target="../media/image17068.png"/><Relationship Id="rId3723" Type="http://schemas.openxmlformats.org/officeDocument/2006/relationships/customXml" Target="../ink/ink1872.xml"/><Relationship Id="rId437" Type="http://schemas.openxmlformats.org/officeDocument/2006/relationships/image" Target="../media/image15562.png"/><Relationship Id="rId644" Type="http://schemas.openxmlformats.org/officeDocument/2006/relationships/customXml" Target="../ink/ink322.xml"/><Relationship Id="rId851" Type="http://schemas.openxmlformats.org/officeDocument/2006/relationships/image" Target="../media/image15767.png"/><Relationship Id="rId1274" Type="http://schemas.openxmlformats.org/officeDocument/2006/relationships/image" Target="../media/image15977.png"/><Relationship Id="rId1481" Type="http://schemas.openxmlformats.org/officeDocument/2006/relationships/customXml" Target="../ink/ink741.xml"/><Relationship Id="rId2118" Type="http://schemas.openxmlformats.org/officeDocument/2006/relationships/image" Target="../media/image16351.png"/><Relationship Id="rId2325" Type="http://schemas.openxmlformats.org/officeDocument/2006/relationships/customXml" Target="../ink/ink1173.xml"/><Relationship Id="rId2532" Type="http://schemas.openxmlformats.org/officeDocument/2006/relationships/image" Target="../media/image16558.png"/><Relationship Id="rId504" Type="http://schemas.openxmlformats.org/officeDocument/2006/relationships/customXml" Target="../ink/ink252.xml"/><Relationship Id="rId711" Type="http://schemas.openxmlformats.org/officeDocument/2006/relationships/image" Target="../media/image15697.png"/><Relationship Id="rId1134" Type="http://schemas.openxmlformats.org/officeDocument/2006/relationships/customXml" Target="../ink/ink567.xml"/><Relationship Id="rId1341" Type="http://schemas.openxmlformats.org/officeDocument/2006/relationships/customXml" Target="../ink/ink671.xml"/><Relationship Id="rId1201" Type="http://schemas.openxmlformats.org/officeDocument/2006/relationships/image" Target="../media/image15941.png"/><Relationship Id="rId3099" Type="http://schemas.openxmlformats.org/officeDocument/2006/relationships/customXml" Target="../ink/ink1560.xml"/><Relationship Id="rId3166" Type="http://schemas.openxmlformats.org/officeDocument/2006/relationships/image" Target="../media/image16887.png"/><Relationship Id="rId3373" Type="http://schemas.openxmlformats.org/officeDocument/2006/relationships/customXml" Target="../ink/ink1697.xml"/><Relationship Id="rId3580" Type="http://schemas.openxmlformats.org/officeDocument/2006/relationships/image" Target="../media/image17104.png"/><Relationship Id="rId294" Type="http://schemas.openxmlformats.org/officeDocument/2006/relationships/customXml" Target="../ink/ink147.xml"/><Relationship Id="rId2182" Type="http://schemas.openxmlformats.org/officeDocument/2006/relationships/image" Target="../media/image16383.png"/><Relationship Id="rId3026" Type="http://schemas.openxmlformats.org/officeDocument/2006/relationships/image" Target="../media/image16817.png"/><Relationship Id="rId3233" Type="http://schemas.openxmlformats.org/officeDocument/2006/relationships/customXml" Target="../ink/ink1627.xml"/><Relationship Id="rId154" Type="http://schemas.openxmlformats.org/officeDocument/2006/relationships/customXml" Target="../ink/ink77.xml"/><Relationship Id="rId361" Type="http://schemas.openxmlformats.org/officeDocument/2006/relationships/image" Target="../media/image15525.png"/><Relationship Id="rId2042" Type="http://schemas.openxmlformats.org/officeDocument/2006/relationships/customXml" Target="../ink/ink1030.xml"/><Relationship Id="rId3440" Type="http://schemas.openxmlformats.org/officeDocument/2006/relationships/image" Target="../media/image17026.png"/><Relationship Id="rId2999" Type="http://schemas.openxmlformats.org/officeDocument/2006/relationships/customXml" Target="../ink/ink1510.xml"/><Relationship Id="rId3300" Type="http://schemas.openxmlformats.org/officeDocument/2006/relationships/image" Target="../media/image16954.png"/><Relationship Id="rId221" Type="http://schemas.openxmlformats.org/officeDocument/2006/relationships/image" Target="../media/image15456.png"/><Relationship Id="rId2859" Type="http://schemas.openxmlformats.org/officeDocument/2006/relationships/customXml" Target="../ink/ink1440.xml"/><Relationship Id="rId1668" Type="http://schemas.openxmlformats.org/officeDocument/2006/relationships/image" Target="../media/image16167.png"/><Relationship Id="rId1875" Type="http://schemas.openxmlformats.org/officeDocument/2006/relationships/customXml" Target="../ink/ink942.xml"/><Relationship Id="rId2719" Type="http://schemas.openxmlformats.org/officeDocument/2006/relationships/customXml" Target="../ink/ink1370.xml"/><Relationship Id="rId1528" Type="http://schemas.openxmlformats.org/officeDocument/2006/relationships/image" Target="../media/image16102.png"/><Relationship Id="rId2926" Type="http://schemas.openxmlformats.org/officeDocument/2006/relationships/image" Target="../media/image16765.png"/><Relationship Id="rId3090" Type="http://schemas.openxmlformats.org/officeDocument/2006/relationships/image" Target="../media/image16849.png"/><Relationship Id="rId1735" Type="http://schemas.openxmlformats.org/officeDocument/2006/relationships/image" Target="../media/image16196.png"/><Relationship Id="rId1942" Type="http://schemas.openxmlformats.org/officeDocument/2006/relationships/image" Target="../media/image16279.png"/><Relationship Id="rId27" Type="http://schemas.openxmlformats.org/officeDocument/2006/relationships/image" Target="../media/image15349.png"/><Relationship Id="rId1802" Type="http://schemas.openxmlformats.org/officeDocument/2006/relationships/image" Target="../media/image16224.png"/><Relationship Id="rId3767" Type="http://schemas.openxmlformats.org/officeDocument/2006/relationships/customXml" Target="../ink/ink1894.xml"/><Relationship Id="rId688" Type="http://schemas.openxmlformats.org/officeDocument/2006/relationships/customXml" Target="../ink/ink344.xml"/><Relationship Id="rId895" Type="http://schemas.openxmlformats.org/officeDocument/2006/relationships/image" Target="../media/image15789.png"/><Relationship Id="rId2369" Type="http://schemas.openxmlformats.org/officeDocument/2006/relationships/customXml" Target="../ink/ink1195.xml"/><Relationship Id="rId2576" Type="http://schemas.openxmlformats.org/officeDocument/2006/relationships/image" Target="../media/image16580.png"/><Relationship Id="rId2783" Type="http://schemas.openxmlformats.org/officeDocument/2006/relationships/customXml" Target="../ink/ink1402.xml"/><Relationship Id="rId2990" Type="http://schemas.openxmlformats.org/officeDocument/2006/relationships/image" Target="../media/image16799.png"/><Relationship Id="rId3627" Type="http://schemas.openxmlformats.org/officeDocument/2006/relationships/customXml" Target="../ink/ink1824.xml"/><Relationship Id="rId548" Type="http://schemas.openxmlformats.org/officeDocument/2006/relationships/customXml" Target="../ink/ink274.xml"/><Relationship Id="rId755" Type="http://schemas.openxmlformats.org/officeDocument/2006/relationships/image" Target="../media/image15719.png"/><Relationship Id="rId962" Type="http://schemas.openxmlformats.org/officeDocument/2006/relationships/customXml" Target="../ink/ink481.xml"/><Relationship Id="rId1178" Type="http://schemas.openxmlformats.org/officeDocument/2006/relationships/customXml" Target="../ink/ink589.xml"/><Relationship Id="rId1385" Type="http://schemas.openxmlformats.org/officeDocument/2006/relationships/customXml" Target="../ink/ink693.xml"/><Relationship Id="rId1592" Type="http://schemas.openxmlformats.org/officeDocument/2006/relationships/image" Target="../media/image16134.png"/><Relationship Id="rId2229" Type="http://schemas.openxmlformats.org/officeDocument/2006/relationships/customXml" Target="../ink/ink1125.xml"/><Relationship Id="rId2436" Type="http://schemas.openxmlformats.org/officeDocument/2006/relationships/image" Target="../media/image16510.png"/><Relationship Id="rId2643" Type="http://schemas.openxmlformats.org/officeDocument/2006/relationships/customXml" Target="../ink/ink1332.xml"/><Relationship Id="rId2850" Type="http://schemas.openxmlformats.org/officeDocument/2006/relationships/image" Target="../media/image16723.png"/><Relationship Id="rId91" Type="http://schemas.openxmlformats.org/officeDocument/2006/relationships/image" Target="../media/image15385.png"/><Relationship Id="rId408" Type="http://schemas.openxmlformats.org/officeDocument/2006/relationships/customXml" Target="../ink/ink204.xml"/><Relationship Id="rId615" Type="http://schemas.openxmlformats.org/officeDocument/2006/relationships/image" Target="../media/image15650.png"/><Relationship Id="rId822" Type="http://schemas.openxmlformats.org/officeDocument/2006/relationships/customXml" Target="../ink/ink411.xml"/><Relationship Id="rId1038" Type="http://schemas.openxmlformats.org/officeDocument/2006/relationships/customXml" Target="../ink/ink519.xml"/><Relationship Id="rId1245" Type="http://schemas.openxmlformats.org/officeDocument/2006/relationships/image" Target="../media/image15963.png"/><Relationship Id="rId1452" Type="http://schemas.openxmlformats.org/officeDocument/2006/relationships/image" Target="../media/image16064.png"/><Relationship Id="rId2503" Type="http://schemas.openxmlformats.org/officeDocument/2006/relationships/customXml" Target="../ink/ink1262.xml"/><Relationship Id="rId1105" Type="http://schemas.openxmlformats.org/officeDocument/2006/relationships/image" Target="../media/image15894.png"/><Relationship Id="rId1312" Type="http://schemas.openxmlformats.org/officeDocument/2006/relationships/image" Target="../media/image15996.png"/><Relationship Id="rId2710" Type="http://schemas.openxmlformats.org/officeDocument/2006/relationships/image" Target="../media/image16647.png"/><Relationship Id="rId3277" Type="http://schemas.openxmlformats.org/officeDocument/2006/relationships/customXml" Target="../ink/ink1649.xml"/><Relationship Id="rId198" Type="http://schemas.openxmlformats.org/officeDocument/2006/relationships/customXml" Target="../ink/ink99.xml"/><Relationship Id="rId2086" Type="http://schemas.openxmlformats.org/officeDocument/2006/relationships/customXml" Target="../ink/ink1053.xml"/><Relationship Id="rId3484" Type="http://schemas.openxmlformats.org/officeDocument/2006/relationships/image" Target="../media/image17051.png"/><Relationship Id="rId3691" Type="http://schemas.openxmlformats.org/officeDocument/2006/relationships/customXml" Target="../ink/ink1856.xml"/><Relationship Id="rId2293" Type="http://schemas.openxmlformats.org/officeDocument/2006/relationships/customXml" Target="../ink/ink1157.xml"/><Relationship Id="rId3137" Type="http://schemas.openxmlformats.org/officeDocument/2006/relationships/customXml" Target="../ink/ink1579.xml"/><Relationship Id="rId3344" Type="http://schemas.openxmlformats.org/officeDocument/2006/relationships/image" Target="../media/image16976.png"/><Relationship Id="rId3551" Type="http://schemas.openxmlformats.org/officeDocument/2006/relationships/customXml" Target="../ink/ink1786.xml"/><Relationship Id="rId265" Type="http://schemas.openxmlformats.org/officeDocument/2006/relationships/image" Target="../media/image15478.png"/><Relationship Id="rId472" Type="http://schemas.openxmlformats.org/officeDocument/2006/relationships/customXml" Target="../ink/ink236.xml"/><Relationship Id="rId2153" Type="http://schemas.openxmlformats.org/officeDocument/2006/relationships/customXml" Target="../ink/ink1087.xml"/><Relationship Id="rId2360" Type="http://schemas.openxmlformats.org/officeDocument/2006/relationships/image" Target="../media/image16472.png"/><Relationship Id="rId3204" Type="http://schemas.openxmlformats.org/officeDocument/2006/relationships/image" Target="../media/image16906.png"/><Relationship Id="rId3411" Type="http://schemas.openxmlformats.org/officeDocument/2006/relationships/customXml" Target="../ink/ink1716.xml"/><Relationship Id="rId125" Type="http://schemas.openxmlformats.org/officeDocument/2006/relationships/image" Target="../media/image15404.png"/><Relationship Id="rId332" Type="http://schemas.openxmlformats.org/officeDocument/2006/relationships/customXml" Target="../ink/ink166.xml"/><Relationship Id="rId2013" Type="http://schemas.openxmlformats.org/officeDocument/2006/relationships/image" Target="../media/image16307.png"/><Relationship Id="rId2220" Type="http://schemas.openxmlformats.org/officeDocument/2006/relationships/image" Target="../media/image16402.png"/><Relationship Id="rId1779" Type="http://schemas.openxmlformats.org/officeDocument/2006/relationships/image" Target="../media/image16216.png"/><Relationship Id="rId1986" Type="http://schemas.openxmlformats.org/officeDocument/2006/relationships/customXml" Target="../ink/ink1001.xml"/><Relationship Id="rId1639" Type="http://schemas.openxmlformats.org/officeDocument/2006/relationships/customXml" Target="../ink/ink820.xml"/><Relationship Id="rId1846" Type="http://schemas.openxmlformats.org/officeDocument/2006/relationships/customXml" Target="../ink/ink927.xml"/><Relationship Id="rId3061" Type="http://schemas.openxmlformats.org/officeDocument/2006/relationships/customXml" Target="../ink/ink1541.xml"/><Relationship Id="rId1706" Type="http://schemas.openxmlformats.org/officeDocument/2006/relationships/image" Target="../media/image16183.png"/><Relationship Id="rId1913" Type="http://schemas.openxmlformats.org/officeDocument/2006/relationships/image" Target="../media/image16270.png"/><Relationship Id="rId799" Type="http://schemas.openxmlformats.org/officeDocument/2006/relationships/image" Target="../media/image15741.png"/><Relationship Id="rId2687" Type="http://schemas.openxmlformats.org/officeDocument/2006/relationships/customXml" Target="../ink/ink1354.xml"/><Relationship Id="rId2894" Type="http://schemas.openxmlformats.org/officeDocument/2006/relationships/image" Target="../media/image16747.png"/><Relationship Id="rId3738" Type="http://schemas.openxmlformats.org/officeDocument/2006/relationships/image" Target="../media/image17192.png"/><Relationship Id="rId659" Type="http://schemas.openxmlformats.org/officeDocument/2006/relationships/image" Target="../media/image15672.png"/><Relationship Id="rId866" Type="http://schemas.openxmlformats.org/officeDocument/2006/relationships/customXml" Target="../ink/ink433.xml"/><Relationship Id="rId1289" Type="http://schemas.openxmlformats.org/officeDocument/2006/relationships/customXml" Target="../ink/ink645.xml"/><Relationship Id="rId1496" Type="http://schemas.openxmlformats.org/officeDocument/2006/relationships/image" Target="../media/image16086.png"/><Relationship Id="rId2547" Type="http://schemas.openxmlformats.org/officeDocument/2006/relationships/customXml" Target="../ink/ink1284.xml"/><Relationship Id="rId519" Type="http://schemas.openxmlformats.org/officeDocument/2006/relationships/image" Target="../media/image15603.png"/><Relationship Id="rId1149" Type="http://schemas.openxmlformats.org/officeDocument/2006/relationships/image" Target="../media/image15916.png"/><Relationship Id="rId1356" Type="http://schemas.openxmlformats.org/officeDocument/2006/relationships/image" Target="../media/image16018.png"/><Relationship Id="rId2754" Type="http://schemas.openxmlformats.org/officeDocument/2006/relationships/image" Target="../media/image16669.png"/><Relationship Id="rId2961" Type="http://schemas.openxmlformats.org/officeDocument/2006/relationships/customXml" Target="../ink/ink1491.xml"/><Relationship Id="rId3805" Type="http://schemas.openxmlformats.org/officeDocument/2006/relationships/customXml" Target="../ink/ink1913.xml"/><Relationship Id="rId726" Type="http://schemas.openxmlformats.org/officeDocument/2006/relationships/customXml" Target="../ink/ink363.xml"/><Relationship Id="rId933" Type="http://schemas.openxmlformats.org/officeDocument/2006/relationships/image" Target="../media/image15808.png"/><Relationship Id="rId1009" Type="http://schemas.openxmlformats.org/officeDocument/2006/relationships/image" Target="../media/image15846.png"/><Relationship Id="rId1563" Type="http://schemas.openxmlformats.org/officeDocument/2006/relationships/customXml" Target="../ink/ink782.xml"/><Relationship Id="rId1770" Type="http://schemas.openxmlformats.org/officeDocument/2006/relationships/customXml" Target="../ink/ink886.xml"/><Relationship Id="rId2407" Type="http://schemas.openxmlformats.org/officeDocument/2006/relationships/customXml" Target="../ink/ink1214.xml"/><Relationship Id="rId2614" Type="http://schemas.openxmlformats.org/officeDocument/2006/relationships/image" Target="../media/image16599.png"/><Relationship Id="rId2821" Type="http://schemas.openxmlformats.org/officeDocument/2006/relationships/customXml" Target="../ink/ink1421.xml"/><Relationship Id="rId62" Type="http://schemas.openxmlformats.org/officeDocument/2006/relationships/customXml" Target="../ink/ink31.xml"/><Relationship Id="rId1216" Type="http://schemas.openxmlformats.org/officeDocument/2006/relationships/customXml" Target="../ink/ink608.xml"/><Relationship Id="rId1423" Type="http://schemas.openxmlformats.org/officeDocument/2006/relationships/customXml" Target="../ink/ink712.xml"/><Relationship Id="rId1630" Type="http://schemas.openxmlformats.org/officeDocument/2006/relationships/image" Target="../media/image16149.png"/><Relationship Id="rId3388" Type="http://schemas.openxmlformats.org/officeDocument/2006/relationships/image" Target="../media/image16998.png"/><Relationship Id="rId3595" Type="http://schemas.openxmlformats.org/officeDocument/2006/relationships/customXml" Target="../ink/ink1808.xml"/><Relationship Id="rId2197" Type="http://schemas.openxmlformats.org/officeDocument/2006/relationships/customXml" Target="../ink/ink1109.xml"/><Relationship Id="rId3248" Type="http://schemas.openxmlformats.org/officeDocument/2006/relationships/image" Target="../media/image16928.png"/><Relationship Id="rId3455" Type="http://schemas.openxmlformats.org/officeDocument/2006/relationships/customXml" Target="../ink/ink1738.xml"/><Relationship Id="rId3662" Type="http://schemas.openxmlformats.org/officeDocument/2006/relationships/image" Target="../media/image17149.png"/><Relationship Id="rId169" Type="http://schemas.openxmlformats.org/officeDocument/2006/relationships/image" Target="../media/image15428.png"/><Relationship Id="rId376" Type="http://schemas.openxmlformats.org/officeDocument/2006/relationships/customXml" Target="../ink/ink188.xml"/><Relationship Id="rId583" Type="http://schemas.openxmlformats.org/officeDocument/2006/relationships/image" Target="../media/image15634.png"/><Relationship Id="rId790" Type="http://schemas.openxmlformats.org/officeDocument/2006/relationships/customXml" Target="../ink/ink395.xml"/><Relationship Id="rId2057" Type="http://schemas.openxmlformats.org/officeDocument/2006/relationships/customXml" Target="../ink/ink1038.xml"/><Relationship Id="rId2264" Type="http://schemas.openxmlformats.org/officeDocument/2006/relationships/image" Target="../media/image16424.png"/><Relationship Id="rId2471" Type="http://schemas.openxmlformats.org/officeDocument/2006/relationships/customXml" Target="../ink/ink1246.xml"/><Relationship Id="rId3108" Type="http://schemas.openxmlformats.org/officeDocument/2006/relationships/image" Target="../media/image16858.png"/><Relationship Id="rId3315" Type="http://schemas.openxmlformats.org/officeDocument/2006/relationships/customXml" Target="../ink/ink1668.xml"/><Relationship Id="rId3522" Type="http://schemas.openxmlformats.org/officeDocument/2006/relationships/image" Target="../media/image17072.png"/><Relationship Id="rId236" Type="http://schemas.openxmlformats.org/officeDocument/2006/relationships/customXml" Target="../ink/ink118.xml"/><Relationship Id="rId443" Type="http://schemas.openxmlformats.org/officeDocument/2006/relationships/image" Target="../media/image15565.png"/><Relationship Id="rId650" Type="http://schemas.openxmlformats.org/officeDocument/2006/relationships/customXml" Target="../ink/ink325.xml"/><Relationship Id="rId1073" Type="http://schemas.openxmlformats.org/officeDocument/2006/relationships/image" Target="../media/image15878.png"/><Relationship Id="rId1280" Type="http://schemas.openxmlformats.org/officeDocument/2006/relationships/image" Target="../media/image15980.png"/><Relationship Id="rId2124" Type="http://schemas.openxmlformats.org/officeDocument/2006/relationships/image" Target="../media/image16354.png"/><Relationship Id="rId2331" Type="http://schemas.openxmlformats.org/officeDocument/2006/relationships/customXml" Target="../ink/ink1176.xml"/><Relationship Id="rId303" Type="http://schemas.openxmlformats.org/officeDocument/2006/relationships/image" Target="../media/image15497.png"/><Relationship Id="rId1140" Type="http://schemas.openxmlformats.org/officeDocument/2006/relationships/customXml" Target="../ink/ink570.xml"/><Relationship Id="rId510" Type="http://schemas.openxmlformats.org/officeDocument/2006/relationships/customXml" Target="../ink/ink255.xml"/><Relationship Id="rId1000" Type="http://schemas.openxmlformats.org/officeDocument/2006/relationships/customXml" Target="../ink/ink500.xml"/><Relationship Id="rId1957" Type="http://schemas.openxmlformats.org/officeDocument/2006/relationships/customXml" Target="../ink/ink985.xml"/><Relationship Id="rId1817" Type="http://schemas.openxmlformats.org/officeDocument/2006/relationships/customXml" Target="../ink/ink912.xml"/><Relationship Id="rId3172" Type="http://schemas.openxmlformats.org/officeDocument/2006/relationships/image" Target="../media/image16890.png"/><Relationship Id="rId3032" Type="http://schemas.openxmlformats.org/officeDocument/2006/relationships/image" Target="../media/image16820.png"/><Relationship Id="rId160" Type="http://schemas.openxmlformats.org/officeDocument/2006/relationships/customXml" Target="../ink/ink80.xml"/><Relationship Id="rId2798" Type="http://schemas.openxmlformats.org/officeDocument/2006/relationships/image" Target="../media/image16694.png"/><Relationship Id="rId977" Type="http://schemas.openxmlformats.org/officeDocument/2006/relationships/image" Target="../media/image15830.png"/><Relationship Id="rId2658" Type="http://schemas.openxmlformats.org/officeDocument/2006/relationships/image" Target="../media/image16621.png"/><Relationship Id="rId2865" Type="http://schemas.openxmlformats.org/officeDocument/2006/relationships/customXml" Target="../ink/ink1443.xml"/><Relationship Id="rId3709" Type="http://schemas.openxmlformats.org/officeDocument/2006/relationships/customXml" Target="../ink/ink1865.xml"/><Relationship Id="rId837" Type="http://schemas.openxmlformats.org/officeDocument/2006/relationships/image" Target="../media/image15760.png"/><Relationship Id="rId1467" Type="http://schemas.openxmlformats.org/officeDocument/2006/relationships/customXml" Target="../ink/ink734.xml"/><Relationship Id="rId1674" Type="http://schemas.openxmlformats.org/officeDocument/2006/relationships/image" Target="../media/image6095.png"/><Relationship Id="rId1881" Type="http://schemas.openxmlformats.org/officeDocument/2006/relationships/customXml" Target="../ink/ink945.xml"/><Relationship Id="rId2518" Type="http://schemas.openxmlformats.org/officeDocument/2006/relationships/image" Target="../media/image16551.png"/><Relationship Id="rId2725" Type="http://schemas.openxmlformats.org/officeDocument/2006/relationships/customXml" Target="../ink/ink1373.xml"/><Relationship Id="rId2932" Type="http://schemas.openxmlformats.org/officeDocument/2006/relationships/image" Target="../media/image16768.png"/><Relationship Id="rId904" Type="http://schemas.openxmlformats.org/officeDocument/2006/relationships/customXml" Target="../ink/ink452.xml"/><Relationship Id="rId1327" Type="http://schemas.openxmlformats.org/officeDocument/2006/relationships/customXml" Target="../ink/ink664.xml"/><Relationship Id="rId1534" Type="http://schemas.openxmlformats.org/officeDocument/2006/relationships/image" Target="../media/image16105.png"/><Relationship Id="rId1741" Type="http://schemas.openxmlformats.org/officeDocument/2006/relationships/image" Target="../media/image16199.png"/><Relationship Id="rId33" Type="http://schemas.openxmlformats.org/officeDocument/2006/relationships/image" Target="../media/image15353.png"/><Relationship Id="rId1601" Type="http://schemas.openxmlformats.org/officeDocument/2006/relationships/customXml" Target="../ink/ink801.xml"/><Relationship Id="rId3499" Type="http://schemas.openxmlformats.org/officeDocument/2006/relationships/customXml" Target="../ink/ink1760.xml"/><Relationship Id="rId3359" Type="http://schemas.openxmlformats.org/officeDocument/2006/relationships/customXml" Target="../ink/ink1690.xml"/><Relationship Id="rId3566" Type="http://schemas.openxmlformats.org/officeDocument/2006/relationships/image" Target="../media/image17096.png"/><Relationship Id="rId487" Type="http://schemas.openxmlformats.org/officeDocument/2006/relationships/image" Target="../media/image15587.png"/><Relationship Id="rId694" Type="http://schemas.openxmlformats.org/officeDocument/2006/relationships/customXml" Target="../ink/ink347.xml"/><Relationship Id="rId2168" Type="http://schemas.openxmlformats.org/officeDocument/2006/relationships/image" Target="../media/image16376.png"/><Relationship Id="rId2375" Type="http://schemas.openxmlformats.org/officeDocument/2006/relationships/customXml" Target="../ink/ink1198.xml"/><Relationship Id="rId3219" Type="http://schemas.openxmlformats.org/officeDocument/2006/relationships/customXml" Target="../ink/ink1620.xml"/><Relationship Id="rId3773" Type="http://schemas.openxmlformats.org/officeDocument/2006/relationships/customXml" Target="../ink/ink1897.xml"/><Relationship Id="rId347" Type="http://schemas.openxmlformats.org/officeDocument/2006/relationships/image" Target="../media/image15518.png"/><Relationship Id="rId1184" Type="http://schemas.openxmlformats.org/officeDocument/2006/relationships/customXml" Target="../ink/ink592.xml"/><Relationship Id="rId2028" Type="http://schemas.openxmlformats.org/officeDocument/2006/relationships/customXml" Target="../ink/ink1022.xml"/><Relationship Id="rId2582" Type="http://schemas.openxmlformats.org/officeDocument/2006/relationships/image" Target="../media/image16583.png"/><Relationship Id="rId3426" Type="http://schemas.openxmlformats.org/officeDocument/2006/relationships/image" Target="../media/image17018.png"/><Relationship Id="rId3633" Type="http://schemas.openxmlformats.org/officeDocument/2006/relationships/customXml" Target="../ink/ink1827.xml"/><Relationship Id="rId554" Type="http://schemas.openxmlformats.org/officeDocument/2006/relationships/customXml" Target="../ink/ink277.xml"/><Relationship Id="rId761" Type="http://schemas.openxmlformats.org/officeDocument/2006/relationships/image" Target="../media/image15722.png"/><Relationship Id="rId1391" Type="http://schemas.openxmlformats.org/officeDocument/2006/relationships/customXml" Target="../ink/ink696.xml"/><Relationship Id="rId2235" Type="http://schemas.openxmlformats.org/officeDocument/2006/relationships/customXml" Target="../ink/ink1128.xml"/><Relationship Id="rId2442" Type="http://schemas.openxmlformats.org/officeDocument/2006/relationships/image" Target="../media/image16513.png"/><Relationship Id="rId3700" Type="http://schemas.openxmlformats.org/officeDocument/2006/relationships/image" Target="../media/image17171.png"/><Relationship Id="rId207" Type="http://schemas.openxmlformats.org/officeDocument/2006/relationships/image" Target="../media/image15449.png"/><Relationship Id="rId414" Type="http://schemas.openxmlformats.org/officeDocument/2006/relationships/customXml" Target="../ink/ink207.xml"/><Relationship Id="rId621" Type="http://schemas.openxmlformats.org/officeDocument/2006/relationships/image" Target="../media/image15653.png"/><Relationship Id="rId1044" Type="http://schemas.openxmlformats.org/officeDocument/2006/relationships/customXml" Target="../ink/ink522.xml"/><Relationship Id="rId1251" Type="http://schemas.openxmlformats.org/officeDocument/2006/relationships/image" Target="../media/image15966.png"/><Relationship Id="rId2302" Type="http://schemas.openxmlformats.org/officeDocument/2006/relationships/image" Target="../media/image16443.png"/><Relationship Id="rId1111" Type="http://schemas.openxmlformats.org/officeDocument/2006/relationships/image" Target="../media/image15897.png"/><Relationship Id="rId3076" Type="http://schemas.openxmlformats.org/officeDocument/2006/relationships/image" Target="../media/image16842.png"/><Relationship Id="rId3283" Type="http://schemas.openxmlformats.org/officeDocument/2006/relationships/customXml" Target="../ink/ink1652.xml"/><Relationship Id="rId3490" Type="http://schemas.openxmlformats.org/officeDocument/2006/relationships/image" Target="../media/image17054.png"/><Relationship Id="rId1928" Type="http://schemas.openxmlformats.org/officeDocument/2006/relationships/customXml" Target="../ink/ink969.xml"/><Relationship Id="rId2092" Type="http://schemas.openxmlformats.org/officeDocument/2006/relationships/customXml" Target="../ink/ink1056.xml"/><Relationship Id="rId3143" Type="http://schemas.openxmlformats.org/officeDocument/2006/relationships/customXml" Target="../ink/ink1582.xml"/><Relationship Id="rId3350" Type="http://schemas.openxmlformats.org/officeDocument/2006/relationships/image" Target="../media/image16979.png"/><Relationship Id="rId271" Type="http://schemas.openxmlformats.org/officeDocument/2006/relationships/image" Target="../media/image15481.png"/><Relationship Id="rId3003" Type="http://schemas.openxmlformats.org/officeDocument/2006/relationships/customXml" Target="../ink/ink1512.xml"/><Relationship Id="rId131" Type="http://schemas.openxmlformats.org/officeDocument/2006/relationships/image" Target="../media/image15407.png"/><Relationship Id="rId3210" Type="http://schemas.openxmlformats.org/officeDocument/2006/relationships/image" Target="../media/image16909.png"/><Relationship Id="rId2769" Type="http://schemas.openxmlformats.org/officeDocument/2006/relationships/customXml" Target="../ink/ink1395.xml"/><Relationship Id="rId2976" Type="http://schemas.openxmlformats.org/officeDocument/2006/relationships/image" Target="../media/image16792.png"/><Relationship Id="rId948" Type="http://schemas.openxmlformats.org/officeDocument/2006/relationships/customXml" Target="../ink/ink474.xml"/><Relationship Id="rId1578" Type="http://schemas.openxmlformats.org/officeDocument/2006/relationships/image" Target="../media/image16127.png"/><Relationship Id="rId1785" Type="http://schemas.openxmlformats.org/officeDocument/2006/relationships/image" Target="../media/image16218.png"/><Relationship Id="rId1992" Type="http://schemas.openxmlformats.org/officeDocument/2006/relationships/customXml" Target="../ink/ink1004.xml"/><Relationship Id="rId2629" Type="http://schemas.openxmlformats.org/officeDocument/2006/relationships/customXml" Target="../ink/ink1325.xml"/><Relationship Id="rId2836" Type="http://schemas.openxmlformats.org/officeDocument/2006/relationships/image" Target="../media/image16715.png"/><Relationship Id="rId77" Type="http://schemas.openxmlformats.org/officeDocument/2006/relationships/image" Target="../media/image15377.png"/><Relationship Id="rId808" Type="http://schemas.openxmlformats.org/officeDocument/2006/relationships/customXml" Target="../ink/ink404.xml"/><Relationship Id="rId1438" Type="http://schemas.openxmlformats.org/officeDocument/2006/relationships/image" Target="../media/image16057.png"/><Relationship Id="rId1645" Type="http://schemas.openxmlformats.org/officeDocument/2006/relationships/customXml" Target="../ink/ink823.xml"/><Relationship Id="rId1852" Type="http://schemas.openxmlformats.org/officeDocument/2006/relationships/customXml" Target="../ink/ink930.xml"/><Relationship Id="rId2903" Type="http://schemas.openxmlformats.org/officeDocument/2006/relationships/customXml" Target="../ink/ink1462.xml"/><Relationship Id="rId1505" Type="http://schemas.openxmlformats.org/officeDocument/2006/relationships/customXml" Target="../ink/ink753.xml"/><Relationship Id="rId1712" Type="http://schemas.openxmlformats.org/officeDocument/2006/relationships/image" Target="../media/image16186.png"/><Relationship Id="rId3677" Type="http://schemas.openxmlformats.org/officeDocument/2006/relationships/customXml" Target="../ink/ink1849.xml"/><Relationship Id="rId598" Type="http://schemas.openxmlformats.org/officeDocument/2006/relationships/customXml" Target="../ink/ink299.xml"/><Relationship Id="rId2279" Type="http://schemas.openxmlformats.org/officeDocument/2006/relationships/customXml" Target="../ink/ink1150.xml"/><Relationship Id="rId2486" Type="http://schemas.openxmlformats.org/officeDocument/2006/relationships/image" Target="../media/image16535.png"/><Relationship Id="rId2693" Type="http://schemas.openxmlformats.org/officeDocument/2006/relationships/customXml" Target="../ink/ink1357.xml"/><Relationship Id="rId3537" Type="http://schemas.openxmlformats.org/officeDocument/2006/relationships/customXml" Target="../ink/ink1779.xml"/><Relationship Id="rId3744" Type="http://schemas.openxmlformats.org/officeDocument/2006/relationships/image" Target="../media/image17195.png"/><Relationship Id="rId458" Type="http://schemas.openxmlformats.org/officeDocument/2006/relationships/customXml" Target="../ink/ink229.xml"/><Relationship Id="rId665" Type="http://schemas.openxmlformats.org/officeDocument/2006/relationships/image" Target="../media/image15675.png"/><Relationship Id="rId872" Type="http://schemas.openxmlformats.org/officeDocument/2006/relationships/customXml" Target="../ink/ink436.xml"/><Relationship Id="rId1088" Type="http://schemas.openxmlformats.org/officeDocument/2006/relationships/customXml" Target="../ink/ink544.xml"/><Relationship Id="rId1295" Type="http://schemas.openxmlformats.org/officeDocument/2006/relationships/customXml" Target="../ink/ink648.xml"/><Relationship Id="rId2139" Type="http://schemas.openxmlformats.org/officeDocument/2006/relationships/customXml" Target="../ink/ink1080.xml"/><Relationship Id="rId2346" Type="http://schemas.openxmlformats.org/officeDocument/2006/relationships/image" Target="../media/image16465.png"/><Relationship Id="rId2553" Type="http://schemas.openxmlformats.org/officeDocument/2006/relationships/customXml" Target="../ink/ink1287.xml"/><Relationship Id="rId2760" Type="http://schemas.openxmlformats.org/officeDocument/2006/relationships/image" Target="../media/image16673.png"/><Relationship Id="rId3604" Type="http://schemas.openxmlformats.org/officeDocument/2006/relationships/image" Target="../media/image17117.png"/><Relationship Id="rId3811" Type="http://schemas.openxmlformats.org/officeDocument/2006/relationships/customXml" Target="../ink/ink1916.xml"/><Relationship Id="rId318" Type="http://schemas.openxmlformats.org/officeDocument/2006/relationships/customXml" Target="../ink/ink159.xml"/><Relationship Id="rId525" Type="http://schemas.openxmlformats.org/officeDocument/2006/relationships/image" Target="../media/image15606.png"/><Relationship Id="rId732" Type="http://schemas.openxmlformats.org/officeDocument/2006/relationships/customXml" Target="../ink/ink366.xml"/><Relationship Id="rId1155" Type="http://schemas.openxmlformats.org/officeDocument/2006/relationships/image" Target="../media/image15919.png"/><Relationship Id="rId1362" Type="http://schemas.openxmlformats.org/officeDocument/2006/relationships/image" Target="../media/image16021.png"/><Relationship Id="rId2206" Type="http://schemas.openxmlformats.org/officeDocument/2006/relationships/image" Target="../media/image16395.png"/><Relationship Id="rId2413" Type="http://schemas.openxmlformats.org/officeDocument/2006/relationships/customXml" Target="../ink/ink1217.xml"/><Relationship Id="rId2620" Type="http://schemas.openxmlformats.org/officeDocument/2006/relationships/image" Target="../media/image16602.png"/><Relationship Id="rId1015" Type="http://schemas.openxmlformats.org/officeDocument/2006/relationships/image" Target="../media/image15849.png"/><Relationship Id="rId1222" Type="http://schemas.openxmlformats.org/officeDocument/2006/relationships/customXml" Target="../ink/ink611.xml"/><Relationship Id="rId3187" Type="http://schemas.openxmlformats.org/officeDocument/2006/relationships/customXml" Target="../ink/ink1604.xml"/><Relationship Id="rId3394" Type="http://schemas.openxmlformats.org/officeDocument/2006/relationships/image" Target="../media/image17001.png"/><Relationship Id="rId3047" Type="http://schemas.openxmlformats.org/officeDocument/2006/relationships/customXml" Target="../ink/ink1534.xml"/><Relationship Id="rId175" Type="http://schemas.openxmlformats.org/officeDocument/2006/relationships/image" Target="../media/image15432.png"/><Relationship Id="rId3254" Type="http://schemas.openxmlformats.org/officeDocument/2006/relationships/image" Target="../media/image16931.png"/><Relationship Id="rId3461" Type="http://schemas.openxmlformats.org/officeDocument/2006/relationships/customXml" Target="../ink/ink1741.xml"/><Relationship Id="rId382" Type="http://schemas.openxmlformats.org/officeDocument/2006/relationships/customXml" Target="../ink/ink191.xml"/><Relationship Id="rId2063" Type="http://schemas.openxmlformats.org/officeDocument/2006/relationships/image" Target="../media/image16326.png"/><Relationship Id="rId2270" Type="http://schemas.openxmlformats.org/officeDocument/2006/relationships/image" Target="../media/image16427.png"/><Relationship Id="rId3114" Type="http://schemas.openxmlformats.org/officeDocument/2006/relationships/image" Target="../media/image16861.png"/><Relationship Id="rId3321" Type="http://schemas.openxmlformats.org/officeDocument/2006/relationships/customXml" Target="../ink/ink1671.xml"/><Relationship Id="rId242" Type="http://schemas.openxmlformats.org/officeDocument/2006/relationships/customXml" Target="../ink/ink121.xml"/><Relationship Id="rId2130" Type="http://schemas.openxmlformats.org/officeDocument/2006/relationships/image" Target="../media/image16357.png"/><Relationship Id="rId102" Type="http://schemas.openxmlformats.org/officeDocument/2006/relationships/customXml" Target="../ink/ink51.xml"/><Relationship Id="rId1689" Type="http://schemas.openxmlformats.org/officeDocument/2006/relationships/customXml" Target="../ink/ink845.xml"/><Relationship Id="rId1896" Type="http://schemas.openxmlformats.org/officeDocument/2006/relationships/image" Target="../media/image6173.png"/><Relationship Id="rId2947" Type="http://schemas.openxmlformats.org/officeDocument/2006/relationships/customXml" Target="../ink/ink1484.xml"/><Relationship Id="rId919" Type="http://schemas.openxmlformats.org/officeDocument/2006/relationships/image" Target="../media/image15801.png"/><Relationship Id="rId1549" Type="http://schemas.openxmlformats.org/officeDocument/2006/relationships/customXml" Target="../ink/ink775.xml"/><Relationship Id="rId1756" Type="http://schemas.openxmlformats.org/officeDocument/2006/relationships/customXml" Target="../ink/ink879.xml"/><Relationship Id="rId1963" Type="http://schemas.openxmlformats.org/officeDocument/2006/relationships/image" Target="../media/image6101.png"/><Relationship Id="rId2807" Type="http://schemas.openxmlformats.org/officeDocument/2006/relationships/customXml" Target="../ink/ink1414.xml"/><Relationship Id="rId48" Type="http://schemas.openxmlformats.org/officeDocument/2006/relationships/customXml" Target="../ink/ink24.xml"/><Relationship Id="rId1409" Type="http://schemas.openxmlformats.org/officeDocument/2006/relationships/customXml" Target="../ink/ink705.xml"/><Relationship Id="rId1616" Type="http://schemas.openxmlformats.org/officeDocument/2006/relationships/image" Target="../media/image6159.png"/><Relationship Id="rId1823" Type="http://schemas.openxmlformats.org/officeDocument/2006/relationships/customXml" Target="../ink/ink915.xml"/><Relationship Id="rId3788" Type="http://schemas.openxmlformats.org/officeDocument/2006/relationships/image" Target="../media/image17219.png"/><Relationship Id="rId2597" Type="http://schemas.openxmlformats.org/officeDocument/2006/relationships/customXml" Target="../ink/ink1309.xml"/><Relationship Id="rId3648" Type="http://schemas.openxmlformats.org/officeDocument/2006/relationships/image" Target="../media/image17142.png"/><Relationship Id="rId569" Type="http://schemas.openxmlformats.org/officeDocument/2006/relationships/image" Target="../media/image15628.png"/><Relationship Id="rId776" Type="http://schemas.openxmlformats.org/officeDocument/2006/relationships/customXml" Target="../ink/ink388.xml"/><Relationship Id="rId983" Type="http://schemas.openxmlformats.org/officeDocument/2006/relationships/image" Target="../media/image15833.png"/><Relationship Id="rId1199" Type="http://schemas.openxmlformats.org/officeDocument/2006/relationships/image" Target="../media/image15940.png"/><Relationship Id="rId2457" Type="http://schemas.openxmlformats.org/officeDocument/2006/relationships/customXml" Target="../ink/ink1239.xml"/><Relationship Id="rId2664" Type="http://schemas.openxmlformats.org/officeDocument/2006/relationships/image" Target="../media/image16624.png"/><Relationship Id="rId3508" Type="http://schemas.openxmlformats.org/officeDocument/2006/relationships/image" Target="../media/image17064.png"/><Relationship Id="rId429" Type="http://schemas.openxmlformats.org/officeDocument/2006/relationships/image" Target="../media/image6635.png"/><Relationship Id="rId636" Type="http://schemas.openxmlformats.org/officeDocument/2006/relationships/customXml" Target="../ink/ink318.xml"/><Relationship Id="rId1059" Type="http://schemas.openxmlformats.org/officeDocument/2006/relationships/image" Target="../media/image15871.png"/><Relationship Id="rId1266" Type="http://schemas.openxmlformats.org/officeDocument/2006/relationships/customXml" Target="../ink/ink633.xml"/><Relationship Id="rId1473" Type="http://schemas.openxmlformats.org/officeDocument/2006/relationships/customXml" Target="../ink/ink737.xml"/><Relationship Id="rId2317" Type="http://schemas.openxmlformats.org/officeDocument/2006/relationships/customXml" Target="../ink/ink1169.xml"/><Relationship Id="rId2871" Type="http://schemas.openxmlformats.org/officeDocument/2006/relationships/customXml" Target="../ink/ink1446.xml"/><Relationship Id="rId3715" Type="http://schemas.openxmlformats.org/officeDocument/2006/relationships/customXml" Target="../ink/ink1868.xml"/><Relationship Id="rId843" Type="http://schemas.openxmlformats.org/officeDocument/2006/relationships/image" Target="../media/image15763.png"/><Relationship Id="rId1126" Type="http://schemas.openxmlformats.org/officeDocument/2006/relationships/customXml" Target="../ink/ink563.xml"/><Relationship Id="rId1680" Type="http://schemas.openxmlformats.org/officeDocument/2006/relationships/image" Target="../media/image16172.png"/><Relationship Id="rId2524" Type="http://schemas.openxmlformats.org/officeDocument/2006/relationships/image" Target="../media/image16554.png"/><Relationship Id="rId2731" Type="http://schemas.openxmlformats.org/officeDocument/2006/relationships/customXml" Target="../ink/ink1376.xml"/><Relationship Id="rId703" Type="http://schemas.openxmlformats.org/officeDocument/2006/relationships/image" Target="../media/image15693.png"/><Relationship Id="rId910" Type="http://schemas.openxmlformats.org/officeDocument/2006/relationships/customXml" Target="../ink/ink455.xml"/><Relationship Id="rId1333" Type="http://schemas.openxmlformats.org/officeDocument/2006/relationships/customXml" Target="../ink/ink667.xml"/><Relationship Id="rId1540" Type="http://schemas.openxmlformats.org/officeDocument/2006/relationships/image" Target="../media/image16108.png"/><Relationship Id="rId1400" Type="http://schemas.openxmlformats.org/officeDocument/2006/relationships/image" Target="../media/image16038.png"/><Relationship Id="rId3298" Type="http://schemas.openxmlformats.org/officeDocument/2006/relationships/image" Target="../media/image16953.png"/><Relationship Id="rId3158" Type="http://schemas.openxmlformats.org/officeDocument/2006/relationships/image" Target="../media/image16883.png"/><Relationship Id="rId3365" Type="http://schemas.openxmlformats.org/officeDocument/2006/relationships/customXml" Target="../ink/ink1693.xml"/><Relationship Id="rId3572" Type="http://schemas.openxmlformats.org/officeDocument/2006/relationships/image" Target="../media/image17099.png"/><Relationship Id="rId286" Type="http://schemas.openxmlformats.org/officeDocument/2006/relationships/customXml" Target="../ink/ink143.xml"/><Relationship Id="rId493" Type="http://schemas.openxmlformats.org/officeDocument/2006/relationships/image" Target="../media/image15590.png"/><Relationship Id="rId2174" Type="http://schemas.openxmlformats.org/officeDocument/2006/relationships/image" Target="../media/image16379.png"/><Relationship Id="rId2381" Type="http://schemas.openxmlformats.org/officeDocument/2006/relationships/customXml" Target="../ink/ink1201.xml"/><Relationship Id="rId3018" Type="http://schemas.openxmlformats.org/officeDocument/2006/relationships/image" Target="../media/image16813.png"/><Relationship Id="rId3225" Type="http://schemas.openxmlformats.org/officeDocument/2006/relationships/customXml" Target="../ink/ink1623.xml"/><Relationship Id="rId3432" Type="http://schemas.openxmlformats.org/officeDocument/2006/relationships/image" Target="../media/image17022.png"/><Relationship Id="rId146" Type="http://schemas.openxmlformats.org/officeDocument/2006/relationships/customXml" Target="../ink/ink73.xml"/><Relationship Id="rId353" Type="http://schemas.openxmlformats.org/officeDocument/2006/relationships/image" Target="../media/image15521.png"/><Relationship Id="rId560" Type="http://schemas.openxmlformats.org/officeDocument/2006/relationships/customXml" Target="../ink/ink280.xml"/><Relationship Id="rId1190" Type="http://schemas.openxmlformats.org/officeDocument/2006/relationships/customXml" Target="../ink/ink595.xml"/><Relationship Id="rId2034" Type="http://schemas.openxmlformats.org/officeDocument/2006/relationships/image" Target="../media/image16316.png"/><Relationship Id="rId2241" Type="http://schemas.openxmlformats.org/officeDocument/2006/relationships/customXml" Target="../ink/ink1131.xml"/><Relationship Id="rId213" Type="http://schemas.openxmlformats.org/officeDocument/2006/relationships/image" Target="../media/image15452.png"/><Relationship Id="rId420" Type="http://schemas.openxmlformats.org/officeDocument/2006/relationships/customXml" Target="../ink/ink210.xml"/><Relationship Id="rId1050" Type="http://schemas.openxmlformats.org/officeDocument/2006/relationships/customXml" Target="../ink/ink525.xml"/><Relationship Id="rId2101" Type="http://schemas.openxmlformats.org/officeDocument/2006/relationships/customXml" Target="../ink/ink1061.xml"/><Relationship Id="rId1867" Type="http://schemas.openxmlformats.org/officeDocument/2006/relationships/image" Target="../media/image16252.png"/><Relationship Id="rId2918" Type="http://schemas.openxmlformats.org/officeDocument/2006/relationships/image" Target="../media/image16761.png"/><Relationship Id="rId1727" Type="http://schemas.openxmlformats.org/officeDocument/2006/relationships/image" Target="../media/image16193.png"/><Relationship Id="rId1934" Type="http://schemas.openxmlformats.org/officeDocument/2006/relationships/image" Target="../media/image16275.png"/><Relationship Id="rId3082" Type="http://schemas.openxmlformats.org/officeDocument/2006/relationships/image" Target="../media/image16845.png"/><Relationship Id="rId19" Type="http://schemas.openxmlformats.org/officeDocument/2006/relationships/image" Target="../media/image15345.png"/><Relationship Id="rId3759" Type="http://schemas.openxmlformats.org/officeDocument/2006/relationships/customXml" Target="../ink/ink1890.xml"/><Relationship Id="rId3" Type="http://schemas.openxmlformats.org/officeDocument/2006/relationships/image" Target="../media/image15336.png"/><Relationship Id="rId887" Type="http://schemas.openxmlformats.org/officeDocument/2006/relationships/image" Target="../media/image15785.png"/><Relationship Id="rId2568" Type="http://schemas.openxmlformats.org/officeDocument/2006/relationships/image" Target="../media/image16576.png"/><Relationship Id="rId2775" Type="http://schemas.openxmlformats.org/officeDocument/2006/relationships/customXml" Target="../ink/ink1398.xml"/><Relationship Id="rId2982" Type="http://schemas.openxmlformats.org/officeDocument/2006/relationships/image" Target="../media/image16795.png"/><Relationship Id="rId3619" Type="http://schemas.openxmlformats.org/officeDocument/2006/relationships/customXml" Target="../ink/ink1820.xml"/><Relationship Id="rId3826" Type="http://schemas.openxmlformats.org/officeDocument/2006/relationships/image" Target="../media/image6486.png"/><Relationship Id="rId747" Type="http://schemas.openxmlformats.org/officeDocument/2006/relationships/image" Target="../media/image15715.png"/><Relationship Id="rId954" Type="http://schemas.openxmlformats.org/officeDocument/2006/relationships/customXml" Target="../ink/ink477.xml"/><Relationship Id="rId1377" Type="http://schemas.openxmlformats.org/officeDocument/2006/relationships/customXml" Target="../ink/ink689.xml"/><Relationship Id="rId1584" Type="http://schemas.openxmlformats.org/officeDocument/2006/relationships/image" Target="../media/image16130.png"/><Relationship Id="rId1791" Type="http://schemas.openxmlformats.org/officeDocument/2006/relationships/customXml" Target="../ink/ink898.xml"/><Relationship Id="rId2428" Type="http://schemas.openxmlformats.org/officeDocument/2006/relationships/image" Target="../media/image16506.png"/><Relationship Id="rId2635" Type="http://schemas.openxmlformats.org/officeDocument/2006/relationships/customXml" Target="../ink/ink1328.xml"/><Relationship Id="rId2842" Type="http://schemas.openxmlformats.org/officeDocument/2006/relationships/image" Target="../media/image16718.png"/><Relationship Id="rId83" Type="http://schemas.openxmlformats.org/officeDocument/2006/relationships/image" Target="../media/image15381.png"/><Relationship Id="rId607" Type="http://schemas.openxmlformats.org/officeDocument/2006/relationships/image" Target="../media/image15646.png"/><Relationship Id="rId814" Type="http://schemas.openxmlformats.org/officeDocument/2006/relationships/customXml" Target="../ink/ink407.xml"/><Relationship Id="rId1237" Type="http://schemas.openxmlformats.org/officeDocument/2006/relationships/image" Target="../media/image15959.png"/><Relationship Id="rId1444" Type="http://schemas.openxmlformats.org/officeDocument/2006/relationships/image" Target="../media/image16060.png"/><Relationship Id="rId1651" Type="http://schemas.openxmlformats.org/officeDocument/2006/relationships/customXml" Target="../ink/ink826.xml"/><Relationship Id="rId2702" Type="http://schemas.openxmlformats.org/officeDocument/2006/relationships/image" Target="../media/image16643.png"/><Relationship Id="rId1304" Type="http://schemas.openxmlformats.org/officeDocument/2006/relationships/image" Target="../media/image15992.png"/><Relationship Id="rId1511" Type="http://schemas.openxmlformats.org/officeDocument/2006/relationships/customXml" Target="../ink/ink756.xml"/><Relationship Id="rId3269" Type="http://schemas.openxmlformats.org/officeDocument/2006/relationships/customXml" Target="../ink/ink1645.xml"/><Relationship Id="rId3476" Type="http://schemas.openxmlformats.org/officeDocument/2006/relationships/image" Target="../media/image17046.png"/><Relationship Id="rId3683" Type="http://schemas.openxmlformats.org/officeDocument/2006/relationships/customXml" Target="../ink/ink1852.xml"/><Relationship Id="rId10" Type="http://schemas.openxmlformats.org/officeDocument/2006/relationships/customXml" Target="../ink/ink5.xml"/><Relationship Id="rId397" Type="http://schemas.openxmlformats.org/officeDocument/2006/relationships/image" Target="../media/image15543.png"/><Relationship Id="rId2078" Type="http://schemas.openxmlformats.org/officeDocument/2006/relationships/customXml" Target="../ink/ink1049.xml"/><Relationship Id="rId2285" Type="http://schemas.openxmlformats.org/officeDocument/2006/relationships/customXml" Target="../ink/ink1153.xml"/><Relationship Id="rId2492" Type="http://schemas.openxmlformats.org/officeDocument/2006/relationships/image" Target="../media/image16538.png"/><Relationship Id="rId3129" Type="http://schemas.openxmlformats.org/officeDocument/2006/relationships/customXml" Target="../ink/ink1575.xml"/><Relationship Id="rId3336" Type="http://schemas.openxmlformats.org/officeDocument/2006/relationships/image" Target="../media/image16972.png"/><Relationship Id="rId257" Type="http://schemas.openxmlformats.org/officeDocument/2006/relationships/image" Target="../media/image15474.png"/><Relationship Id="rId464" Type="http://schemas.openxmlformats.org/officeDocument/2006/relationships/customXml" Target="../ink/ink232.xml"/><Relationship Id="rId1094" Type="http://schemas.openxmlformats.org/officeDocument/2006/relationships/customXml" Target="../ink/ink547.xml"/><Relationship Id="rId2145" Type="http://schemas.openxmlformats.org/officeDocument/2006/relationships/customXml" Target="../ink/ink1083.xml"/><Relationship Id="rId3543" Type="http://schemas.openxmlformats.org/officeDocument/2006/relationships/customXml" Target="../ink/ink1782.xml"/><Relationship Id="rId3750" Type="http://schemas.openxmlformats.org/officeDocument/2006/relationships/image" Target="../media/image17198.png"/><Relationship Id="rId117" Type="http://schemas.openxmlformats.org/officeDocument/2006/relationships/image" Target="../media/image15399.png"/><Relationship Id="rId671" Type="http://schemas.openxmlformats.org/officeDocument/2006/relationships/image" Target="../media/image15678.png"/><Relationship Id="rId2352" Type="http://schemas.openxmlformats.org/officeDocument/2006/relationships/image" Target="../media/image16468.png"/><Relationship Id="rId3403" Type="http://schemas.openxmlformats.org/officeDocument/2006/relationships/customXml" Target="../ink/ink1712.xml"/><Relationship Id="rId3610" Type="http://schemas.openxmlformats.org/officeDocument/2006/relationships/image" Target="../media/image17121.png"/><Relationship Id="rId324" Type="http://schemas.openxmlformats.org/officeDocument/2006/relationships/customXml" Target="../ink/ink162.xml"/><Relationship Id="rId531" Type="http://schemas.openxmlformats.org/officeDocument/2006/relationships/image" Target="../media/image15609.png"/><Relationship Id="rId1161" Type="http://schemas.openxmlformats.org/officeDocument/2006/relationships/image" Target="../media/image15921.png"/><Relationship Id="rId2005" Type="http://schemas.openxmlformats.org/officeDocument/2006/relationships/image" Target="../media/image16303.png"/><Relationship Id="rId2212" Type="http://schemas.openxmlformats.org/officeDocument/2006/relationships/image" Target="../media/image16398.png"/><Relationship Id="rId1021" Type="http://schemas.openxmlformats.org/officeDocument/2006/relationships/image" Target="../media/image15852.png"/><Relationship Id="rId1978" Type="http://schemas.openxmlformats.org/officeDocument/2006/relationships/customXml" Target="../ink/ink997.xml"/><Relationship Id="rId3193" Type="http://schemas.openxmlformats.org/officeDocument/2006/relationships/customXml" Target="../ink/ink1607.xml"/><Relationship Id="rId1838" Type="http://schemas.openxmlformats.org/officeDocument/2006/relationships/customXml" Target="../ink/ink923.xml"/><Relationship Id="rId3053" Type="http://schemas.openxmlformats.org/officeDocument/2006/relationships/customXml" Target="../ink/ink1537.xml"/><Relationship Id="rId3260" Type="http://schemas.openxmlformats.org/officeDocument/2006/relationships/image" Target="../media/image16934.png"/><Relationship Id="rId181" Type="http://schemas.openxmlformats.org/officeDocument/2006/relationships/image" Target="../media/image15435.png"/><Relationship Id="rId1905" Type="http://schemas.openxmlformats.org/officeDocument/2006/relationships/image" Target="../media/image16266.png"/><Relationship Id="rId3120" Type="http://schemas.openxmlformats.org/officeDocument/2006/relationships/image" Target="../media/image16864.png"/><Relationship Id="rId998" Type="http://schemas.openxmlformats.org/officeDocument/2006/relationships/customXml" Target="../ink/ink499.xml"/><Relationship Id="rId2679" Type="http://schemas.openxmlformats.org/officeDocument/2006/relationships/customXml" Target="../ink/ink1350.xml"/><Relationship Id="rId2886" Type="http://schemas.openxmlformats.org/officeDocument/2006/relationships/image" Target="../media/image16743.png"/><Relationship Id="rId858" Type="http://schemas.openxmlformats.org/officeDocument/2006/relationships/customXml" Target="../ink/ink429.xml"/><Relationship Id="rId1488" Type="http://schemas.openxmlformats.org/officeDocument/2006/relationships/image" Target="../media/image16082.png"/><Relationship Id="rId1695" Type="http://schemas.openxmlformats.org/officeDocument/2006/relationships/customXml" Target="../ink/ink848.xml"/><Relationship Id="rId2539" Type="http://schemas.openxmlformats.org/officeDocument/2006/relationships/customXml" Target="../ink/ink1280.xml"/><Relationship Id="rId2746" Type="http://schemas.openxmlformats.org/officeDocument/2006/relationships/image" Target="../media/image16665.png"/><Relationship Id="rId2953" Type="http://schemas.openxmlformats.org/officeDocument/2006/relationships/customXml" Target="../ink/ink1487.xml"/><Relationship Id="rId718" Type="http://schemas.openxmlformats.org/officeDocument/2006/relationships/customXml" Target="../ink/ink359.xml"/><Relationship Id="rId925" Type="http://schemas.openxmlformats.org/officeDocument/2006/relationships/image" Target="../media/image15804.png"/><Relationship Id="rId1348" Type="http://schemas.openxmlformats.org/officeDocument/2006/relationships/image" Target="../media/image16014.png"/><Relationship Id="rId1555" Type="http://schemas.openxmlformats.org/officeDocument/2006/relationships/customXml" Target="../ink/ink778.xml"/><Relationship Id="rId1762" Type="http://schemas.openxmlformats.org/officeDocument/2006/relationships/customXml" Target="../ink/ink882.xml"/><Relationship Id="rId2606" Type="http://schemas.openxmlformats.org/officeDocument/2006/relationships/image" Target="../media/image16595.png"/><Relationship Id="rId1208" Type="http://schemas.openxmlformats.org/officeDocument/2006/relationships/customXml" Target="../ink/ink604.xml"/><Relationship Id="rId1415" Type="http://schemas.openxmlformats.org/officeDocument/2006/relationships/customXml" Target="../ink/ink708.xml"/><Relationship Id="rId2813" Type="http://schemas.openxmlformats.org/officeDocument/2006/relationships/customXml" Target="../ink/ink1417.xml"/><Relationship Id="rId54" Type="http://schemas.openxmlformats.org/officeDocument/2006/relationships/customXml" Target="../ink/ink27.xml"/><Relationship Id="rId1622" Type="http://schemas.openxmlformats.org/officeDocument/2006/relationships/image" Target="../media/image16146.png"/><Relationship Id="rId2189" Type="http://schemas.openxmlformats.org/officeDocument/2006/relationships/customXml" Target="../ink/ink1105.xml"/><Relationship Id="rId3587" Type="http://schemas.openxmlformats.org/officeDocument/2006/relationships/customXml" Target="../ink/ink1804.xml"/><Relationship Id="rId3794" Type="http://schemas.openxmlformats.org/officeDocument/2006/relationships/image" Target="../media/image17223.png"/><Relationship Id="rId2396" Type="http://schemas.openxmlformats.org/officeDocument/2006/relationships/image" Target="../media/image16490.png"/><Relationship Id="rId3447" Type="http://schemas.openxmlformats.org/officeDocument/2006/relationships/customXml" Target="../ink/ink1734.xml"/><Relationship Id="rId3654" Type="http://schemas.openxmlformats.org/officeDocument/2006/relationships/image" Target="../media/image17145.png"/><Relationship Id="rId368" Type="http://schemas.openxmlformats.org/officeDocument/2006/relationships/customXml" Target="../ink/ink184.xml"/><Relationship Id="rId575" Type="http://schemas.openxmlformats.org/officeDocument/2006/relationships/image" Target="../media/image15631.png"/><Relationship Id="rId782" Type="http://schemas.openxmlformats.org/officeDocument/2006/relationships/customXml" Target="../ink/ink391.xml"/><Relationship Id="rId2049" Type="http://schemas.openxmlformats.org/officeDocument/2006/relationships/customXml" Target="../ink/ink1034.xml"/><Relationship Id="rId2256" Type="http://schemas.openxmlformats.org/officeDocument/2006/relationships/image" Target="../media/image16420.png"/><Relationship Id="rId2463" Type="http://schemas.openxmlformats.org/officeDocument/2006/relationships/customXml" Target="../ink/ink1242.xml"/><Relationship Id="rId2670" Type="http://schemas.openxmlformats.org/officeDocument/2006/relationships/image" Target="../media/image16627.png"/><Relationship Id="rId3307" Type="http://schemas.openxmlformats.org/officeDocument/2006/relationships/customXml" Target="../ink/ink1664.xml"/><Relationship Id="rId3514" Type="http://schemas.openxmlformats.org/officeDocument/2006/relationships/image" Target="../media/image17067.png"/><Relationship Id="rId3721" Type="http://schemas.openxmlformats.org/officeDocument/2006/relationships/customXml" Target="../ink/ink1871.xml"/><Relationship Id="rId228" Type="http://schemas.openxmlformats.org/officeDocument/2006/relationships/customXml" Target="../ink/ink114.xml"/><Relationship Id="rId435" Type="http://schemas.openxmlformats.org/officeDocument/2006/relationships/image" Target="../media/image15561.png"/><Relationship Id="rId642" Type="http://schemas.openxmlformats.org/officeDocument/2006/relationships/customXml" Target="../ink/ink321.xml"/><Relationship Id="rId1065" Type="http://schemas.openxmlformats.org/officeDocument/2006/relationships/image" Target="../media/image15874.png"/><Relationship Id="rId1272" Type="http://schemas.openxmlformats.org/officeDocument/2006/relationships/image" Target="../media/image15976.png"/><Relationship Id="rId2116" Type="http://schemas.openxmlformats.org/officeDocument/2006/relationships/image" Target="../media/image16350.png"/><Relationship Id="rId2323" Type="http://schemas.openxmlformats.org/officeDocument/2006/relationships/customXml" Target="../ink/ink1172.xml"/><Relationship Id="rId2530" Type="http://schemas.openxmlformats.org/officeDocument/2006/relationships/image" Target="../media/image16557.png"/><Relationship Id="rId502" Type="http://schemas.openxmlformats.org/officeDocument/2006/relationships/customXml" Target="../ink/ink251.xml"/><Relationship Id="rId1132" Type="http://schemas.openxmlformats.org/officeDocument/2006/relationships/customXml" Target="../ink/ink566.xml"/><Relationship Id="rId3097" Type="http://schemas.openxmlformats.org/officeDocument/2006/relationships/customXml" Target="../ink/ink1559.xml"/><Relationship Id="rId1949" Type="http://schemas.openxmlformats.org/officeDocument/2006/relationships/customXml" Target="../ink/ink980.xml"/><Relationship Id="rId3164" Type="http://schemas.openxmlformats.org/officeDocument/2006/relationships/image" Target="../media/image16886.png"/><Relationship Id="rId292" Type="http://schemas.openxmlformats.org/officeDocument/2006/relationships/customXml" Target="../ink/ink146.xml"/><Relationship Id="rId1809" Type="http://schemas.openxmlformats.org/officeDocument/2006/relationships/customXml" Target="../ink/ink908.xml"/><Relationship Id="rId3371" Type="http://schemas.openxmlformats.org/officeDocument/2006/relationships/customXml" Target="../ink/ink1696.xml"/><Relationship Id="rId2180" Type="http://schemas.openxmlformats.org/officeDocument/2006/relationships/image" Target="../media/image16382.png"/><Relationship Id="rId3024" Type="http://schemas.openxmlformats.org/officeDocument/2006/relationships/image" Target="../media/image16816.png"/><Relationship Id="rId3231" Type="http://schemas.openxmlformats.org/officeDocument/2006/relationships/customXml" Target="../ink/ink1626.xml"/><Relationship Id="rId152" Type="http://schemas.openxmlformats.org/officeDocument/2006/relationships/customXml" Target="../ink/ink76.xml"/><Relationship Id="rId2040" Type="http://schemas.openxmlformats.org/officeDocument/2006/relationships/image" Target="../media/image16318.png"/><Relationship Id="rId2997" Type="http://schemas.openxmlformats.org/officeDocument/2006/relationships/customXml" Target="../ink/ink1509.xml"/><Relationship Id="rId969" Type="http://schemas.openxmlformats.org/officeDocument/2006/relationships/image" Target="../media/image15826.png"/><Relationship Id="rId1599" Type="http://schemas.openxmlformats.org/officeDocument/2006/relationships/customXml" Target="../ink/ink800.xml"/><Relationship Id="rId1459" Type="http://schemas.openxmlformats.org/officeDocument/2006/relationships/customXml" Target="../ink/ink730.xml"/><Relationship Id="rId2857" Type="http://schemas.openxmlformats.org/officeDocument/2006/relationships/customXml" Target="../ink/ink1439.xml"/><Relationship Id="rId98" Type="http://schemas.openxmlformats.org/officeDocument/2006/relationships/customXml" Target="../ink/ink49.xml"/><Relationship Id="rId829" Type="http://schemas.openxmlformats.org/officeDocument/2006/relationships/image" Target="../media/image15756.png"/><Relationship Id="rId1666" Type="http://schemas.openxmlformats.org/officeDocument/2006/relationships/image" Target="../media/image16166.png"/><Relationship Id="rId1873" Type="http://schemas.openxmlformats.org/officeDocument/2006/relationships/image" Target="../media/image16253.png"/><Relationship Id="rId2717" Type="http://schemas.openxmlformats.org/officeDocument/2006/relationships/customXml" Target="../ink/ink1369.xml"/><Relationship Id="rId2924" Type="http://schemas.openxmlformats.org/officeDocument/2006/relationships/image" Target="../media/image16764.png"/><Relationship Id="rId1319" Type="http://schemas.openxmlformats.org/officeDocument/2006/relationships/customXml" Target="../ink/ink660.xml"/><Relationship Id="rId1526" Type="http://schemas.openxmlformats.org/officeDocument/2006/relationships/image" Target="../media/image16101.png"/><Relationship Id="rId1733" Type="http://schemas.openxmlformats.org/officeDocument/2006/relationships/image" Target="../media/image16195.png"/><Relationship Id="rId1940" Type="http://schemas.openxmlformats.org/officeDocument/2006/relationships/image" Target="../media/image16278.png"/><Relationship Id="rId25" Type="http://schemas.openxmlformats.org/officeDocument/2006/relationships/image" Target="../media/image15348.png"/><Relationship Id="rId1800" Type="http://schemas.openxmlformats.org/officeDocument/2006/relationships/image" Target="../media/image16223.png"/><Relationship Id="rId3698" Type="http://schemas.openxmlformats.org/officeDocument/2006/relationships/image" Target="../media/image17169.png"/><Relationship Id="rId3558" Type="http://schemas.openxmlformats.org/officeDocument/2006/relationships/image" Target="../media/image17092.png"/><Relationship Id="rId3765" Type="http://schemas.openxmlformats.org/officeDocument/2006/relationships/customXml" Target="../ink/ink1893.xml"/><Relationship Id="rId479" Type="http://schemas.openxmlformats.org/officeDocument/2006/relationships/image" Target="../media/image15583.png"/><Relationship Id="rId686" Type="http://schemas.openxmlformats.org/officeDocument/2006/relationships/customXml" Target="../ink/ink343.xml"/><Relationship Id="rId893" Type="http://schemas.openxmlformats.org/officeDocument/2006/relationships/image" Target="../media/image15788.png"/><Relationship Id="rId2367" Type="http://schemas.openxmlformats.org/officeDocument/2006/relationships/customXml" Target="../ink/ink1194.xml"/><Relationship Id="rId2574" Type="http://schemas.openxmlformats.org/officeDocument/2006/relationships/image" Target="../media/image16579.png"/><Relationship Id="rId2781" Type="http://schemas.openxmlformats.org/officeDocument/2006/relationships/customXml" Target="../ink/ink1401.xml"/><Relationship Id="rId3418" Type="http://schemas.openxmlformats.org/officeDocument/2006/relationships/image" Target="../media/image17014.png"/><Relationship Id="rId3625" Type="http://schemas.openxmlformats.org/officeDocument/2006/relationships/customXml" Target="../ink/ink1823.xml"/><Relationship Id="rId339" Type="http://schemas.openxmlformats.org/officeDocument/2006/relationships/image" Target="../media/image15514.png"/><Relationship Id="rId546" Type="http://schemas.openxmlformats.org/officeDocument/2006/relationships/customXml" Target="../ink/ink273.xml"/><Relationship Id="rId753" Type="http://schemas.openxmlformats.org/officeDocument/2006/relationships/image" Target="../media/image15718.png"/><Relationship Id="rId1176" Type="http://schemas.openxmlformats.org/officeDocument/2006/relationships/customXml" Target="../ink/ink588.xml"/><Relationship Id="rId1383" Type="http://schemas.openxmlformats.org/officeDocument/2006/relationships/customXml" Target="../ink/ink692.xml"/><Relationship Id="rId2227" Type="http://schemas.openxmlformats.org/officeDocument/2006/relationships/customXml" Target="../ink/ink1124.xml"/><Relationship Id="rId2434" Type="http://schemas.openxmlformats.org/officeDocument/2006/relationships/image" Target="../media/image16509.png"/><Relationship Id="rId406" Type="http://schemas.openxmlformats.org/officeDocument/2006/relationships/customXml" Target="../ink/ink203.xml"/><Relationship Id="rId960" Type="http://schemas.openxmlformats.org/officeDocument/2006/relationships/customXml" Target="../ink/ink480.xml"/><Relationship Id="rId1036" Type="http://schemas.openxmlformats.org/officeDocument/2006/relationships/customXml" Target="../ink/ink518.xml"/><Relationship Id="rId1243" Type="http://schemas.openxmlformats.org/officeDocument/2006/relationships/image" Target="../media/image15962.png"/><Relationship Id="rId1590" Type="http://schemas.openxmlformats.org/officeDocument/2006/relationships/image" Target="../media/image16133.png"/><Relationship Id="rId2641" Type="http://schemas.openxmlformats.org/officeDocument/2006/relationships/customXml" Target="../ink/ink1331.xml"/><Relationship Id="rId613" Type="http://schemas.openxmlformats.org/officeDocument/2006/relationships/image" Target="../media/image15649.png"/><Relationship Id="rId820" Type="http://schemas.openxmlformats.org/officeDocument/2006/relationships/customXml" Target="../ink/ink410.xml"/><Relationship Id="rId1450" Type="http://schemas.openxmlformats.org/officeDocument/2006/relationships/image" Target="../media/image16063.png"/><Relationship Id="rId2501" Type="http://schemas.openxmlformats.org/officeDocument/2006/relationships/customXml" Target="../ink/ink1261.xml"/><Relationship Id="rId1103" Type="http://schemas.openxmlformats.org/officeDocument/2006/relationships/image" Target="../media/image15893.png"/><Relationship Id="rId1310" Type="http://schemas.openxmlformats.org/officeDocument/2006/relationships/image" Target="../media/image15995.png"/><Relationship Id="rId3068" Type="http://schemas.openxmlformats.org/officeDocument/2006/relationships/image" Target="../media/image16838.png"/><Relationship Id="rId3275" Type="http://schemas.openxmlformats.org/officeDocument/2006/relationships/customXml" Target="../ink/ink1648.xml"/><Relationship Id="rId3482" Type="http://schemas.openxmlformats.org/officeDocument/2006/relationships/image" Target="../media/image17049.png"/><Relationship Id="rId196" Type="http://schemas.openxmlformats.org/officeDocument/2006/relationships/customXml" Target="../ink/ink98.xml"/><Relationship Id="rId2084" Type="http://schemas.openxmlformats.org/officeDocument/2006/relationships/customXml" Target="../ink/ink1052.xml"/><Relationship Id="rId2291" Type="http://schemas.openxmlformats.org/officeDocument/2006/relationships/customXml" Target="../ink/ink1156.xml"/><Relationship Id="rId3135" Type="http://schemas.openxmlformats.org/officeDocument/2006/relationships/customXml" Target="../ink/ink1578.xml"/><Relationship Id="rId3342" Type="http://schemas.openxmlformats.org/officeDocument/2006/relationships/image" Target="../media/image16975.png"/><Relationship Id="rId263" Type="http://schemas.openxmlformats.org/officeDocument/2006/relationships/image" Target="../media/image15477.png"/><Relationship Id="rId470" Type="http://schemas.openxmlformats.org/officeDocument/2006/relationships/customXml" Target="../ink/ink235.xml"/><Relationship Id="rId2151" Type="http://schemas.openxmlformats.org/officeDocument/2006/relationships/customXml" Target="../ink/ink1086.xml"/><Relationship Id="rId3202" Type="http://schemas.openxmlformats.org/officeDocument/2006/relationships/image" Target="../media/image16905.png"/><Relationship Id="rId123" Type="http://schemas.openxmlformats.org/officeDocument/2006/relationships/image" Target="../media/image15403.png"/><Relationship Id="rId330" Type="http://schemas.openxmlformats.org/officeDocument/2006/relationships/customXml" Target="../ink/ink165.xml"/><Relationship Id="rId2011" Type="http://schemas.openxmlformats.org/officeDocument/2006/relationships/image" Target="../media/image16306.png"/><Relationship Id="rId2968" Type="http://schemas.openxmlformats.org/officeDocument/2006/relationships/image" Target="../media/image16788.png"/><Relationship Id="rId1777" Type="http://schemas.openxmlformats.org/officeDocument/2006/relationships/image" Target="../media/image16215.png"/><Relationship Id="rId1984" Type="http://schemas.openxmlformats.org/officeDocument/2006/relationships/customXml" Target="../ink/ink1000.xml"/><Relationship Id="rId2828" Type="http://schemas.openxmlformats.org/officeDocument/2006/relationships/image" Target="../media/image16711.png"/><Relationship Id="rId69" Type="http://schemas.openxmlformats.org/officeDocument/2006/relationships/image" Target="../media/image15373.png"/><Relationship Id="rId1637" Type="http://schemas.openxmlformats.org/officeDocument/2006/relationships/customXml" Target="../ink/ink819.xml"/><Relationship Id="rId1844" Type="http://schemas.openxmlformats.org/officeDocument/2006/relationships/customXml" Target="../ink/ink926.xml"/><Relationship Id="rId1704" Type="http://schemas.openxmlformats.org/officeDocument/2006/relationships/image" Target="../media/image16182.png"/><Relationship Id="rId1911" Type="http://schemas.openxmlformats.org/officeDocument/2006/relationships/image" Target="../media/image16269.png"/><Relationship Id="rId3669" Type="http://schemas.openxmlformats.org/officeDocument/2006/relationships/customXml" Target="../ink/ink1845.xml"/><Relationship Id="rId797" Type="http://schemas.openxmlformats.org/officeDocument/2006/relationships/image" Target="../media/image15740.png"/><Relationship Id="rId2478" Type="http://schemas.openxmlformats.org/officeDocument/2006/relationships/image" Target="../media/image16531.png"/><Relationship Id="rId1287" Type="http://schemas.openxmlformats.org/officeDocument/2006/relationships/customXml" Target="../ink/ink644.xml"/><Relationship Id="rId2685" Type="http://schemas.openxmlformats.org/officeDocument/2006/relationships/customXml" Target="../ink/ink1353.xml"/><Relationship Id="rId2892" Type="http://schemas.openxmlformats.org/officeDocument/2006/relationships/image" Target="../media/image16746.png"/><Relationship Id="rId3529" Type="http://schemas.openxmlformats.org/officeDocument/2006/relationships/customXml" Target="../ink/ink1775.xml"/><Relationship Id="rId3736" Type="http://schemas.openxmlformats.org/officeDocument/2006/relationships/image" Target="../media/image17191.png"/><Relationship Id="rId657" Type="http://schemas.openxmlformats.org/officeDocument/2006/relationships/image" Target="../media/image15671.png"/><Relationship Id="rId864" Type="http://schemas.openxmlformats.org/officeDocument/2006/relationships/customXml" Target="../ink/ink432.xml"/><Relationship Id="rId1494" Type="http://schemas.openxmlformats.org/officeDocument/2006/relationships/image" Target="../media/image16085.png"/><Relationship Id="rId2338" Type="http://schemas.openxmlformats.org/officeDocument/2006/relationships/image" Target="../media/image16461.png"/><Relationship Id="rId2545" Type="http://schemas.openxmlformats.org/officeDocument/2006/relationships/customXml" Target="../ink/ink1283.xml"/><Relationship Id="rId2752" Type="http://schemas.openxmlformats.org/officeDocument/2006/relationships/image" Target="../media/image16668.png"/><Relationship Id="rId3803" Type="http://schemas.openxmlformats.org/officeDocument/2006/relationships/customXml" Target="../ink/ink1912.xml"/><Relationship Id="rId517" Type="http://schemas.openxmlformats.org/officeDocument/2006/relationships/image" Target="../media/image15602.png"/><Relationship Id="rId724" Type="http://schemas.openxmlformats.org/officeDocument/2006/relationships/customXml" Target="../ink/ink362.xml"/><Relationship Id="rId931" Type="http://schemas.openxmlformats.org/officeDocument/2006/relationships/image" Target="../media/image15807.png"/><Relationship Id="rId1147" Type="http://schemas.openxmlformats.org/officeDocument/2006/relationships/image" Target="../media/image15915.png"/><Relationship Id="rId1354" Type="http://schemas.openxmlformats.org/officeDocument/2006/relationships/image" Target="../media/image16017.png"/><Relationship Id="rId1561" Type="http://schemas.openxmlformats.org/officeDocument/2006/relationships/customXml" Target="../ink/ink781.xml"/><Relationship Id="rId2405" Type="http://schemas.openxmlformats.org/officeDocument/2006/relationships/customXml" Target="../ink/ink1213.xml"/><Relationship Id="rId2612" Type="http://schemas.openxmlformats.org/officeDocument/2006/relationships/image" Target="../media/image16598.png"/><Relationship Id="rId60" Type="http://schemas.openxmlformats.org/officeDocument/2006/relationships/customXml" Target="../ink/ink30.xml"/><Relationship Id="rId1007" Type="http://schemas.openxmlformats.org/officeDocument/2006/relationships/image" Target="../media/image15845.png"/><Relationship Id="rId1214" Type="http://schemas.openxmlformats.org/officeDocument/2006/relationships/customXml" Target="../ink/ink607.xml"/><Relationship Id="rId1421" Type="http://schemas.openxmlformats.org/officeDocument/2006/relationships/customXml" Target="../ink/ink711.xml"/><Relationship Id="rId3179" Type="http://schemas.openxmlformats.org/officeDocument/2006/relationships/customXml" Target="../ink/ink1600.xml"/><Relationship Id="rId3386" Type="http://schemas.openxmlformats.org/officeDocument/2006/relationships/image" Target="../media/image16997.png"/><Relationship Id="rId3593" Type="http://schemas.openxmlformats.org/officeDocument/2006/relationships/customXml" Target="../ink/ink1807.xml"/><Relationship Id="rId2195" Type="http://schemas.openxmlformats.org/officeDocument/2006/relationships/customXml" Target="../ink/ink1108.xml"/><Relationship Id="rId3039" Type="http://schemas.openxmlformats.org/officeDocument/2006/relationships/customXml" Target="../ink/ink1530.xml"/><Relationship Id="rId3246" Type="http://schemas.openxmlformats.org/officeDocument/2006/relationships/image" Target="../media/image16927.png"/><Relationship Id="rId3453" Type="http://schemas.openxmlformats.org/officeDocument/2006/relationships/customXml" Target="../ink/ink1737.xml"/><Relationship Id="rId167" Type="http://schemas.openxmlformats.org/officeDocument/2006/relationships/image" Target="../media/image15427.png"/><Relationship Id="rId374" Type="http://schemas.openxmlformats.org/officeDocument/2006/relationships/customXml" Target="../ink/ink187.xml"/><Relationship Id="rId581" Type="http://schemas.openxmlformats.org/officeDocument/2006/relationships/image" Target="../media/image15633.png"/><Relationship Id="rId2055" Type="http://schemas.openxmlformats.org/officeDocument/2006/relationships/customXml" Target="../ink/ink1037.xml"/><Relationship Id="rId2262" Type="http://schemas.openxmlformats.org/officeDocument/2006/relationships/image" Target="../media/image16423.png"/><Relationship Id="rId3106" Type="http://schemas.openxmlformats.org/officeDocument/2006/relationships/image" Target="../media/image16857.png"/><Relationship Id="rId3660" Type="http://schemas.openxmlformats.org/officeDocument/2006/relationships/image" Target="../media/image17148.png"/><Relationship Id="rId234" Type="http://schemas.openxmlformats.org/officeDocument/2006/relationships/customXml" Target="../ink/ink117.xml"/><Relationship Id="rId3313" Type="http://schemas.openxmlformats.org/officeDocument/2006/relationships/customXml" Target="../ink/ink1667.xml"/><Relationship Id="rId3520" Type="http://schemas.openxmlformats.org/officeDocument/2006/relationships/image" Target="../media/image17071.png"/><Relationship Id="rId441" Type="http://schemas.openxmlformats.org/officeDocument/2006/relationships/image" Target="../media/image15564.png"/><Relationship Id="rId1071" Type="http://schemas.openxmlformats.org/officeDocument/2006/relationships/image" Target="../media/image15877.png"/><Relationship Id="rId2122" Type="http://schemas.openxmlformats.org/officeDocument/2006/relationships/image" Target="../media/image16353.png"/><Relationship Id="rId301" Type="http://schemas.openxmlformats.org/officeDocument/2006/relationships/image" Target="../media/image15496.png"/><Relationship Id="rId1888" Type="http://schemas.openxmlformats.org/officeDocument/2006/relationships/image" Target="../media/image16259.png"/><Relationship Id="rId2939" Type="http://schemas.openxmlformats.org/officeDocument/2006/relationships/customXml" Target="../ink/ink1480.xml"/><Relationship Id="rId1748" Type="http://schemas.openxmlformats.org/officeDocument/2006/relationships/customXml" Target="../ink/ink875.xml"/><Relationship Id="rId1955" Type="http://schemas.openxmlformats.org/officeDocument/2006/relationships/image" Target="../media/image16283.png"/><Relationship Id="rId3170" Type="http://schemas.openxmlformats.org/officeDocument/2006/relationships/image" Target="../media/image16889.png"/><Relationship Id="rId1608" Type="http://schemas.openxmlformats.org/officeDocument/2006/relationships/image" Target="../media/image6194.png"/><Relationship Id="rId1815" Type="http://schemas.openxmlformats.org/officeDocument/2006/relationships/customXml" Target="../ink/ink911.xml"/><Relationship Id="rId3030" Type="http://schemas.openxmlformats.org/officeDocument/2006/relationships/image" Target="../media/image16819.png"/><Relationship Id="rId2589" Type="http://schemas.openxmlformats.org/officeDocument/2006/relationships/customXml" Target="../ink/ink1305.xml"/><Relationship Id="rId2796" Type="http://schemas.openxmlformats.org/officeDocument/2006/relationships/image" Target="../media/image16693.png"/><Relationship Id="rId768" Type="http://schemas.openxmlformats.org/officeDocument/2006/relationships/customXml" Target="../ink/ink384.xml"/><Relationship Id="rId975" Type="http://schemas.openxmlformats.org/officeDocument/2006/relationships/image" Target="../media/image15829.png"/><Relationship Id="rId1398" Type="http://schemas.openxmlformats.org/officeDocument/2006/relationships/image" Target="../media/image8728.png"/><Relationship Id="rId2449" Type="http://schemas.openxmlformats.org/officeDocument/2006/relationships/customXml" Target="../ink/ink1235.xml"/><Relationship Id="rId2656" Type="http://schemas.openxmlformats.org/officeDocument/2006/relationships/image" Target="../media/image16620.png"/><Relationship Id="rId2863" Type="http://schemas.openxmlformats.org/officeDocument/2006/relationships/customXml" Target="../ink/ink1442.xml"/><Relationship Id="rId3707" Type="http://schemas.openxmlformats.org/officeDocument/2006/relationships/customXml" Target="../ink/ink1864.xml"/><Relationship Id="rId628" Type="http://schemas.openxmlformats.org/officeDocument/2006/relationships/customXml" Target="../ink/ink314.xml"/><Relationship Id="rId835" Type="http://schemas.openxmlformats.org/officeDocument/2006/relationships/image" Target="../media/image15759.png"/><Relationship Id="rId1258" Type="http://schemas.openxmlformats.org/officeDocument/2006/relationships/customXml" Target="../ink/ink629.xml"/><Relationship Id="rId1465" Type="http://schemas.openxmlformats.org/officeDocument/2006/relationships/customXml" Target="../ink/ink733.xml"/><Relationship Id="rId1672" Type="http://schemas.openxmlformats.org/officeDocument/2006/relationships/image" Target="../media/image16169.png"/><Relationship Id="rId2309" Type="http://schemas.openxmlformats.org/officeDocument/2006/relationships/customXml" Target="../ink/ink1165.xml"/><Relationship Id="rId2516" Type="http://schemas.openxmlformats.org/officeDocument/2006/relationships/image" Target="../media/image16550.png"/><Relationship Id="rId2723" Type="http://schemas.openxmlformats.org/officeDocument/2006/relationships/customXml" Target="../ink/ink1372.xml"/><Relationship Id="rId1118" Type="http://schemas.openxmlformats.org/officeDocument/2006/relationships/customXml" Target="../ink/ink559.xml"/><Relationship Id="rId1325" Type="http://schemas.openxmlformats.org/officeDocument/2006/relationships/customXml" Target="../ink/ink663.xml"/><Relationship Id="rId1532" Type="http://schemas.openxmlformats.org/officeDocument/2006/relationships/image" Target="../media/image16104.png"/><Relationship Id="rId2930" Type="http://schemas.openxmlformats.org/officeDocument/2006/relationships/image" Target="../media/image16767.png"/><Relationship Id="rId902" Type="http://schemas.openxmlformats.org/officeDocument/2006/relationships/customXml" Target="../ink/ink451.xml"/><Relationship Id="rId3497" Type="http://schemas.openxmlformats.org/officeDocument/2006/relationships/customXml" Target="../ink/ink1759.xml"/><Relationship Id="rId31" Type="http://schemas.openxmlformats.org/officeDocument/2006/relationships/image" Target="../media/image15352.png"/><Relationship Id="rId2099" Type="http://schemas.openxmlformats.org/officeDocument/2006/relationships/customXml" Target="../ink/ink1060.xml"/><Relationship Id="rId278" Type="http://schemas.openxmlformats.org/officeDocument/2006/relationships/customXml" Target="../ink/ink139.xml"/><Relationship Id="rId3357" Type="http://schemas.openxmlformats.org/officeDocument/2006/relationships/customXml" Target="../ink/ink1689.xml"/><Relationship Id="rId3564" Type="http://schemas.openxmlformats.org/officeDocument/2006/relationships/image" Target="../media/image17095.png"/><Relationship Id="rId3771" Type="http://schemas.openxmlformats.org/officeDocument/2006/relationships/customXml" Target="../ink/ink1896.xml"/><Relationship Id="rId485" Type="http://schemas.openxmlformats.org/officeDocument/2006/relationships/image" Target="../media/image15586.png"/><Relationship Id="rId692" Type="http://schemas.openxmlformats.org/officeDocument/2006/relationships/customXml" Target="../ink/ink346.xml"/><Relationship Id="rId2166" Type="http://schemas.openxmlformats.org/officeDocument/2006/relationships/image" Target="../media/image16375.png"/><Relationship Id="rId2373" Type="http://schemas.openxmlformats.org/officeDocument/2006/relationships/customXml" Target="../ink/ink1197.xml"/><Relationship Id="rId2580" Type="http://schemas.openxmlformats.org/officeDocument/2006/relationships/image" Target="../media/image16582.png"/><Relationship Id="rId3217" Type="http://schemas.openxmlformats.org/officeDocument/2006/relationships/customXml" Target="../ink/ink1619.xml"/><Relationship Id="rId3424" Type="http://schemas.openxmlformats.org/officeDocument/2006/relationships/image" Target="../media/image17017.png"/><Relationship Id="rId3631" Type="http://schemas.openxmlformats.org/officeDocument/2006/relationships/customXml" Target="../ink/ink1826.xml"/><Relationship Id="rId138" Type="http://schemas.openxmlformats.org/officeDocument/2006/relationships/customXml" Target="../ink/ink69.xml"/><Relationship Id="rId345" Type="http://schemas.openxmlformats.org/officeDocument/2006/relationships/image" Target="../media/image15517.png"/><Relationship Id="rId552" Type="http://schemas.openxmlformats.org/officeDocument/2006/relationships/customXml" Target="../ink/ink276.xml"/><Relationship Id="rId1182" Type="http://schemas.openxmlformats.org/officeDocument/2006/relationships/customXml" Target="../ink/ink591.xml"/><Relationship Id="rId2026" Type="http://schemas.openxmlformats.org/officeDocument/2006/relationships/customXml" Target="../ink/ink1021.xml"/><Relationship Id="rId2233" Type="http://schemas.openxmlformats.org/officeDocument/2006/relationships/customXml" Target="../ink/ink1127.xml"/><Relationship Id="rId2440" Type="http://schemas.openxmlformats.org/officeDocument/2006/relationships/image" Target="../media/image16512.png"/><Relationship Id="rId205" Type="http://schemas.openxmlformats.org/officeDocument/2006/relationships/image" Target="../media/image15448.png"/><Relationship Id="rId412" Type="http://schemas.openxmlformats.org/officeDocument/2006/relationships/customXml" Target="../ink/ink206.xml"/><Relationship Id="rId1042" Type="http://schemas.openxmlformats.org/officeDocument/2006/relationships/customXml" Target="../ink/ink521.xml"/><Relationship Id="rId2300" Type="http://schemas.openxmlformats.org/officeDocument/2006/relationships/image" Target="../media/image16442.png"/><Relationship Id="rId1999" Type="http://schemas.openxmlformats.org/officeDocument/2006/relationships/image" Target="../media/image16300.png"/><Relationship Id="rId1859" Type="http://schemas.openxmlformats.org/officeDocument/2006/relationships/image" Target="../media/image6071.png"/><Relationship Id="rId3074" Type="http://schemas.openxmlformats.org/officeDocument/2006/relationships/image" Target="../media/image16841.png"/><Relationship Id="rId1719" Type="http://schemas.openxmlformats.org/officeDocument/2006/relationships/customXml" Target="../ink/ink860.xml"/><Relationship Id="rId1926" Type="http://schemas.openxmlformats.org/officeDocument/2006/relationships/customXml" Target="../ink/ink968.xml"/><Relationship Id="rId3281" Type="http://schemas.openxmlformats.org/officeDocument/2006/relationships/customXml" Target="../ink/ink1651.xml"/><Relationship Id="rId2090" Type="http://schemas.openxmlformats.org/officeDocument/2006/relationships/customXml" Target="../ink/ink1055.xml"/><Relationship Id="rId3141" Type="http://schemas.openxmlformats.org/officeDocument/2006/relationships/customXml" Target="../ink/ink1581.xml"/><Relationship Id="rId3001" Type="http://schemas.openxmlformats.org/officeDocument/2006/relationships/customXml" Target="../ink/ink1511.xml"/><Relationship Id="rId879" Type="http://schemas.openxmlformats.org/officeDocument/2006/relationships/image" Target="../media/image15781.png"/><Relationship Id="rId2767" Type="http://schemas.openxmlformats.org/officeDocument/2006/relationships/customXml" Target="../ink/ink1394.xml"/><Relationship Id="rId739" Type="http://schemas.openxmlformats.org/officeDocument/2006/relationships/image" Target="../media/image15711.png"/><Relationship Id="rId1369" Type="http://schemas.openxmlformats.org/officeDocument/2006/relationships/customXml" Target="../ink/ink685.xml"/><Relationship Id="rId1576" Type="http://schemas.openxmlformats.org/officeDocument/2006/relationships/image" Target="../media/image16126.png"/><Relationship Id="rId2974" Type="http://schemas.openxmlformats.org/officeDocument/2006/relationships/image" Target="../media/image16791.png"/><Relationship Id="rId3818" Type="http://schemas.openxmlformats.org/officeDocument/2006/relationships/image" Target="../media/image17236.png"/><Relationship Id="rId946" Type="http://schemas.openxmlformats.org/officeDocument/2006/relationships/customXml" Target="../ink/ink473.xml"/><Relationship Id="rId1229" Type="http://schemas.openxmlformats.org/officeDocument/2006/relationships/image" Target="../media/image15955.png"/><Relationship Id="rId1783" Type="http://schemas.openxmlformats.org/officeDocument/2006/relationships/customXml" Target="../ink/ink893.xml"/><Relationship Id="rId1990" Type="http://schemas.openxmlformats.org/officeDocument/2006/relationships/customXml" Target="../ink/ink1003.xml"/><Relationship Id="rId2627" Type="http://schemas.openxmlformats.org/officeDocument/2006/relationships/customXml" Target="../ink/ink1324.xml"/><Relationship Id="rId2834" Type="http://schemas.openxmlformats.org/officeDocument/2006/relationships/image" Target="../media/image16714.png"/><Relationship Id="rId75" Type="http://schemas.openxmlformats.org/officeDocument/2006/relationships/image" Target="../media/image15376.png"/><Relationship Id="rId806" Type="http://schemas.openxmlformats.org/officeDocument/2006/relationships/customXml" Target="../ink/ink403.xml"/><Relationship Id="rId1436" Type="http://schemas.openxmlformats.org/officeDocument/2006/relationships/image" Target="../media/image16056.png"/><Relationship Id="rId1643" Type="http://schemas.openxmlformats.org/officeDocument/2006/relationships/customXml" Target="../ink/ink822.xml"/><Relationship Id="rId1850" Type="http://schemas.openxmlformats.org/officeDocument/2006/relationships/customXml" Target="../ink/ink929.xml"/><Relationship Id="rId2901" Type="http://schemas.openxmlformats.org/officeDocument/2006/relationships/customXml" Target="../ink/ink1461.xml"/><Relationship Id="rId1503" Type="http://schemas.openxmlformats.org/officeDocument/2006/relationships/customXml" Target="../ink/ink752.xml"/><Relationship Id="rId1710" Type="http://schemas.openxmlformats.org/officeDocument/2006/relationships/image" Target="../media/image16185.png"/><Relationship Id="rId3468" Type="http://schemas.openxmlformats.org/officeDocument/2006/relationships/image" Target="../media/image17042.png"/><Relationship Id="rId3675" Type="http://schemas.openxmlformats.org/officeDocument/2006/relationships/customXml" Target="../ink/ink1848.xml"/><Relationship Id="rId389" Type="http://schemas.openxmlformats.org/officeDocument/2006/relationships/image" Target="../media/image15539.png"/><Relationship Id="rId596" Type="http://schemas.openxmlformats.org/officeDocument/2006/relationships/customXml" Target="../ink/ink298.xml"/><Relationship Id="rId2277" Type="http://schemas.openxmlformats.org/officeDocument/2006/relationships/customXml" Target="../ink/ink1149.xml"/><Relationship Id="rId2484" Type="http://schemas.openxmlformats.org/officeDocument/2006/relationships/image" Target="../media/image16534.png"/><Relationship Id="rId2691" Type="http://schemas.openxmlformats.org/officeDocument/2006/relationships/customXml" Target="../ink/ink1356.xml"/><Relationship Id="rId3328" Type="http://schemas.openxmlformats.org/officeDocument/2006/relationships/image" Target="../media/image16968.png"/><Relationship Id="rId3535" Type="http://schemas.openxmlformats.org/officeDocument/2006/relationships/customXml" Target="../ink/ink1778.xml"/><Relationship Id="rId3742" Type="http://schemas.openxmlformats.org/officeDocument/2006/relationships/image" Target="../media/image17194.png"/><Relationship Id="rId249" Type="http://schemas.openxmlformats.org/officeDocument/2006/relationships/image" Target="../media/image15470.png"/><Relationship Id="rId456" Type="http://schemas.openxmlformats.org/officeDocument/2006/relationships/customXml" Target="../ink/ink228.xml"/><Relationship Id="rId663" Type="http://schemas.openxmlformats.org/officeDocument/2006/relationships/image" Target="../media/image15674.png"/><Relationship Id="rId870" Type="http://schemas.openxmlformats.org/officeDocument/2006/relationships/customXml" Target="../ink/ink435.xml"/><Relationship Id="rId1086" Type="http://schemas.openxmlformats.org/officeDocument/2006/relationships/customXml" Target="../ink/ink543.xml"/><Relationship Id="rId1293" Type="http://schemas.openxmlformats.org/officeDocument/2006/relationships/customXml" Target="../ink/ink647.xml"/><Relationship Id="rId2137" Type="http://schemas.openxmlformats.org/officeDocument/2006/relationships/customXml" Target="../ink/ink1079.xml"/><Relationship Id="rId2344" Type="http://schemas.openxmlformats.org/officeDocument/2006/relationships/image" Target="../media/image16464.png"/><Relationship Id="rId2551" Type="http://schemas.openxmlformats.org/officeDocument/2006/relationships/customXml" Target="../ink/ink1286.xml"/><Relationship Id="rId109" Type="http://schemas.openxmlformats.org/officeDocument/2006/relationships/image" Target="../media/image15395.png"/><Relationship Id="rId316" Type="http://schemas.openxmlformats.org/officeDocument/2006/relationships/customXml" Target="../ink/ink158.xml"/><Relationship Id="rId523" Type="http://schemas.openxmlformats.org/officeDocument/2006/relationships/image" Target="../media/image15605.png"/><Relationship Id="rId1153" Type="http://schemas.openxmlformats.org/officeDocument/2006/relationships/image" Target="../media/image15918.png"/><Relationship Id="rId2204" Type="http://schemas.openxmlformats.org/officeDocument/2006/relationships/image" Target="../media/image16394.png"/><Relationship Id="rId3602" Type="http://schemas.openxmlformats.org/officeDocument/2006/relationships/image" Target="../media/image17116.png"/><Relationship Id="rId730" Type="http://schemas.openxmlformats.org/officeDocument/2006/relationships/customXml" Target="../ink/ink365.xml"/><Relationship Id="rId1013" Type="http://schemas.openxmlformats.org/officeDocument/2006/relationships/image" Target="../media/image15848.png"/><Relationship Id="rId1360" Type="http://schemas.openxmlformats.org/officeDocument/2006/relationships/image" Target="../media/image16020.png"/><Relationship Id="rId2411" Type="http://schemas.openxmlformats.org/officeDocument/2006/relationships/customXml" Target="../ink/ink1216.xml"/><Relationship Id="rId1220" Type="http://schemas.openxmlformats.org/officeDocument/2006/relationships/customXml" Target="../ink/ink610.xml"/><Relationship Id="rId3185" Type="http://schemas.openxmlformats.org/officeDocument/2006/relationships/customXml" Target="../ink/ink1603.xml"/><Relationship Id="rId3392" Type="http://schemas.openxmlformats.org/officeDocument/2006/relationships/image" Target="../media/image17000.png"/><Relationship Id="rId3045" Type="http://schemas.openxmlformats.org/officeDocument/2006/relationships/customXml" Target="../ink/ink1533.xml"/><Relationship Id="rId3252" Type="http://schemas.openxmlformats.org/officeDocument/2006/relationships/image" Target="../media/image16930.png"/><Relationship Id="rId173" Type="http://schemas.openxmlformats.org/officeDocument/2006/relationships/image" Target="../media/image15431.png"/><Relationship Id="rId380" Type="http://schemas.openxmlformats.org/officeDocument/2006/relationships/customXml" Target="../ink/ink190.xml"/><Relationship Id="rId2061" Type="http://schemas.openxmlformats.org/officeDocument/2006/relationships/image" Target="../media/image16325.png"/><Relationship Id="rId3112" Type="http://schemas.openxmlformats.org/officeDocument/2006/relationships/image" Target="../media/image16860.png"/><Relationship Id="rId240" Type="http://schemas.openxmlformats.org/officeDocument/2006/relationships/customXml" Target="../ink/ink120.xml"/><Relationship Id="rId100" Type="http://schemas.openxmlformats.org/officeDocument/2006/relationships/customXml" Target="../ink/ink50.xml"/><Relationship Id="rId2878" Type="http://schemas.openxmlformats.org/officeDocument/2006/relationships/image" Target="../media/image16738.png"/><Relationship Id="rId1687" Type="http://schemas.openxmlformats.org/officeDocument/2006/relationships/customXml" Target="../ink/ink844.xml"/><Relationship Id="rId1894" Type="http://schemas.openxmlformats.org/officeDocument/2006/relationships/image" Target="../media/image16262.png"/><Relationship Id="rId2738" Type="http://schemas.openxmlformats.org/officeDocument/2006/relationships/image" Target="../media/image16661.png"/><Relationship Id="rId2945" Type="http://schemas.openxmlformats.org/officeDocument/2006/relationships/customXml" Target="../ink/ink1483.xml"/><Relationship Id="rId917" Type="http://schemas.openxmlformats.org/officeDocument/2006/relationships/image" Target="../media/image15800.png"/><Relationship Id="rId1547" Type="http://schemas.openxmlformats.org/officeDocument/2006/relationships/customXml" Target="../ink/ink774.xml"/><Relationship Id="rId1754" Type="http://schemas.openxmlformats.org/officeDocument/2006/relationships/customXml" Target="../ink/ink878.xml"/><Relationship Id="rId1961" Type="http://schemas.openxmlformats.org/officeDocument/2006/relationships/customXml" Target="../ink/ink987.xml"/><Relationship Id="rId2805" Type="http://schemas.openxmlformats.org/officeDocument/2006/relationships/customXml" Target="../ink/ink1413.xml"/><Relationship Id="rId46" Type="http://schemas.openxmlformats.org/officeDocument/2006/relationships/customXml" Target="../ink/ink23.xml"/><Relationship Id="rId1407" Type="http://schemas.openxmlformats.org/officeDocument/2006/relationships/customXml" Target="../ink/ink704.xml"/><Relationship Id="rId1614" Type="http://schemas.openxmlformats.org/officeDocument/2006/relationships/image" Target="../media/image16143.png"/><Relationship Id="rId1821" Type="http://schemas.openxmlformats.org/officeDocument/2006/relationships/customXml" Target="../ink/ink914.xml"/><Relationship Id="rId3579" Type="http://schemas.openxmlformats.org/officeDocument/2006/relationships/customXml" Target="../ink/ink1800.xml"/><Relationship Id="rId3786" Type="http://schemas.openxmlformats.org/officeDocument/2006/relationships/image" Target="../media/image17218.png"/><Relationship Id="rId2388" Type="http://schemas.openxmlformats.org/officeDocument/2006/relationships/image" Target="../media/image16486.png"/><Relationship Id="rId2595" Type="http://schemas.openxmlformats.org/officeDocument/2006/relationships/customXml" Target="../ink/ink1308.xml"/><Relationship Id="rId3439" Type="http://schemas.openxmlformats.org/officeDocument/2006/relationships/customXml" Target="../ink/ink1730.xml"/><Relationship Id="rId567" Type="http://schemas.openxmlformats.org/officeDocument/2006/relationships/image" Target="../media/image15627.png"/><Relationship Id="rId1197" Type="http://schemas.openxmlformats.org/officeDocument/2006/relationships/image" Target="../media/image15939.png"/><Relationship Id="rId2248" Type="http://schemas.openxmlformats.org/officeDocument/2006/relationships/image" Target="../media/image16416.png"/><Relationship Id="rId3646" Type="http://schemas.openxmlformats.org/officeDocument/2006/relationships/image" Target="../media/image17141.png"/><Relationship Id="rId774" Type="http://schemas.openxmlformats.org/officeDocument/2006/relationships/customXml" Target="../ink/ink387.xml"/><Relationship Id="rId981" Type="http://schemas.openxmlformats.org/officeDocument/2006/relationships/image" Target="../media/image15832.png"/><Relationship Id="rId1057" Type="http://schemas.openxmlformats.org/officeDocument/2006/relationships/image" Target="../media/image15870.png"/><Relationship Id="rId2455" Type="http://schemas.openxmlformats.org/officeDocument/2006/relationships/customXml" Target="../ink/ink1238.xml"/><Relationship Id="rId2662" Type="http://schemas.openxmlformats.org/officeDocument/2006/relationships/image" Target="../media/image16623.png"/><Relationship Id="rId3506" Type="http://schemas.openxmlformats.org/officeDocument/2006/relationships/image" Target="../media/image17063.png"/><Relationship Id="rId3713" Type="http://schemas.openxmlformats.org/officeDocument/2006/relationships/customXml" Target="../ink/ink1867.xml"/><Relationship Id="rId427" Type="http://schemas.openxmlformats.org/officeDocument/2006/relationships/image" Target="../media/image15558.png"/><Relationship Id="rId634" Type="http://schemas.openxmlformats.org/officeDocument/2006/relationships/customXml" Target="../ink/ink317.xml"/><Relationship Id="rId841" Type="http://schemas.openxmlformats.org/officeDocument/2006/relationships/image" Target="../media/image15762.png"/><Relationship Id="rId1264" Type="http://schemas.openxmlformats.org/officeDocument/2006/relationships/customXml" Target="../ink/ink632.xml"/><Relationship Id="rId1471" Type="http://schemas.openxmlformats.org/officeDocument/2006/relationships/customXml" Target="../ink/ink736.xml"/><Relationship Id="rId2108" Type="http://schemas.openxmlformats.org/officeDocument/2006/relationships/image" Target="../media/image16346.png"/><Relationship Id="rId2315" Type="http://schemas.openxmlformats.org/officeDocument/2006/relationships/customXml" Target="../ink/ink1168.xml"/><Relationship Id="rId2522" Type="http://schemas.openxmlformats.org/officeDocument/2006/relationships/image" Target="../media/image16553.png"/><Relationship Id="rId701" Type="http://schemas.openxmlformats.org/officeDocument/2006/relationships/image" Target="../media/image15692.png"/><Relationship Id="rId1124" Type="http://schemas.openxmlformats.org/officeDocument/2006/relationships/customXml" Target="../ink/ink562.xml"/><Relationship Id="rId1331" Type="http://schemas.openxmlformats.org/officeDocument/2006/relationships/customXml" Target="../ink/ink666.xml"/><Relationship Id="rId3089" Type="http://schemas.openxmlformats.org/officeDocument/2006/relationships/customXml" Target="../ink/ink1555.xml"/><Relationship Id="rId3296" Type="http://schemas.openxmlformats.org/officeDocument/2006/relationships/image" Target="../media/image16952.png"/><Relationship Id="rId3156" Type="http://schemas.openxmlformats.org/officeDocument/2006/relationships/image" Target="../media/image16882.png"/><Relationship Id="rId3363" Type="http://schemas.openxmlformats.org/officeDocument/2006/relationships/customXml" Target="../ink/ink1692.xml"/><Relationship Id="rId284" Type="http://schemas.openxmlformats.org/officeDocument/2006/relationships/customXml" Target="../ink/ink142.xml"/><Relationship Id="rId491" Type="http://schemas.openxmlformats.org/officeDocument/2006/relationships/image" Target="../media/image15589.png"/><Relationship Id="rId2172" Type="http://schemas.openxmlformats.org/officeDocument/2006/relationships/image" Target="../media/image16378.png"/><Relationship Id="rId3016" Type="http://schemas.openxmlformats.org/officeDocument/2006/relationships/image" Target="../media/image16812.png"/><Relationship Id="rId3223" Type="http://schemas.openxmlformats.org/officeDocument/2006/relationships/customXml" Target="../ink/ink1622.xml"/><Relationship Id="rId3570" Type="http://schemas.openxmlformats.org/officeDocument/2006/relationships/image" Target="../media/image17098.png"/><Relationship Id="rId144" Type="http://schemas.openxmlformats.org/officeDocument/2006/relationships/customXml" Target="../ink/ink72.xml"/><Relationship Id="rId3430" Type="http://schemas.openxmlformats.org/officeDocument/2006/relationships/image" Target="../media/image17021.png"/><Relationship Id="rId351" Type="http://schemas.openxmlformats.org/officeDocument/2006/relationships/image" Target="../media/image15520.png"/><Relationship Id="rId2032" Type="http://schemas.openxmlformats.org/officeDocument/2006/relationships/customXml" Target="../ink/ink1024.xml"/><Relationship Id="rId2989" Type="http://schemas.openxmlformats.org/officeDocument/2006/relationships/customXml" Target="../ink/ink1505.xml"/><Relationship Id="rId211" Type="http://schemas.openxmlformats.org/officeDocument/2006/relationships/image" Target="../media/image15451.png"/><Relationship Id="rId1798" Type="http://schemas.openxmlformats.org/officeDocument/2006/relationships/customXml" Target="../ink/ink902.xml"/><Relationship Id="rId2849" Type="http://schemas.openxmlformats.org/officeDocument/2006/relationships/customXml" Target="../ink/ink1435.xml"/><Relationship Id="rId1658" Type="http://schemas.openxmlformats.org/officeDocument/2006/relationships/image" Target="../media/image16163.png"/><Relationship Id="rId1865" Type="http://schemas.openxmlformats.org/officeDocument/2006/relationships/image" Target="../media/image6086.png"/><Relationship Id="rId2709" Type="http://schemas.openxmlformats.org/officeDocument/2006/relationships/customXml" Target="../ink/ink1365.xml"/><Relationship Id="rId1518" Type="http://schemas.openxmlformats.org/officeDocument/2006/relationships/image" Target="../media/image16097.png"/><Relationship Id="rId2916" Type="http://schemas.openxmlformats.org/officeDocument/2006/relationships/image" Target="../media/image16759.png"/><Relationship Id="rId3080" Type="http://schemas.openxmlformats.org/officeDocument/2006/relationships/image" Target="../media/image16844.png"/><Relationship Id="rId1725" Type="http://schemas.openxmlformats.org/officeDocument/2006/relationships/customXml" Target="../ink/ink863.xml"/><Relationship Id="rId1932" Type="http://schemas.openxmlformats.org/officeDocument/2006/relationships/image" Target="../media/image16274.png"/><Relationship Id="rId17" Type="http://schemas.openxmlformats.org/officeDocument/2006/relationships/image" Target="../media/image15344.png"/><Relationship Id="rId2499" Type="http://schemas.openxmlformats.org/officeDocument/2006/relationships/customXml" Target="../ink/ink1260.xml"/><Relationship Id="rId3757" Type="http://schemas.openxmlformats.org/officeDocument/2006/relationships/customXml" Target="../ink/ink1889.xml"/><Relationship Id="rId1" Type="http://schemas.openxmlformats.org/officeDocument/2006/relationships/slideLayout" Target="../slideLayouts/slideLayout7.xml"/><Relationship Id="rId678" Type="http://schemas.openxmlformats.org/officeDocument/2006/relationships/customXml" Target="../ink/ink339.xml"/><Relationship Id="rId885" Type="http://schemas.openxmlformats.org/officeDocument/2006/relationships/image" Target="../media/image15784.png"/><Relationship Id="rId2359" Type="http://schemas.openxmlformats.org/officeDocument/2006/relationships/customXml" Target="../ink/ink1190.xml"/><Relationship Id="rId2566" Type="http://schemas.openxmlformats.org/officeDocument/2006/relationships/image" Target="../media/image16575.png"/><Relationship Id="rId2773" Type="http://schemas.openxmlformats.org/officeDocument/2006/relationships/customXml" Target="../ink/ink1397.xml"/><Relationship Id="rId2980" Type="http://schemas.openxmlformats.org/officeDocument/2006/relationships/image" Target="../media/image16794.png"/><Relationship Id="rId3617" Type="http://schemas.openxmlformats.org/officeDocument/2006/relationships/customXml" Target="../ink/ink1819.xml"/><Relationship Id="rId3824" Type="http://schemas.openxmlformats.org/officeDocument/2006/relationships/image" Target="../media/image6162.png"/><Relationship Id="rId538" Type="http://schemas.openxmlformats.org/officeDocument/2006/relationships/customXml" Target="../ink/ink269.xml"/><Relationship Id="rId745" Type="http://schemas.openxmlformats.org/officeDocument/2006/relationships/image" Target="../media/image15714.png"/><Relationship Id="rId952" Type="http://schemas.openxmlformats.org/officeDocument/2006/relationships/customXml" Target="../ink/ink476.xml"/><Relationship Id="rId1168" Type="http://schemas.openxmlformats.org/officeDocument/2006/relationships/customXml" Target="../ink/ink584.xml"/><Relationship Id="rId1375" Type="http://schemas.openxmlformats.org/officeDocument/2006/relationships/customXml" Target="../ink/ink688.xml"/><Relationship Id="rId1582" Type="http://schemas.openxmlformats.org/officeDocument/2006/relationships/image" Target="../media/image16129.png"/><Relationship Id="rId2219" Type="http://schemas.openxmlformats.org/officeDocument/2006/relationships/customXml" Target="../ink/ink1120.xml"/><Relationship Id="rId2426" Type="http://schemas.openxmlformats.org/officeDocument/2006/relationships/image" Target="../media/image16505.png"/><Relationship Id="rId2633" Type="http://schemas.openxmlformats.org/officeDocument/2006/relationships/customXml" Target="../ink/ink1327.xml"/><Relationship Id="rId81" Type="http://schemas.openxmlformats.org/officeDocument/2006/relationships/image" Target="../media/image15379.png"/><Relationship Id="rId605" Type="http://schemas.openxmlformats.org/officeDocument/2006/relationships/image" Target="../media/image15645.png"/><Relationship Id="rId812" Type="http://schemas.openxmlformats.org/officeDocument/2006/relationships/customXml" Target="../ink/ink406.xml"/><Relationship Id="rId1028" Type="http://schemas.openxmlformats.org/officeDocument/2006/relationships/customXml" Target="../ink/ink514.xml"/><Relationship Id="rId1235" Type="http://schemas.openxmlformats.org/officeDocument/2006/relationships/image" Target="../media/image15958.png"/><Relationship Id="rId1442" Type="http://schemas.openxmlformats.org/officeDocument/2006/relationships/image" Target="../media/image16059.png"/><Relationship Id="rId2840" Type="http://schemas.openxmlformats.org/officeDocument/2006/relationships/image" Target="../media/image16717.png"/><Relationship Id="rId1302" Type="http://schemas.openxmlformats.org/officeDocument/2006/relationships/image" Target="../media/image15991.png"/><Relationship Id="rId2700" Type="http://schemas.openxmlformats.org/officeDocument/2006/relationships/image" Target="../media/image16642.png"/><Relationship Id="rId3267" Type="http://schemas.openxmlformats.org/officeDocument/2006/relationships/customXml" Target="../ink/ink1644.xml"/><Relationship Id="rId188" Type="http://schemas.openxmlformats.org/officeDocument/2006/relationships/customXml" Target="../ink/ink94.xml"/><Relationship Id="rId395" Type="http://schemas.openxmlformats.org/officeDocument/2006/relationships/image" Target="../media/image15542.png"/><Relationship Id="rId2076" Type="http://schemas.openxmlformats.org/officeDocument/2006/relationships/customXml" Target="../ink/ink1048.xml"/><Relationship Id="rId3474" Type="http://schemas.openxmlformats.org/officeDocument/2006/relationships/image" Target="../media/image17045.png"/><Relationship Id="rId3681" Type="http://schemas.openxmlformats.org/officeDocument/2006/relationships/customXml" Target="../ink/ink1851.xml"/><Relationship Id="rId2283" Type="http://schemas.openxmlformats.org/officeDocument/2006/relationships/customXml" Target="../ink/ink1152.xml"/><Relationship Id="rId2490" Type="http://schemas.openxmlformats.org/officeDocument/2006/relationships/image" Target="../media/image16537.png"/><Relationship Id="rId3127" Type="http://schemas.openxmlformats.org/officeDocument/2006/relationships/customXml" Target="../ink/ink1574.xml"/><Relationship Id="rId3334" Type="http://schemas.openxmlformats.org/officeDocument/2006/relationships/image" Target="../media/image16971.png"/><Relationship Id="rId3541" Type="http://schemas.openxmlformats.org/officeDocument/2006/relationships/customXml" Target="../ink/ink1781.xml"/><Relationship Id="rId255" Type="http://schemas.openxmlformats.org/officeDocument/2006/relationships/image" Target="../media/image15473.png"/><Relationship Id="rId462" Type="http://schemas.openxmlformats.org/officeDocument/2006/relationships/customXml" Target="../ink/ink231.xml"/><Relationship Id="rId1092" Type="http://schemas.openxmlformats.org/officeDocument/2006/relationships/customXml" Target="../ink/ink546.xml"/><Relationship Id="rId2143" Type="http://schemas.openxmlformats.org/officeDocument/2006/relationships/customXml" Target="../ink/ink1082.xml"/><Relationship Id="rId2350" Type="http://schemas.openxmlformats.org/officeDocument/2006/relationships/image" Target="../media/image16467.png"/><Relationship Id="rId3401" Type="http://schemas.openxmlformats.org/officeDocument/2006/relationships/customXml" Target="../ink/ink1711.xml"/><Relationship Id="rId115" Type="http://schemas.openxmlformats.org/officeDocument/2006/relationships/image" Target="../media/image15398.png"/><Relationship Id="rId322" Type="http://schemas.openxmlformats.org/officeDocument/2006/relationships/customXml" Target="../ink/ink161.xml"/><Relationship Id="rId2003" Type="http://schemas.openxmlformats.org/officeDocument/2006/relationships/image" Target="../media/image16302.png"/><Relationship Id="rId2210" Type="http://schemas.openxmlformats.org/officeDocument/2006/relationships/image" Target="../media/image16397.png"/><Relationship Id="rId1769" Type="http://schemas.openxmlformats.org/officeDocument/2006/relationships/image" Target="../media/image16211.png"/><Relationship Id="rId1976" Type="http://schemas.openxmlformats.org/officeDocument/2006/relationships/customXml" Target="../ink/ink996.xml"/><Relationship Id="rId3191" Type="http://schemas.openxmlformats.org/officeDocument/2006/relationships/customXml" Target="../ink/ink1606.xml"/><Relationship Id="rId1629" Type="http://schemas.openxmlformats.org/officeDocument/2006/relationships/customXml" Target="../ink/ink815.xml"/><Relationship Id="rId1836" Type="http://schemas.openxmlformats.org/officeDocument/2006/relationships/customXml" Target="../ink/ink922.xml"/><Relationship Id="rId1903" Type="http://schemas.openxmlformats.org/officeDocument/2006/relationships/image" Target="../media/image16265.png"/><Relationship Id="rId3051" Type="http://schemas.openxmlformats.org/officeDocument/2006/relationships/customXml" Target="../ink/ink1536.xml"/><Relationship Id="rId789" Type="http://schemas.openxmlformats.org/officeDocument/2006/relationships/image" Target="../media/image15736.png"/><Relationship Id="rId996" Type="http://schemas.openxmlformats.org/officeDocument/2006/relationships/customXml" Target="../ink/ink498.xml"/><Relationship Id="rId2677" Type="http://schemas.openxmlformats.org/officeDocument/2006/relationships/customXml" Target="../ink/ink1349.xml"/><Relationship Id="rId2884" Type="http://schemas.openxmlformats.org/officeDocument/2006/relationships/image" Target="../media/image16742.png"/><Relationship Id="rId3728" Type="http://schemas.openxmlformats.org/officeDocument/2006/relationships/image" Target="../media/image17186.png"/><Relationship Id="rId649" Type="http://schemas.openxmlformats.org/officeDocument/2006/relationships/image" Target="../media/image15667.png"/><Relationship Id="rId856" Type="http://schemas.openxmlformats.org/officeDocument/2006/relationships/customXml" Target="../ink/ink428.xml"/><Relationship Id="rId1279" Type="http://schemas.openxmlformats.org/officeDocument/2006/relationships/customXml" Target="../ink/ink640.xml"/><Relationship Id="rId1486" Type="http://schemas.openxmlformats.org/officeDocument/2006/relationships/image" Target="../media/image16081.png"/><Relationship Id="rId2537" Type="http://schemas.openxmlformats.org/officeDocument/2006/relationships/customXml" Target="../ink/ink1279.xml"/><Relationship Id="rId509" Type="http://schemas.openxmlformats.org/officeDocument/2006/relationships/image" Target="../media/image15598.png"/><Relationship Id="rId1139" Type="http://schemas.openxmlformats.org/officeDocument/2006/relationships/image" Target="../media/image15911.png"/><Relationship Id="rId1346" Type="http://schemas.openxmlformats.org/officeDocument/2006/relationships/image" Target="../media/image16013.png"/><Relationship Id="rId1693" Type="http://schemas.openxmlformats.org/officeDocument/2006/relationships/customXml" Target="../ink/ink847.xml"/><Relationship Id="rId2744" Type="http://schemas.openxmlformats.org/officeDocument/2006/relationships/image" Target="../media/image16664.png"/><Relationship Id="rId2951" Type="http://schemas.openxmlformats.org/officeDocument/2006/relationships/customXml" Target="../ink/ink1486.xml"/><Relationship Id="rId716" Type="http://schemas.openxmlformats.org/officeDocument/2006/relationships/customXml" Target="../ink/ink358.xml"/><Relationship Id="rId923" Type="http://schemas.openxmlformats.org/officeDocument/2006/relationships/image" Target="../media/image15803.png"/><Relationship Id="rId1553" Type="http://schemas.openxmlformats.org/officeDocument/2006/relationships/customXml" Target="../ink/ink777.xml"/><Relationship Id="rId1760" Type="http://schemas.openxmlformats.org/officeDocument/2006/relationships/customXml" Target="../ink/ink881.xml"/><Relationship Id="rId2604" Type="http://schemas.openxmlformats.org/officeDocument/2006/relationships/image" Target="../media/image16594.png"/><Relationship Id="rId2811" Type="http://schemas.openxmlformats.org/officeDocument/2006/relationships/customXml" Target="../ink/ink1416.xml"/><Relationship Id="rId52" Type="http://schemas.openxmlformats.org/officeDocument/2006/relationships/customXml" Target="../ink/ink26.xml"/><Relationship Id="rId1206" Type="http://schemas.openxmlformats.org/officeDocument/2006/relationships/customXml" Target="../ink/ink603.xml"/><Relationship Id="rId1413" Type="http://schemas.openxmlformats.org/officeDocument/2006/relationships/customXml" Target="../ink/ink707.xml"/><Relationship Id="rId1620" Type="http://schemas.openxmlformats.org/officeDocument/2006/relationships/image" Target="../media/image16145.png"/><Relationship Id="rId3378" Type="http://schemas.openxmlformats.org/officeDocument/2006/relationships/image" Target="../media/image16993.png"/><Relationship Id="rId3585" Type="http://schemas.openxmlformats.org/officeDocument/2006/relationships/customXml" Target="../ink/ink1803.xml"/><Relationship Id="rId3792" Type="http://schemas.openxmlformats.org/officeDocument/2006/relationships/image" Target="../media/image17222.png"/><Relationship Id="rId299" Type="http://schemas.openxmlformats.org/officeDocument/2006/relationships/image" Target="../media/image15495.png"/><Relationship Id="rId2187" Type="http://schemas.openxmlformats.org/officeDocument/2006/relationships/customXml" Target="../ink/ink1104.xml"/><Relationship Id="rId2394" Type="http://schemas.openxmlformats.org/officeDocument/2006/relationships/image" Target="../media/image16489.png"/><Relationship Id="rId3238" Type="http://schemas.openxmlformats.org/officeDocument/2006/relationships/image" Target="../media/image16923.png"/><Relationship Id="rId3445" Type="http://schemas.openxmlformats.org/officeDocument/2006/relationships/customXml" Target="../ink/ink1733.xml"/><Relationship Id="rId3652" Type="http://schemas.openxmlformats.org/officeDocument/2006/relationships/image" Target="../media/image17144.png"/><Relationship Id="rId159" Type="http://schemas.openxmlformats.org/officeDocument/2006/relationships/image" Target="../media/image15423.png"/><Relationship Id="rId366" Type="http://schemas.openxmlformats.org/officeDocument/2006/relationships/customXml" Target="../ink/ink183.xml"/><Relationship Id="rId573" Type="http://schemas.openxmlformats.org/officeDocument/2006/relationships/image" Target="../media/image15630.png"/><Relationship Id="rId780" Type="http://schemas.openxmlformats.org/officeDocument/2006/relationships/customXml" Target="../ink/ink390.xml"/><Relationship Id="rId2047" Type="http://schemas.openxmlformats.org/officeDocument/2006/relationships/customXml" Target="../ink/ink1033.xml"/><Relationship Id="rId2254" Type="http://schemas.openxmlformats.org/officeDocument/2006/relationships/image" Target="../media/image16419.png"/><Relationship Id="rId2461" Type="http://schemas.openxmlformats.org/officeDocument/2006/relationships/customXml" Target="../ink/ink1241.xml"/><Relationship Id="rId3305" Type="http://schemas.openxmlformats.org/officeDocument/2006/relationships/customXml" Target="../ink/ink1663.xml"/><Relationship Id="rId3512" Type="http://schemas.openxmlformats.org/officeDocument/2006/relationships/image" Target="../media/image17066.png"/><Relationship Id="rId226" Type="http://schemas.openxmlformats.org/officeDocument/2006/relationships/customXml" Target="../ink/ink113.xml"/><Relationship Id="rId433" Type="http://schemas.openxmlformats.org/officeDocument/2006/relationships/image" Target="../media/image15560.png"/><Relationship Id="rId1063" Type="http://schemas.openxmlformats.org/officeDocument/2006/relationships/image" Target="../media/image15873.png"/><Relationship Id="rId1270" Type="http://schemas.openxmlformats.org/officeDocument/2006/relationships/image" Target="../media/image15975.png"/><Relationship Id="rId2114" Type="http://schemas.openxmlformats.org/officeDocument/2006/relationships/image" Target="../media/image16349.png"/><Relationship Id="rId640" Type="http://schemas.openxmlformats.org/officeDocument/2006/relationships/customXml" Target="../ink/ink320.xml"/><Relationship Id="rId2321" Type="http://schemas.openxmlformats.org/officeDocument/2006/relationships/customXml" Target="../ink/ink1171.xml"/><Relationship Id="rId500" Type="http://schemas.openxmlformats.org/officeDocument/2006/relationships/customXml" Target="../ink/ink250.xml"/><Relationship Id="rId1130" Type="http://schemas.openxmlformats.org/officeDocument/2006/relationships/customXml" Target="../ink/ink565.xml"/><Relationship Id="rId1947" Type="http://schemas.openxmlformats.org/officeDocument/2006/relationships/customXml" Target="../ink/ink979.xml"/><Relationship Id="rId3095" Type="http://schemas.openxmlformats.org/officeDocument/2006/relationships/customXml" Target="../ink/ink1558.xml"/><Relationship Id="rId1807" Type="http://schemas.openxmlformats.org/officeDocument/2006/relationships/customXml" Target="../ink/ink907.xml"/><Relationship Id="rId3162" Type="http://schemas.openxmlformats.org/officeDocument/2006/relationships/image" Target="../media/image16885.png"/><Relationship Id="rId290" Type="http://schemas.openxmlformats.org/officeDocument/2006/relationships/customXml" Target="../ink/ink145.xml"/><Relationship Id="rId3022" Type="http://schemas.openxmlformats.org/officeDocument/2006/relationships/image" Target="../media/image16815.png"/><Relationship Id="rId150" Type="http://schemas.openxmlformats.org/officeDocument/2006/relationships/customXml" Target="../ink/ink75.xml"/><Relationship Id="rId2788" Type="http://schemas.openxmlformats.org/officeDocument/2006/relationships/image" Target="../media/image16688.png"/><Relationship Id="rId2995" Type="http://schemas.openxmlformats.org/officeDocument/2006/relationships/customXml" Target="../ink/ink1508.xml"/><Relationship Id="rId967" Type="http://schemas.openxmlformats.org/officeDocument/2006/relationships/image" Target="../media/image15825.png"/><Relationship Id="rId1597" Type="http://schemas.openxmlformats.org/officeDocument/2006/relationships/customXml" Target="../ink/ink799.xml"/><Relationship Id="rId2648" Type="http://schemas.openxmlformats.org/officeDocument/2006/relationships/image" Target="../media/image16616.png"/><Relationship Id="rId2855" Type="http://schemas.openxmlformats.org/officeDocument/2006/relationships/customXml" Target="../ink/ink1438.xml"/><Relationship Id="rId96" Type="http://schemas.openxmlformats.org/officeDocument/2006/relationships/customXml" Target="../ink/ink48.xml"/><Relationship Id="rId827" Type="http://schemas.openxmlformats.org/officeDocument/2006/relationships/image" Target="../media/image15755.png"/><Relationship Id="rId1457" Type="http://schemas.openxmlformats.org/officeDocument/2006/relationships/customXml" Target="../ink/ink729.xml"/><Relationship Id="rId1664" Type="http://schemas.openxmlformats.org/officeDocument/2006/relationships/image" Target="../media/image16165.png"/><Relationship Id="rId1871" Type="http://schemas.openxmlformats.org/officeDocument/2006/relationships/image" Target="../media/image6122.png"/><Relationship Id="rId2508" Type="http://schemas.openxmlformats.org/officeDocument/2006/relationships/image" Target="../media/image16546.png"/><Relationship Id="rId2715" Type="http://schemas.openxmlformats.org/officeDocument/2006/relationships/customXml" Target="../ink/ink1368.xml"/><Relationship Id="rId2922" Type="http://schemas.openxmlformats.org/officeDocument/2006/relationships/image" Target="../media/image16763.png"/><Relationship Id="rId1317" Type="http://schemas.openxmlformats.org/officeDocument/2006/relationships/customXml" Target="../ink/ink659.xml"/><Relationship Id="rId1524" Type="http://schemas.openxmlformats.org/officeDocument/2006/relationships/image" Target="../media/image16100.png"/><Relationship Id="rId1731" Type="http://schemas.openxmlformats.org/officeDocument/2006/relationships/image" Target="../media/image6305.png"/><Relationship Id="rId23" Type="http://schemas.openxmlformats.org/officeDocument/2006/relationships/image" Target="../media/image15347.png"/><Relationship Id="rId3489" Type="http://schemas.openxmlformats.org/officeDocument/2006/relationships/customXml" Target="../ink/ink1755.xml"/><Relationship Id="rId3696" Type="http://schemas.openxmlformats.org/officeDocument/2006/relationships/image" Target="../media/image17168.png"/><Relationship Id="rId2298" Type="http://schemas.openxmlformats.org/officeDocument/2006/relationships/image" Target="../media/image16441.png"/><Relationship Id="rId3349" Type="http://schemas.openxmlformats.org/officeDocument/2006/relationships/customXml" Target="../ink/ink1685.xml"/><Relationship Id="rId3556" Type="http://schemas.openxmlformats.org/officeDocument/2006/relationships/image" Target="../media/image17091.png"/><Relationship Id="rId477" Type="http://schemas.openxmlformats.org/officeDocument/2006/relationships/image" Target="../media/image15582.png"/><Relationship Id="rId684" Type="http://schemas.openxmlformats.org/officeDocument/2006/relationships/customXml" Target="../ink/ink342.xml"/><Relationship Id="rId2158" Type="http://schemas.openxmlformats.org/officeDocument/2006/relationships/image" Target="../media/image16371.png"/><Relationship Id="rId2365" Type="http://schemas.openxmlformats.org/officeDocument/2006/relationships/customXml" Target="../ink/ink1193.xml"/><Relationship Id="rId3209" Type="http://schemas.openxmlformats.org/officeDocument/2006/relationships/customXml" Target="../ink/ink1615.xml"/><Relationship Id="rId3763" Type="http://schemas.openxmlformats.org/officeDocument/2006/relationships/customXml" Target="../ink/ink1892.xml"/><Relationship Id="rId337" Type="http://schemas.openxmlformats.org/officeDocument/2006/relationships/image" Target="../media/image15513.png"/><Relationship Id="rId891" Type="http://schemas.openxmlformats.org/officeDocument/2006/relationships/image" Target="../media/image15787.png"/><Relationship Id="rId2018" Type="http://schemas.openxmlformats.org/officeDocument/2006/relationships/customXml" Target="../ink/ink1017.xml"/><Relationship Id="rId2572" Type="http://schemas.openxmlformats.org/officeDocument/2006/relationships/image" Target="../media/image16578.png"/><Relationship Id="rId3416" Type="http://schemas.openxmlformats.org/officeDocument/2006/relationships/image" Target="../media/image17013.png"/><Relationship Id="rId3623" Type="http://schemas.openxmlformats.org/officeDocument/2006/relationships/customXml" Target="../ink/ink1822.xml"/><Relationship Id="rId544" Type="http://schemas.openxmlformats.org/officeDocument/2006/relationships/customXml" Target="../ink/ink272.xml"/><Relationship Id="rId751" Type="http://schemas.openxmlformats.org/officeDocument/2006/relationships/image" Target="../media/image15717.png"/><Relationship Id="rId1174" Type="http://schemas.openxmlformats.org/officeDocument/2006/relationships/customXml" Target="../ink/ink587.xml"/><Relationship Id="rId1381" Type="http://schemas.openxmlformats.org/officeDocument/2006/relationships/customXml" Target="../ink/ink691.xml"/><Relationship Id="rId2225" Type="http://schemas.openxmlformats.org/officeDocument/2006/relationships/customXml" Target="../ink/ink1123.xml"/><Relationship Id="rId2432" Type="http://schemas.openxmlformats.org/officeDocument/2006/relationships/image" Target="../media/image16508.png"/><Relationship Id="rId404" Type="http://schemas.openxmlformats.org/officeDocument/2006/relationships/customXml" Target="../ink/ink202.xml"/><Relationship Id="rId611" Type="http://schemas.openxmlformats.org/officeDocument/2006/relationships/image" Target="../media/image15648.png"/><Relationship Id="rId1034" Type="http://schemas.openxmlformats.org/officeDocument/2006/relationships/customXml" Target="../ink/ink517.xml"/><Relationship Id="rId1241" Type="http://schemas.openxmlformats.org/officeDocument/2006/relationships/image" Target="../media/image15961.png"/><Relationship Id="rId1101" Type="http://schemas.openxmlformats.org/officeDocument/2006/relationships/image" Target="../media/image15892.png"/><Relationship Id="rId3066" Type="http://schemas.openxmlformats.org/officeDocument/2006/relationships/image" Target="../media/image16837.png"/><Relationship Id="rId3273" Type="http://schemas.openxmlformats.org/officeDocument/2006/relationships/customXml" Target="../ink/ink1647.xml"/><Relationship Id="rId3480" Type="http://schemas.openxmlformats.org/officeDocument/2006/relationships/image" Target="../media/image17048.png"/><Relationship Id="rId194" Type="http://schemas.openxmlformats.org/officeDocument/2006/relationships/customXml" Target="../ink/ink97.xml"/><Relationship Id="rId1918" Type="http://schemas.openxmlformats.org/officeDocument/2006/relationships/customXml" Target="../ink/ink964.xml"/><Relationship Id="rId2082" Type="http://schemas.openxmlformats.org/officeDocument/2006/relationships/customXml" Target="../ink/ink1051.xml"/><Relationship Id="rId3133" Type="http://schemas.openxmlformats.org/officeDocument/2006/relationships/customXml" Target="../ink/ink1577.xml"/><Relationship Id="rId261" Type="http://schemas.openxmlformats.org/officeDocument/2006/relationships/image" Target="../media/image15476.png"/><Relationship Id="rId3340" Type="http://schemas.openxmlformats.org/officeDocument/2006/relationships/image" Target="../media/image16974.png"/><Relationship Id="rId2899" Type="http://schemas.openxmlformats.org/officeDocument/2006/relationships/customXml" Target="../ink/ink1460.xml"/><Relationship Id="rId3200" Type="http://schemas.openxmlformats.org/officeDocument/2006/relationships/image" Target="../media/image16904.png"/><Relationship Id="rId121" Type="http://schemas.openxmlformats.org/officeDocument/2006/relationships/image" Target="../media/image15402.png"/><Relationship Id="rId2759" Type="http://schemas.openxmlformats.org/officeDocument/2006/relationships/customXml" Target="../ink/ink1390.xml"/><Relationship Id="rId2966" Type="http://schemas.openxmlformats.org/officeDocument/2006/relationships/image" Target="../media/image16787.png"/><Relationship Id="rId938" Type="http://schemas.openxmlformats.org/officeDocument/2006/relationships/customXml" Target="../ink/ink469.xml"/><Relationship Id="rId1568" Type="http://schemas.openxmlformats.org/officeDocument/2006/relationships/image" Target="../media/image16122.png"/><Relationship Id="rId1775" Type="http://schemas.openxmlformats.org/officeDocument/2006/relationships/image" Target="../media/image16214.png"/><Relationship Id="rId2619" Type="http://schemas.openxmlformats.org/officeDocument/2006/relationships/customXml" Target="../ink/ink1320.xml"/><Relationship Id="rId2826" Type="http://schemas.openxmlformats.org/officeDocument/2006/relationships/image" Target="../media/image16709.png"/><Relationship Id="rId67" Type="http://schemas.openxmlformats.org/officeDocument/2006/relationships/image" Target="../media/image15372.png"/><Relationship Id="rId1428" Type="http://schemas.openxmlformats.org/officeDocument/2006/relationships/image" Target="../media/image16052.png"/><Relationship Id="rId1635" Type="http://schemas.openxmlformats.org/officeDocument/2006/relationships/customXml" Target="../ink/ink818.xml"/><Relationship Id="rId1982" Type="http://schemas.openxmlformats.org/officeDocument/2006/relationships/customXml" Target="../ink/ink999.xml"/><Relationship Id="rId1842" Type="http://schemas.openxmlformats.org/officeDocument/2006/relationships/customXml" Target="../ink/ink925.xml"/><Relationship Id="rId1702" Type="http://schemas.openxmlformats.org/officeDocument/2006/relationships/image" Target="../media/image16181.png"/><Relationship Id="rId3667" Type="http://schemas.openxmlformats.org/officeDocument/2006/relationships/customXml" Target="../ink/ink1844.xml"/><Relationship Id="rId588" Type="http://schemas.openxmlformats.org/officeDocument/2006/relationships/customXml" Target="../ink/ink294.xml"/><Relationship Id="rId795" Type="http://schemas.openxmlformats.org/officeDocument/2006/relationships/image" Target="../media/image15739.png"/><Relationship Id="rId2269" Type="http://schemas.openxmlformats.org/officeDocument/2006/relationships/customXml" Target="../ink/ink1145.xml"/><Relationship Id="rId2476" Type="http://schemas.openxmlformats.org/officeDocument/2006/relationships/image" Target="../media/image16530.png"/><Relationship Id="rId2683" Type="http://schemas.openxmlformats.org/officeDocument/2006/relationships/customXml" Target="../ink/ink1352.xml"/><Relationship Id="rId2890" Type="http://schemas.openxmlformats.org/officeDocument/2006/relationships/image" Target="../media/image16745.png"/><Relationship Id="rId3527" Type="http://schemas.openxmlformats.org/officeDocument/2006/relationships/customXml" Target="../ink/ink1774.xml"/><Relationship Id="rId3734" Type="http://schemas.openxmlformats.org/officeDocument/2006/relationships/image" Target="../media/image17189.png"/><Relationship Id="rId448" Type="http://schemas.openxmlformats.org/officeDocument/2006/relationships/customXml" Target="../ink/ink224.xml"/><Relationship Id="rId655" Type="http://schemas.openxmlformats.org/officeDocument/2006/relationships/image" Target="../media/image15670.png"/><Relationship Id="rId862" Type="http://schemas.openxmlformats.org/officeDocument/2006/relationships/customXml" Target="../ink/ink431.xml"/><Relationship Id="rId1078" Type="http://schemas.openxmlformats.org/officeDocument/2006/relationships/customXml" Target="../ink/ink539.xml"/><Relationship Id="rId1285" Type="http://schemas.openxmlformats.org/officeDocument/2006/relationships/customXml" Target="../ink/ink643.xml"/><Relationship Id="rId1492" Type="http://schemas.openxmlformats.org/officeDocument/2006/relationships/image" Target="../media/image16084.png"/><Relationship Id="rId2129" Type="http://schemas.openxmlformats.org/officeDocument/2006/relationships/customXml" Target="../ink/ink1075.xml"/><Relationship Id="rId2336" Type="http://schemas.openxmlformats.org/officeDocument/2006/relationships/image" Target="../media/image16460.png"/><Relationship Id="rId2543" Type="http://schemas.openxmlformats.org/officeDocument/2006/relationships/customXml" Target="../ink/ink1282.xml"/><Relationship Id="rId2750" Type="http://schemas.openxmlformats.org/officeDocument/2006/relationships/image" Target="../media/image16667.png"/><Relationship Id="rId3801" Type="http://schemas.openxmlformats.org/officeDocument/2006/relationships/customXml" Target="../ink/ink1911.xml"/><Relationship Id="rId308" Type="http://schemas.openxmlformats.org/officeDocument/2006/relationships/customXml" Target="../ink/ink154.xml"/><Relationship Id="rId515" Type="http://schemas.openxmlformats.org/officeDocument/2006/relationships/image" Target="../media/image15601.png"/><Relationship Id="rId722" Type="http://schemas.openxmlformats.org/officeDocument/2006/relationships/customXml" Target="../ink/ink361.xml"/><Relationship Id="rId1145" Type="http://schemas.openxmlformats.org/officeDocument/2006/relationships/image" Target="../media/image15914.png"/><Relationship Id="rId1352" Type="http://schemas.openxmlformats.org/officeDocument/2006/relationships/image" Target="../media/image16016.png"/><Relationship Id="rId2403" Type="http://schemas.openxmlformats.org/officeDocument/2006/relationships/customXml" Target="../ink/ink1212.xml"/><Relationship Id="rId1005" Type="http://schemas.openxmlformats.org/officeDocument/2006/relationships/image" Target="../media/image15844.png"/><Relationship Id="rId1212" Type="http://schemas.openxmlformats.org/officeDocument/2006/relationships/customXml" Target="../ink/ink606.xml"/><Relationship Id="rId2610" Type="http://schemas.openxmlformats.org/officeDocument/2006/relationships/image" Target="../media/image16597.png"/><Relationship Id="rId3177" Type="http://schemas.openxmlformats.org/officeDocument/2006/relationships/customXml" Target="../ink/ink1599.xml"/><Relationship Id="rId3037" Type="http://schemas.openxmlformats.org/officeDocument/2006/relationships/customXml" Target="../ink/ink1529.xml"/><Relationship Id="rId3384" Type="http://schemas.openxmlformats.org/officeDocument/2006/relationships/image" Target="../media/image16996.png"/><Relationship Id="rId3591" Type="http://schemas.openxmlformats.org/officeDocument/2006/relationships/customXml" Target="../ink/ink1806.xml"/><Relationship Id="rId2193" Type="http://schemas.openxmlformats.org/officeDocument/2006/relationships/customXml" Target="../ink/ink1107.xml"/><Relationship Id="rId3244" Type="http://schemas.openxmlformats.org/officeDocument/2006/relationships/image" Target="../media/image16926.png"/><Relationship Id="rId3451" Type="http://schemas.openxmlformats.org/officeDocument/2006/relationships/customXml" Target="../ink/ink1736.xml"/><Relationship Id="rId165" Type="http://schemas.openxmlformats.org/officeDocument/2006/relationships/image" Target="../media/image15426.png"/><Relationship Id="rId372" Type="http://schemas.openxmlformats.org/officeDocument/2006/relationships/customXml" Target="../ink/ink186.xml"/><Relationship Id="rId2053" Type="http://schemas.openxmlformats.org/officeDocument/2006/relationships/customXml" Target="../ink/ink1036.xml"/><Relationship Id="rId2260" Type="http://schemas.openxmlformats.org/officeDocument/2006/relationships/image" Target="../media/image16422.png"/><Relationship Id="rId3104" Type="http://schemas.openxmlformats.org/officeDocument/2006/relationships/image" Target="../media/image16856.png"/><Relationship Id="rId3311" Type="http://schemas.openxmlformats.org/officeDocument/2006/relationships/customXml" Target="../ink/ink1666.xml"/><Relationship Id="rId232" Type="http://schemas.openxmlformats.org/officeDocument/2006/relationships/customXml" Target="../ink/ink116.xml"/><Relationship Id="rId2120" Type="http://schemas.openxmlformats.org/officeDocument/2006/relationships/image" Target="../media/image16352.png"/><Relationship Id="rId1679" Type="http://schemas.openxmlformats.org/officeDocument/2006/relationships/customXml" Target="../ink/ink840.xml"/><Relationship Id="rId1886" Type="http://schemas.openxmlformats.org/officeDocument/2006/relationships/image" Target="../media/image16258.png"/><Relationship Id="rId2937" Type="http://schemas.openxmlformats.org/officeDocument/2006/relationships/customXml" Target="../ink/ink1479.xml"/><Relationship Id="rId909" Type="http://schemas.openxmlformats.org/officeDocument/2006/relationships/image" Target="../media/image15796.png"/><Relationship Id="rId1539" Type="http://schemas.openxmlformats.org/officeDocument/2006/relationships/customXml" Target="../ink/ink770.xml"/><Relationship Id="rId1746" Type="http://schemas.openxmlformats.org/officeDocument/2006/relationships/customXml" Target="../ink/ink874.xml"/><Relationship Id="rId1953" Type="http://schemas.openxmlformats.org/officeDocument/2006/relationships/image" Target="../media/image6061.png"/><Relationship Id="rId38" Type="http://schemas.openxmlformats.org/officeDocument/2006/relationships/customXml" Target="../ink/ink19.xml"/><Relationship Id="rId1606" Type="http://schemas.openxmlformats.org/officeDocument/2006/relationships/image" Target="../media/image16141.png"/><Relationship Id="rId1813" Type="http://schemas.openxmlformats.org/officeDocument/2006/relationships/customXml" Target="../ink/ink910.xml"/><Relationship Id="rId3778" Type="http://schemas.openxmlformats.org/officeDocument/2006/relationships/image" Target="../media/image17214.png"/><Relationship Id="rId699" Type="http://schemas.openxmlformats.org/officeDocument/2006/relationships/image" Target="../media/image15691.png"/><Relationship Id="rId2587" Type="http://schemas.openxmlformats.org/officeDocument/2006/relationships/customXml" Target="../ink/ink1304.xml"/><Relationship Id="rId2794" Type="http://schemas.openxmlformats.org/officeDocument/2006/relationships/image" Target="../media/image16692.png"/><Relationship Id="rId3638" Type="http://schemas.openxmlformats.org/officeDocument/2006/relationships/image" Target="../media/image17136.png"/><Relationship Id="rId559" Type="http://schemas.openxmlformats.org/officeDocument/2006/relationships/image" Target="../media/image15623.png"/><Relationship Id="rId766" Type="http://schemas.openxmlformats.org/officeDocument/2006/relationships/customXml" Target="../ink/ink383.xml"/><Relationship Id="rId1189" Type="http://schemas.openxmlformats.org/officeDocument/2006/relationships/image" Target="../media/image15935.png"/><Relationship Id="rId1396" Type="http://schemas.openxmlformats.org/officeDocument/2006/relationships/image" Target="../media/image16037.png"/><Relationship Id="rId2447" Type="http://schemas.openxmlformats.org/officeDocument/2006/relationships/customXml" Target="../ink/ink1234.xml"/><Relationship Id="rId419" Type="http://schemas.openxmlformats.org/officeDocument/2006/relationships/image" Target="../media/image15554.png"/><Relationship Id="rId626" Type="http://schemas.openxmlformats.org/officeDocument/2006/relationships/customXml" Target="../ink/ink313.xml"/><Relationship Id="rId973" Type="http://schemas.openxmlformats.org/officeDocument/2006/relationships/image" Target="../media/image15828.png"/><Relationship Id="rId1049" Type="http://schemas.openxmlformats.org/officeDocument/2006/relationships/image" Target="../media/image15866.png"/><Relationship Id="rId1256" Type="http://schemas.openxmlformats.org/officeDocument/2006/relationships/customXml" Target="../ink/ink628.xml"/><Relationship Id="rId2307" Type="http://schemas.openxmlformats.org/officeDocument/2006/relationships/customXml" Target="../ink/ink1164.xml"/><Relationship Id="rId2654" Type="http://schemas.openxmlformats.org/officeDocument/2006/relationships/image" Target="../media/image16619.png"/><Relationship Id="rId2861" Type="http://schemas.openxmlformats.org/officeDocument/2006/relationships/customXml" Target="../ink/ink1441.xml"/><Relationship Id="rId3705" Type="http://schemas.openxmlformats.org/officeDocument/2006/relationships/customXml" Target="../ink/ink1863.xml"/><Relationship Id="rId833" Type="http://schemas.openxmlformats.org/officeDocument/2006/relationships/image" Target="../media/image15758.png"/><Relationship Id="rId1116" Type="http://schemas.openxmlformats.org/officeDocument/2006/relationships/customXml" Target="../ink/ink558.xml"/><Relationship Id="rId1463" Type="http://schemas.openxmlformats.org/officeDocument/2006/relationships/customXml" Target="../ink/ink732.xml"/><Relationship Id="rId1670" Type="http://schemas.openxmlformats.org/officeDocument/2006/relationships/image" Target="../media/image16168.png"/><Relationship Id="rId2514" Type="http://schemas.openxmlformats.org/officeDocument/2006/relationships/image" Target="../media/image16549.png"/><Relationship Id="rId2721" Type="http://schemas.openxmlformats.org/officeDocument/2006/relationships/customXml" Target="../ink/ink1371.xml"/><Relationship Id="rId900" Type="http://schemas.openxmlformats.org/officeDocument/2006/relationships/customXml" Target="../ink/ink450.xml"/><Relationship Id="rId1323" Type="http://schemas.openxmlformats.org/officeDocument/2006/relationships/customXml" Target="../ink/ink662.xml"/><Relationship Id="rId1530" Type="http://schemas.openxmlformats.org/officeDocument/2006/relationships/image" Target="../media/image16103.png"/><Relationship Id="rId3288" Type="http://schemas.openxmlformats.org/officeDocument/2006/relationships/image" Target="../media/image16948.png"/><Relationship Id="rId3495" Type="http://schemas.openxmlformats.org/officeDocument/2006/relationships/customXml" Target="../ink/ink1758.xml"/><Relationship Id="rId2097" Type="http://schemas.openxmlformats.org/officeDocument/2006/relationships/customXml" Target="../ink/ink1059.xml"/><Relationship Id="rId3148" Type="http://schemas.openxmlformats.org/officeDocument/2006/relationships/image" Target="../media/image16878.png"/><Relationship Id="rId3355" Type="http://schemas.openxmlformats.org/officeDocument/2006/relationships/customXml" Target="../ink/ink1688.xml"/><Relationship Id="rId3562" Type="http://schemas.openxmlformats.org/officeDocument/2006/relationships/image" Target="../media/image17094.png"/><Relationship Id="rId276" Type="http://schemas.openxmlformats.org/officeDocument/2006/relationships/customXml" Target="../ink/ink138.xml"/><Relationship Id="rId483" Type="http://schemas.openxmlformats.org/officeDocument/2006/relationships/image" Target="../media/image15585.png"/><Relationship Id="rId690" Type="http://schemas.openxmlformats.org/officeDocument/2006/relationships/customXml" Target="../ink/ink345.xml"/><Relationship Id="rId2164" Type="http://schemas.openxmlformats.org/officeDocument/2006/relationships/image" Target="../media/image16374.png"/><Relationship Id="rId2371" Type="http://schemas.openxmlformats.org/officeDocument/2006/relationships/customXml" Target="../ink/ink1196.xml"/><Relationship Id="rId3008" Type="http://schemas.openxmlformats.org/officeDocument/2006/relationships/image" Target="../media/image16808.png"/><Relationship Id="rId3215" Type="http://schemas.openxmlformats.org/officeDocument/2006/relationships/customXml" Target="../ink/ink1618.xml"/><Relationship Id="rId3422" Type="http://schemas.openxmlformats.org/officeDocument/2006/relationships/image" Target="../media/image17016.png"/><Relationship Id="rId136" Type="http://schemas.openxmlformats.org/officeDocument/2006/relationships/customXml" Target="../ink/ink68.xml"/><Relationship Id="rId343" Type="http://schemas.openxmlformats.org/officeDocument/2006/relationships/image" Target="../media/image15516.png"/><Relationship Id="rId550" Type="http://schemas.openxmlformats.org/officeDocument/2006/relationships/customXml" Target="../ink/ink275.xml"/><Relationship Id="rId1180" Type="http://schemas.openxmlformats.org/officeDocument/2006/relationships/customXml" Target="../ink/ink590.xml"/><Relationship Id="rId2024" Type="http://schemas.openxmlformats.org/officeDocument/2006/relationships/customXml" Target="../ink/ink1020.xml"/><Relationship Id="rId2231" Type="http://schemas.openxmlformats.org/officeDocument/2006/relationships/customXml" Target="../ink/ink1126.xml"/><Relationship Id="rId203" Type="http://schemas.openxmlformats.org/officeDocument/2006/relationships/image" Target="../media/image15447.png"/><Relationship Id="rId1040" Type="http://schemas.openxmlformats.org/officeDocument/2006/relationships/customXml" Target="../ink/ink520.xml"/><Relationship Id="rId410" Type="http://schemas.openxmlformats.org/officeDocument/2006/relationships/customXml" Target="../ink/ink205.xml"/><Relationship Id="rId1997" Type="http://schemas.openxmlformats.org/officeDocument/2006/relationships/image" Target="../media/image16299.png"/><Relationship Id="rId1857" Type="http://schemas.openxmlformats.org/officeDocument/2006/relationships/image" Target="../media/image16249.png"/><Relationship Id="rId2908" Type="http://schemas.openxmlformats.org/officeDocument/2006/relationships/image" Target="../media/image16755.png"/><Relationship Id="rId1717" Type="http://schemas.openxmlformats.org/officeDocument/2006/relationships/customXml" Target="../ink/ink859.xml"/><Relationship Id="rId1924" Type="http://schemas.openxmlformats.org/officeDocument/2006/relationships/customXml" Target="../ink/ink967.xml"/><Relationship Id="rId3072" Type="http://schemas.openxmlformats.org/officeDocument/2006/relationships/image" Target="../media/image16840.png"/><Relationship Id="rId2698" Type="http://schemas.openxmlformats.org/officeDocument/2006/relationships/image" Target="../media/image16641.png"/><Relationship Id="rId3749" Type="http://schemas.openxmlformats.org/officeDocument/2006/relationships/customXml" Target="../ink/ink1885.xml"/><Relationship Id="rId877" Type="http://schemas.openxmlformats.org/officeDocument/2006/relationships/image" Target="../media/image15780.png"/><Relationship Id="rId2558" Type="http://schemas.openxmlformats.org/officeDocument/2006/relationships/image" Target="../media/image16571.png"/><Relationship Id="rId2765" Type="http://schemas.openxmlformats.org/officeDocument/2006/relationships/customXml" Target="../ink/ink1393.xml"/><Relationship Id="rId2972" Type="http://schemas.openxmlformats.org/officeDocument/2006/relationships/image" Target="../media/image16790.png"/><Relationship Id="rId3609" Type="http://schemas.openxmlformats.org/officeDocument/2006/relationships/customXml" Target="../ink/ink1815.xml"/><Relationship Id="rId3816" Type="http://schemas.openxmlformats.org/officeDocument/2006/relationships/image" Target="../media/image17235.png"/><Relationship Id="rId737" Type="http://schemas.openxmlformats.org/officeDocument/2006/relationships/image" Target="../media/image15710.png"/><Relationship Id="rId944" Type="http://schemas.openxmlformats.org/officeDocument/2006/relationships/customXml" Target="../ink/ink472.xml"/><Relationship Id="rId1367" Type="http://schemas.openxmlformats.org/officeDocument/2006/relationships/customXml" Target="../ink/ink684.xml"/><Relationship Id="rId1574" Type="http://schemas.openxmlformats.org/officeDocument/2006/relationships/image" Target="../media/image16125.png"/><Relationship Id="rId1781" Type="http://schemas.openxmlformats.org/officeDocument/2006/relationships/image" Target="../media/image16217.png"/><Relationship Id="rId2418" Type="http://schemas.openxmlformats.org/officeDocument/2006/relationships/image" Target="../media/image16501.png"/><Relationship Id="rId2625" Type="http://schemas.openxmlformats.org/officeDocument/2006/relationships/customXml" Target="../ink/ink1323.xml"/><Relationship Id="rId2832" Type="http://schemas.openxmlformats.org/officeDocument/2006/relationships/image" Target="../media/image16713.png"/><Relationship Id="rId73" Type="http://schemas.openxmlformats.org/officeDocument/2006/relationships/image" Target="../media/image15375.png"/><Relationship Id="rId804" Type="http://schemas.openxmlformats.org/officeDocument/2006/relationships/customXml" Target="../ink/ink402.xml"/><Relationship Id="rId1227" Type="http://schemas.openxmlformats.org/officeDocument/2006/relationships/image" Target="../media/image15954.png"/><Relationship Id="rId1434" Type="http://schemas.openxmlformats.org/officeDocument/2006/relationships/image" Target="../media/image16055.png"/><Relationship Id="rId1641" Type="http://schemas.openxmlformats.org/officeDocument/2006/relationships/customXml" Target="../ink/ink821.xml"/><Relationship Id="rId1879" Type="http://schemas.openxmlformats.org/officeDocument/2006/relationships/customXml" Target="../ink/ink944.xml"/><Relationship Id="rId3094" Type="http://schemas.openxmlformats.org/officeDocument/2006/relationships/image" Target="../media/image16851.png"/><Relationship Id="rId1501" Type="http://schemas.openxmlformats.org/officeDocument/2006/relationships/customXml" Target="../ink/ink751.xml"/><Relationship Id="rId1739" Type="http://schemas.openxmlformats.org/officeDocument/2006/relationships/image" Target="../media/image16198.png"/><Relationship Id="rId1946" Type="http://schemas.openxmlformats.org/officeDocument/2006/relationships/image" Target="../media/image16280.png"/><Relationship Id="rId3399" Type="http://schemas.openxmlformats.org/officeDocument/2006/relationships/customXml" Target="../ink/ink1710.xml"/><Relationship Id="rId1806" Type="http://schemas.openxmlformats.org/officeDocument/2006/relationships/image" Target="../media/image6078.png"/><Relationship Id="rId3161" Type="http://schemas.openxmlformats.org/officeDocument/2006/relationships/customXml" Target="../ink/ink1591.xml"/><Relationship Id="rId3259" Type="http://schemas.openxmlformats.org/officeDocument/2006/relationships/customXml" Target="../ink/ink1640.xml"/><Relationship Id="rId3466" Type="http://schemas.openxmlformats.org/officeDocument/2006/relationships/image" Target="../media/image17041.png"/><Relationship Id="rId387" Type="http://schemas.openxmlformats.org/officeDocument/2006/relationships/image" Target="../media/image15538.png"/><Relationship Id="rId594" Type="http://schemas.openxmlformats.org/officeDocument/2006/relationships/customXml" Target="../ink/ink297.xml"/><Relationship Id="rId2068" Type="http://schemas.openxmlformats.org/officeDocument/2006/relationships/customXml" Target="../ink/ink1044.xml"/><Relationship Id="rId2275" Type="http://schemas.openxmlformats.org/officeDocument/2006/relationships/customXml" Target="../ink/ink1148.xml"/><Relationship Id="rId3021" Type="http://schemas.openxmlformats.org/officeDocument/2006/relationships/customXml" Target="../ink/ink1521.xml"/><Relationship Id="rId3119" Type="http://schemas.openxmlformats.org/officeDocument/2006/relationships/customXml" Target="../ink/ink1570.xml"/><Relationship Id="rId3326" Type="http://schemas.openxmlformats.org/officeDocument/2006/relationships/image" Target="../media/image16967.png"/><Relationship Id="rId3673" Type="http://schemas.openxmlformats.org/officeDocument/2006/relationships/customXml" Target="../ink/ink1847.xml"/><Relationship Id="rId247" Type="http://schemas.openxmlformats.org/officeDocument/2006/relationships/image" Target="../media/image15469.png"/><Relationship Id="rId899" Type="http://schemas.openxmlformats.org/officeDocument/2006/relationships/image" Target="../media/image15791.png"/><Relationship Id="rId1084" Type="http://schemas.openxmlformats.org/officeDocument/2006/relationships/customXml" Target="../ink/ink542.xml"/><Relationship Id="rId2482" Type="http://schemas.openxmlformats.org/officeDocument/2006/relationships/image" Target="../media/image16533.png"/><Relationship Id="rId2787" Type="http://schemas.openxmlformats.org/officeDocument/2006/relationships/customXml" Target="../ink/ink1404.xml"/><Relationship Id="rId3533" Type="http://schemas.openxmlformats.org/officeDocument/2006/relationships/customXml" Target="../ink/ink1777.xml"/><Relationship Id="rId3740" Type="http://schemas.openxmlformats.org/officeDocument/2006/relationships/image" Target="../media/image17193.png"/><Relationship Id="rId107" Type="http://schemas.openxmlformats.org/officeDocument/2006/relationships/image" Target="../media/image15394.png"/><Relationship Id="rId454" Type="http://schemas.openxmlformats.org/officeDocument/2006/relationships/customXml" Target="../ink/ink227.xml"/><Relationship Id="rId661" Type="http://schemas.openxmlformats.org/officeDocument/2006/relationships/image" Target="../media/image15673.png"/><Relationship Id="rId759" Type="http://schemas.openxmlformats.org/officeDocument/2006/relationships/image" Target="../media/image15721.png"/><Relationship Id="rId966" Type="http://schemas.openxmlformats.org/officeDocument/2006/relationships/customXml" Target="../ink/ink483.xml"/><Relationship Id="rId1291" Type="http://schemas.openxmlformats.org/officeDocument/2006/relationships/customXml" Target="../ink/ink646.xml"/><Relationship Id="rId1389" Type="http://schemas.openxmlformats.org/officeDocument/2006/relationships/customXml" Target="../ink/ink695.xml"/><Relationship Id="rId1596" Type="http://schemas.openxmlformats.org/officeDocument/2006/relationships/image" Target="../media/image16136.png"/><Relationship Id="rId2135" Type="http://schemas.openxmlformats.org/officeDocument/2006/relationships/customXml" Target="../ink/ink1078.xml"/><Relationship Id="rId2342" Type="http://schemas.openxmlformats.org/officeDocument/2006/relationships/image" Target="../media/image16463.png"/><Relationship Id="rId2647" Type="http://schemas.openxmlformats.org/officeDocument/2006/relationships/customXml" Target="../ink/ink1334.xml"/><Relationship Id="rId2994" Type="http://schemas.openxmlformats.org/officeDocument/2006/relationships/image" Target="../media/image16801.png"/><Relationship Id="rId3600" Type="http://schemas.openxmlformats.org/officeDocument/2006/relationships/image" Target="../media/image17115.png"/><Relationship Id="rId314" Type="http://schemas.openxmlformats.org/officeDocument/2006/relationships/customXml" Target="../ink/ink157.xml"/><Relationship Id="rId521" Type="http://schemas.openxmlformats.org/officeDocument/2006/relationships/image" Target="../media/image15604.png"/><Relationship Id="rId619" Type="http://schemas.openxmlformats.org/officeDocument/2006/relationships/image" Target="../media/image15652.png"/><Relationship Id="rId1151" Type="http://schemas.openxmlformats.org/officeDocument/2006/relationships/image" Target="../media/image15917.png"/><Relationship Id="rId1249" Type="http://schemas.openxmlformats.org/officeDocument/2006/relationships/image" Target="../media/image15965.png"/><Relationship Id="rId2202" Type="http://schemas.openxmlformats.org/officeDocument/2006/relationships/image" Target="../media/image16393.png"/><Relationship Id="rId2854" Type="http://schemas.openxmlformats.org/officeDocument/2006/relationships/image" Target="../media/image16725.png"/><Relationship Id="rId95" Type="http://schemas.openxmlformats.org/officeDocument/2006/relationships/image" Target="../media/image15387.png"/><Relationship Id="rId826" Type="http://schemas.openxmlformats.org/officeDocument/2006/relationships/customXml" Target="../ink/ink413.xml"/><Relationship Id="rId1011" Type="http://schemas.openxmlformats.org/officeDocument/2006/relationships/image" Target="../media/image15847.png"/><Relationship Id="rId1109" Type="http://schemas.openxmlformats.org/officeDocument/2006/relationships/image" Target="../media/image15896.png"/><Relationship Id="rId1456" Type="http://schemas.openxmlformats.org/officeDocument/2006/relationships/image" Target="../media/image16066.png"/><Relationship Id="rId1663" Type="http://schemas.openxmlformats.org/officeDocument/2006/relationships/customXml" Target="../ink/ink832.xml"/><Relationship Id="rId1870" Type="http://schemas.openxmlformats.org/officeDocument/2006/relationships/customXml" Target="../ink/ink939.xml"/><Relationship Id="rId1968" Type="http://schemas.openxmlformats.org/officeDocument/2006/relationships/customXml" Target="../ink/ink992.xml"/><Relationship Id="rId2507" Type="http://schemas.openxmlformats.org/officeDocument/2006/relationships/customXml" Target="../ink/ink1264.xml"/><Relationship Id="rId2714" Type="http://schemas.openxmlformats.org/officeDocument/2006/relationships/image" Target="../media/image16649.png"/><Relationship Id="rId2921" Type="http://schemas.openxmlformats.org/officeDocument/2006/relationships/customXml" Target="../ink/ink1471.xml"/><Relationship Id="rId1316" Type="http://schemas.openxmlformats.org/officeDocument/2006/relationships/image" Target="../media/image15998.png"/><Relationship Id="rId1523" Type="http://schemas.openxmlformats.org/officeDocument/2006/relationships/customXml" Target="../ink/ink762.xml"/><Relationship Id="rId1730" Type="http://schemas.openxmlformats.org/officeDocument/2006/relationships/customXml" Target="../ink/ink866.xml"/><Relationship Id="rId3183" Type="http://schemas.openxmlformats.org/officeDocument/2006/relationships/customXml" Target="../ink/ink1602.xml"/><Relationship Id="rId3390" Type="http://schemas.openxmlformats.org/officeDocument/2006/relationships/image" Target="../media/image16999.png"/><Relationship Id="rId22" Type="http://schemas.openxmlformats.org/officeDocument/2006/relationships/customXml" Target="../ink/ink11.xml"/><Relationship Id="rId1828" Type="http://schemas.openxmlformats.org/officeDocument/2006/relationships/image" Target="../media/image16235.png"/><Relationship Id="rId3043" Type="http://schemas.openxmlformats.org/officeDocument/2006/relationships/customXml" Target="../ink/ink1532.xml"/><Relationship Id="rId3250" Type="http://schemas.openxmlformats.org/officeDocument/2006/relationships/image" Target="../media/image16929.png"/><Relationship Id="rId3488" Type="http://schemas.openxmlformats.org/officeDocument/2006/relationships/image" Target="../media/image17053.png"/><Relationship Id="rId3695" Type="http://schemas.openxmlformats.org/officeDocument/2006/relationships/customXml" Target="../ink/ink1858.xml"/><Relationship Id="rId171" Type="http://schemas.openxmlformats.org/officeDocument/2006/relationships/image" Target="../media/image15429.png"/><Relationship Id="rId2297" Type="http://schemas.openxmlformats.org/officeDocument/2006/relationships/customXml" Target="../ink/ink1159.xml"/><Relationship Id="rId3348" Type="http://schemas.openxmlformats.org/officeDocument/2006/relationships/image" Target="../media/image16978.png"/><Relationship Id="rId3555" Type="http://schemas.openxmlformats.org/officeDocument/2006/relationships/customXml" Target="../ink/ink1788.xml"/><Relationship Id="rId3762" Type="http://schemas.openxmlformats.org/officeDocument/2006/relationships/image" Target="../media/image17205.png"/><Relationship Id="rId269" Type="http://schemas.openxmlformats.org/officeDocument/2006/relationships/image" Target="../media/image15480.png"/><Relationship Id="rId476" Type="http://schemas.openxmlformats.org/officeDocument/2006/relationships/customXml" Target="../ink/ink238.xml"/><Relationship Id="rId683" Type="http://schemas.openxmlformats.org/officeDocument/2006/relationships/image" Target="../media/image15683.png"/><Relationship Id="rId890" Type="http://schemas.openxmlformats.org/officeDocument/2006/relationships/customXml" Target="../ink/ink445.xml"/><Relationship Id="rId2157" Type="http://schemas.openxmlformats.org/officeDocument/2006/relationships/customXml" Target="../ink/ink1089.xml"/><Relationship Id="rId2364" Type="http://schemas.openxmlformats.org/officeDocument/2006/relationships/image" Target="../media/image16474.png"/><Relationship Id="rId2571" Type="http://schemas.openxmlformats.org/officeDocument/2006/relationships/customXml" Target="../ink/ink1296.xml"/><Relationship Id="rId3110" Type="http://schemas.openxmlformats.org/officeDocument/2006/relationships/image" Target="../media/image16859.png"/><Relationship Id="rId3208" Type="http://schemas.openxmlformats.org/officeDocument/2006/relationships/image" Target="../media/image16908.png"/><Relationship Id="rId3415" Type="http://schemas.openxmlformats.org/officeDocument/2006/relationships/customXml" Target="../ink/ink1718.xml"/><Relationship Id="rId129" Type="http://schemas.openxmlformats.org/officeDocument/2006/relationships/image" Target="../media/image15406.png"/><Relationship Id="rId336" Type="http://schemas.openxmlformats.org/officeDocument/2006/relationships/customXml" Target="../ink/ink168.xml"/><Relationship Id="rId543" Type="http://schemas.openxmlformats.org/officeDocument/2006/relationships/image" Target="../media/image15615.png"/><Relationship Id="rId988" Type="http://schemas.openxmlformats.org/officeDocument/2006/relationships/customXml" Target="../ink/ink494.xml"/><Relationship Id="rId1173" Type="http://schemas.openxmlformats.org/officeDocument/2006/relationships/image" Target="../media/image15927.png"/><Relationship Id="rId1380" Type="http://schemas.openxmlformats.org/officeDocument/2006/relationships/image" Target="../media/image16029.png"/><Relationship Id="rId2017" Type="http://schemas.openxmlformats.org/officeDocument/2006/relationships/image" Target="../media/image16309.png"/><Relationship Id="rId2224" Type="http://schemas.openxmlformats.org/officeDocument/2006/relationships/image" Target="../media/image16404.png"/><Relationship Id="rId2669" Type="http://schemas.openxmlformats.org/officeDocument/2006/relationships/customXml" Target="../ink/ink1345.xml"/><Relationship Id="rId2876" Type="http://schemas.openxmlformats.org/officeDocument/2006/relationships/image" Target="../media/image16737.png"/><Relationship Id="rId3622" Type="http://schemas.openxmlformats.org/officeDocument/2006/relationships/image" Target="../media/image17127.png"/><Relationship Id="rId403" Type="http://schemas.openxmlformats.org/officeDocument/2006/relationships/image" Target="../media/image15546.png"/><Relationship Id="rId750" Type="http://schemas.openxmlformats.org/officeDocument/2006/relationships/customXml" Target="../ink/ink375.xml"/><Relationship Id="rId848" Type="http://schemas.openxmlformats.org/officeDocument/2006/relationships/customXml" Target="../ink/ink424.xml"/><Relationship Id="rId1033" Type="http://schemas.openxmlformats.org/officeDocument/2006/relationships/image" Target="../media/image15858.png"/><Relationship Id="rId1478" Type="http://schemas.openxmlformats.org/officeDocument/2006/relationships/image" Target="../media/image16077.png"/><Relationship Id="rId1685" Type="http://schemas.openxmlformats.org/officeDocument/2006/relationships/customXml" Target="../ink/ink843.xml"/><Relationship Id="rId1892" Type="http://schemas.openxmlformats.org/officeDocument/2006/relationships/image" Target="../media/image16261.png"/><Relationship Id="rId2431" Type="http://schemas.openxmlformats.org/officeDocument/2006/relationships/customXml" Target="../ink/ink1226.xml"/><Relationship Id="rId2529" Type="http://schemas.openxmlformats.org/officeDocument/2006/relationships/customXml" Target="../ink/ink1275.xml"/><Relationship Id="rId2736" Type="http://schemas.openxmlformats.org/officeDocument/2006/relationships/image" Target="../media/image16660.png"/><Relationship Id="rId610" Type="http://schemas.openxmlformats.org/officeDocument/2006/relationships/customXml" Target="../ink/ink305.xml"/><Relationship Id="rId708" Type="http://schemas.openxmlformats.org/officeDocument/2006/relationships/customXml" Target="../ink/ink354.xml"/><Relationship Id="rId915" Type="http://schemas.openxmlformats.org/officeDocument/2006/relationships/image" Target="../media/image15799.png"/><Relationship Id="rId1240" Type="http://schemas.openxmlformats.org/officeDocument/2006/relationships/customXml" Target="../ink/ink620.xml"/><Relationship Id="rId1338" Type="http://schemas.openxmlformats.org/officeDocument/2006/relationships/image" Target="../media/image16009.png"/><Relationship Id="rId1545" Type="http://schemas.openxmlformats.org/officeDocument/2006/relationships/customXml" Target="../ink/ink773.xml"/><Relationship Id="rId2943" Type="http://schemas.openxmlformats.org/officeDocument/2006/relationships/customXml" Target="../ink/ink1482.xml"/><Relationship Id="rId1100" Type="http://schemas.openxmlformats.org/officeDocument/2006/relationships/customXml" Target="../ink/ink550.xml"/><Relationship Id="rId1405" Type="http://schemas.openxmlformats.org/officeDocument/2006/relationships/customXml" Target="../ink/ink703.xml"/><Relationship Id="rId1752" Type="http://schemas.openxmlformats.org/officeDocument/2006/relationships/customXml" Target="../ink/ink877.xml"/><Relationship Id="rId2803" Type="http://schemas.openxmlformats.org/officeDocument/2006/relationships/customXml" Target="../ink/ink1412.xml"/><Relationship Id="rId44" Type="http://schemas.openxmlformats.org/officeDocument/2006/relationships/customXml" Target="../ink/ink22.xml"/><Relationship Id="rId1612" Type="http://schemas.openxmlformats.org/officeDocument/2006/relationships/image" Target="../media/image16142.png"/><Relationship Id="rId1917" Type="http://schemas.openxmlformats.org/officeDocument/2006/relationships/image" Target="../media/image16271.png"/><Relationship Id="rId3065" Type="http://schemas.openxmlformats.org/officeDocument/2006/relationships/customXml" Target="../ink/ink1543.xml"/><Relationship Id="rId3272" Type="http://schemas.openxmlformats.org/officeDocument/2006/relationships/image" Target="../media/image16940.png"/><Relationship Id="rId193" Type="http://schemas.openxmlformats.org/officeDocument/2006/relationships/image" Target="../media/image15442.png"/><Relationship Id="rId498" Type="http://schemas.openxmlformats.org/officeDocument/2006/relationships/customXml" Target="../ink/ink249.xml"/><Relationship Id="rId2081" Type="http://schemas.openxmlformats.org/officeDocument/2006/relationships/image" Target="../media/image16334.png"/><Relationship Id="rId2179" Type="http://schemas.openxmlformats.org/officeDocument/2006/relationships/customXml" Target="../ink/ink1100.xml"/><Relationship Id="rId3132" Type="http://schemas.openxmlformats.org/officeDocument/2006/relationships/image" Target="../media/image16870.png"/><Relationship Id="rId3577" Type="http://schemas.openxmlformats.org/officeDocument/2006/relationships/customXml" Target="../ink/ink1799.xml"/><Relationship Id="rId3784" Type="http://schemas.openxmlformats.org/officeDocument/2006/relationships/image" Target="../media/image17217.png"/><Relationship Id="rId260" Type="http://schemas.openxmlformats.org/officeDocument/2006/relationships/customXml" Target="../ink/ink130.xml"/><Relationship Id="rId2386" Type="http://schemas.openxmlformats.org/officeDocument/2006/relationships/image" Target="../media/image16485.png"/><Relationship Id="rId2593" Type="http://schemas.openxmlformats.org/officeDocument/2006/relationships/customXml" Target="../ink/ink1307.xml"/><Relationship Id="rId3437" Type="http://schemas.openxmlformats.org/officeDocument/2006/relationships/customXml" Target="../ink/ink1729.xml"/><Relationship Id="rId3644" Type="http://schemas.openxmlformats.org/officeDocument/2006/relationships/image" Target="../media/image17139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565" Type="http://schemas.openxmlformats.org/officeDocument/2006/relationships/image" Target="../media/image15626.png"/><Relationship Id="rId772" Type="http://schemas.openxmlformats.org/officeDocument/2006/relationships/customXml" Target="../ink/ink386.xml"/><Relationship Id="rId1195" Type="http://schemas.openxmlformats.org/officeDocument/2006/relationships/image" Target="../media/image15938.png"/><Relationship Id="rId2039" Type="http://schemas.openxmlformats.org/officeDocument/2006/relationships/customXml" Target="../ink/ink1028.xml"/><Relationship Id="rId2246" Type="http://schemas.openxmlformats.org/officeDocument/2006/relationships/image" Target="../media/image16415.png"/><Relationship Id="rId2453" Type="http://schemas.openxmlformats.org/officeDocument/2006/relationships/customXml" Target="../ink/ink1237.xml"/><Relationship Id="rId2660" Type="http://schemas.openxmlformats.org/officeDocument/2006/relationships/image" Target="../media/image16622.png"/><Relationship Id="rId2898" Type="http://schemas.openxmlformats.org/officeDocument/2006/relationships/image" Target="../media/image16749.png"/><Relationship Id="rId3504" Type="http://schemas.openxmlformats.org/officeDocument/2006/relationships/image" Target="../media/image17062.png"/><Relationship Id="rId3711" Type="http://schemas.openxmlformats.org/officeDocument/2006/relationships/customXml" Target="../ink/ink1866.xml"/><Relationship Id="rId218" Type="http://schemas.openxmlformats.org/officeDocument/2006/relationships/customXml" Target="../ink/ink109.xml"/><Relationship Id="rId425" Type="http://schemas.openxmlformats.org/officeDocument/2006/relationships/image" Target="../media/image15557.png"/><Relationship Id="rId632" Type="http://schemas.openxmlformats.org/officeDocument/2006/relationships/customXml" Target="../ink/ink316.xml"/><Relationship Id="rId1055" Type="http://schemas.openxmlformats.org/officeDocument/2006/relationships/image" Target="../media/image15869.png"/><Relationship Id="rId1262" Type="http://schemas.openxmlformats.org/officeDocument/2006/relationships/customXml" Target="../ink/ink631.xml"/><Relationship Id="rId2106" Type="http://schemas.openxmlformats.org/officeDocument/2006/relationships/image" Target="../media/image16345.png"/><Relationship Id="rId2313" Type="http://schemas.openxmlformats.org/officeDocument/2006/relationships/customXml" Target="../ink/ink1167.xml"/><Relationship Id="rId2520" Type="http://schemas.openxmlformats.org/officeDocument/2006/relationships/image" Target="../media/image16552.png"/><Relationship Id="rId2758" Type="http://schemas.openxmlformats.org/officeDocument/2006/relationships/image" Target="../media/image16672.png"/><Relationship Id="rId2965" Type="http://schemas.openxmlformats.org/officeDocument/2006/relationships/customXml" Target="../ink/ink1493.xml"/><Relationship Id="rId3809" Type="http://schemas.openxmlformats.org/officeDocument/2006/relationships/customXml" Target="../ink/ink1915.xml"/><Relationship Id="rId937" Type="http://schemas.openxmlformats.org/officeDocument/2006/relationships/image" Target="../media/image15810.png"/><Relationship Id="rId1122" Type="http://schemas.openxmlformats.org/officeDocument/2006/relationships/customXml" Target="../ink/ink561.xml"/><Relationship Id="rId1567" Type="http://schemas.openxmlformats.org/officeDocument/2006/relationships/customXml" Target="../ink/ink784.xml"/><Relationship Id="rId1774" Type="http://schemas.openxmlformats.org/officeDocument/2006/relationships/customXml" Target="../ink/ink888.xml"/><Relationship Id="rId1981" Type="http://schemas.openxmlformats.org/officeDocument/2006/relationships/image" Target="../media/image16293.png"/><Relationship Id="rId2618" Type="http://schemas.openxmlformats.org/officeDocument/2006/relationships/image" Target="../media/image16601.png"/><Relationship Id="rId2825" Type="http://schemas.openxmlformats.org/officeDocument/2006/relationships/customXml" Target="../ink/ink1423.xml"/><Relationship Id="rId66" Type="http://schemas.openxmlformats.org/officeDocument/2006/relationships/customXml" Target="../ink/ink33.xml"/><Relationship Id="rId1427" Type="http://schemas.openxmlformats.org/officeDocument/2006/relationships/customXml" Target="../ink/ink714.xml"/><Relationship Id="rId1634" Type="http://schemas.openxmlformats.org/officeDocument/2006/relationships/image" Target="../media/image16151.png"/><Relationship Id="rId1841" Type="http://schemas.openxmlformats.org/officeDocument/2006/relationships/image" Target="../media/image16241.png"/><Relationship Id="rId3087" Type="http://schemas.openxmlformats.org/officeDocument/2006/relationships/customXml" Target="../ink/ink1554.xml"/><Relationship Id="rId3294" Type="http://schemas.openxmlformats.org/officeDocument/2006/relationships/image" Target="../media/image16951.png"/><Relationship Id="rId1939" Type="http://schemas.openxmlformats.org/officeDocument/2006/relationships/customXml" Target="../ink/ink975.xml"/><Relationship Id="rId3599" Type="http://schemas.openxmlformats.org/officeDocument/2006/relationships/customXml" Target="../ink/ink1810.xml"/><Relationship Id="rId1701" Type="http://schemas.openxmlformats.org/officeDocument/2006/relationships/customXml" Target="../ink/ink851.xml"/><Relationship Id="rId3154" Type="http://schemas.openxmlformats.org/officeDocument/2006/relationships/image" Target="../media/image16881.png"/><Relationship Id="rId3361" Type="http://schemas.openxmlformats.org/officeDocument/2006/relationships/customXml" Target="../ink/ink1691.xml"/><Relationship Id="rId3459" Type="http://schemas.openxmlformats.org/officeDocument/2006/relationships/customXml" Target="../ink/ink1740.xml"/><Relationship Id="rId3666" Type="http://schemas.openxmlformats.org/officeDocument/2006/relationships/image" Target="../media/image17152.png"/><Relationship Id="rId282" Type="http://schemas.openxmlformats.org/officeDocument/2006/relationships/customXml" Target="../ink/ink141.xml"/><Relationship Id="rId587" Type="http://schemas.openxmlformats.org/officeDocument/2006/relationships/image" Target="../media/image15636.png"/><Relationship Id="rId2170" Type="http://schemas.openxmlformats.org/officeDocument/2006/relationships/image" Target="../media/image16377.png"/><Relationship Id="rId2268" Type="http://schemas.openxmlformats.org/officeDocument/2006/relationships/image" Target="../media/image16426.png"/><Relationship Id="rId3014" Type="http://schemas.openxmlformats.org/officeDocument/2006/relationships/image" Target="../media/image16811.png"/><Relationship Id="rId3221" Type="http://schemas.openxmlformats.org/officeDocument/2006/relationships/customXml" Target="../ink/ink1621.xml"/><Relationship Id="rId3319" Type="http://schemas.openxmlformats.org/officeDocument/2006/relationships/customXml" Target="../ink/ink1670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447" Type="http://schemas.openxmlformats.org/officeDocument/2006/relationships/image" Target="../media/image15567.png"/><Relationship Id="rId794" Type="http://schemas.openxmlformats.org/officeDocument/2006/relationships/customXml" Target="../ink/ink397.xml"/><Relationship Id="rId1077" Type="http://schemas.openxmlformats.org/officeDocument/2006/relationships/image" Target="../media/image15880.png"/><Relationship Id="rId2030" Type="http://schemas.openxmlformats.org/officeDocument/2006/relationships/customXml" Target="../ink/ink1023.xml"/><Relationship Id="rId2128" Type="http://schemas.openxmlformats.org/officeDocument/2006/relationships/image" Target="../media/image16356.png"/><Relationship Id="rId2475" Type="http://schemas.openxmlformats.org/officeDocument/2006/relationships/customXml" Target="../ink/ink1248.xml"/><Relationship Id="rId2682" Type="http://schemas.openxmlformats.org/officeDocument/2006/relationships/image" Target="../media/image16633.png"/><Relationship Id="rId2987" Type="http://schemas.openxmlformats.org/officeDocument/2006/relationships/customXml" Target="../ink/ink1504.xml"/><Relationship Id="rId3526" Type="http://schemas.openxmlformats.org/officeDocument/2006/relationships/image" Target="../media/image17074.png"/><Relationship Id="rId3733" Type="http://schemas.openxmlformats.org/officeDocument/2006/relationships/customXml" Target="../ink/ink1877.xml"/><Relationship Id="rId654" Type="http://schemas.openxmlformats.org/officeDocument/2006/relationships/customXml" Target="../ink/ink327.xml"/><Relationship Id="rId861" Type="http://schemas.openxmlformats.org/officeDocument/2006/relationships/image" Target="../media/image15772.png"/><Relationship Id="rId959" Type="http://schemas.openxmlformats.org/officeDocument/2006/relationships/image" Target="../media/image15821.png"/><Relationship Id="rId1284" Type="http://schemas.openxmlformats.org/officeDocument/2006/relationships/image" Target="../media/image15982.png"/><Relationship Id="rId1491" Type="http://schemas.openxmlformats.org/officeDocument/2006/relationships/customXml" Target="../ink/ink746.xml"/><Relationship Id="rId1589" Type="http://schemas.openxmlformats.org/officeDocument/2006/relationships/customXml" Target="../ink/ink795.xml"/><Relationship Id="rId2335" Type="http://schemas.openxmlformats.org/officeDocument/2006/relationships/customXml" Target="../ink/ink1178.xml"/><Relationship Id="rId2542" Type="http://schemas.openxmlformats.org/officeDocument/2006/relationships/image" Target="../media/image16563.png"/><Relationship Id="rId3800" Type="http://schemas.openxmlformats.org/officeDocument/2006/relationships/image" Target="../media/image17226.png"/><Relationship Id="rId307" Type="http://schemas.openxmlformats.org/officeDocument/2006/relationships/image" Target="../media/image15498.png"/><Relationship Id="rId514" Type="http://schemas.openxmlformats.org/officeDocument/2006/relationships/customXml" Target="../ink/ink257.xml"/><Relationship Id="rId721" Type="http://schemas.openxmlformats.org/officeDocument/2006/relationships/image" Target="../media/image15702.png"/><Relationship Id="rId1144" Type="http://schemas.openxmlformats.org/officeDocument/2006/relationships/customXml" Target="../ink/ink572.xml"/><Relationship Id="rId1351" Type="http://schemas.openxmlformats.org/officeDocument/2006/relationships/customXml" Target="../ink/ink676.xml"/><Relationship Id="rId1449" Type="http://schemas.openxmlformats.org/officeDocument/2006/relationships/customXml" Target="../ink/ink725.xml"/><Relationship Id="rId1796" Type="http://schemas.openxmlformats.org/officeDocument/2006/relationships/customXml" Target="../ink/ink901.xml"/><Relationship Id="rId2402" Type="http://schemas.openxmlformats.org/officeDocument/2006/relationships/image" Target="../media/image16493.png"/><Relationship Id="rId2847" Type="http://schemas.openxmlformats.org/officeDocument/2006/relationships/customXml" Target="../ink/ink1434.xml"/><Relationship Id="rId88" Type="http://schemas.openxmlformats.org/officeDocument/2006/relationships/customXml" Target="../ink/ink44.xml"/><Relationship Id="rId819" Type="http://schemas.openxmlformats.org/officeDocument/2006/relationships/image" Target="../media/image15751.png"/><Relationship Id="rId1004" Type="http://schemas.openxmlformats.org/officeDocument/2006/relationships/customXml" Target="../ink/ink502.xml"/><Relationship Id="rId1211" Type="http://schemas.openxmlformats.org/officeDocument/2006/relationships/image" Target="../media/image15946.png"/><Relationship Id="rId1656" Type="http://schemas.openxmlformats.org/officeDocument/2006/relationships/image" Target="../media/image16162.png"/><Relationship Id="rId1863" Type="http://schemas.openxmlformats.org/officeDocument/2006/relationships/image" Target="../media/image16251.png"/><Relationship Id="rId2707" Type="http://schemas.openxmlformats.org/officeDocument/2006/relationships/customXml" Target="../ink/ink1364.xml"/><Relationship Id="rId2914" Type="http://schemas.openxmlformats.org/officeDocument/2006/relationships/image" Target="../media/image16758.png"/><Relationship Id="rId1309" Type="http://schemas.openxmlformats.org/officeDocument/2006/relationships/customXml" Target="../ink/ink655.xml"/><Relationship Id="rId1516" Type="http://schemas.openxmlformats.org/officeDocument/2006/relationships/image" Target="../media/image16096.png"/><Relationship Id="rId1723" Type="http://schemas.openxmlformats.org/officeDocument/2006/relationships/customXml" Target="../ink/ink862.xml"/><Relationship Id="rId1930" Type="http://schemas.openxmlformats.org/officeDocument/2006/relationships/image" Target="../media/image6068.png"/><Relationship Id="rId3176" Type="http://schemas.openxmlformats.org/officeDocument/2006/relationships/image" Target="../media/image16892.png"/><Relationship Id="rId3383" Type="http://schemas.openxmlformats.org/officeDocument/2006/relationships/customXml" Target="../ink/ink1702.xml"/><Relationship Id="rId3590" Type="http://schemas.openxmlformats.org/officeDocument/2006/relationships/image" Target="../media/image17109.png"/><Relationship Id="rId15" Type="http://schemas.openxmlformats.org/officeDocument/2006/relationships/image" Target="../media/image15343.png"/><Relationship Id="rId2192" Type="http://schemas.openxmlformats.org/officeDocument/2006/relationships/image" Target="../media/image16388.png"/><Relationship Id="rId3036" Type="http://schemas.openxmlformats.org/officeDocument/2006/relationships/image" Target="../media/image16822.png"/><Relationship Id="rId3243" Type="http://schemas.openxmlformats.org/officeDocument/2006/relationships/customXml" Target="../ink/ink1632.xml"/><Relationship Id="rId3688" Type="http://schemas.openxmlformats.org/officeDocument/2006/relationships/image" Target="../media/image17164.png"/><Relationship Id="rId164" Type="http://schemas.openxmlformats.org/officeDocument/2006/relationships/customXml" Target="../ink/ink82.xml"/><Relationship Id="rId371" Type="http://schemas.openxmlformats.org/officeDocument/2006/relationships/image" Target="../media/image15530.png"/><Relationship Id="rId2052" Type="http://schemas.openxmlformats.org/officeDocument/2006/relationships/image" Target="../media/image6502.png"/><Relationship Id="rId2497" Type="http://schemas.openxmlformats.org/officeDocument/2006/relationships/customXml" Target="../ink/ink1259.xml"/><Relationship Id="rId3450" Type="http://schemas.openxmlformats.org/officeDocument/2006/relationships/image" Target="../media/image17032.png"/><Relationship Id="rId3548" Type="http://schemas.openxmlformats.org/officeDocument/2006/relationships/image" Target="../media/image17086.png"/><Relationship Id="rId3755" Type="http://schemas.openxmlformats.org/officeDocument/2006/relationships/customXml" Target="../ink/ink1888.xml"/><Relationship Id="rId469" Type="http://schemas.openxmlformats.org/officeDocument/2006/relationships/image" Target="../media/image15578.png"/><Relationship Id="rId676" Type="http://schemas.openxmlformats.org/officeDocument/2006/relationships/customXml" Target="../ink/ink338.xml"/><Relationship Id="rId883" Type="http://schemas.openxmlformats.org/officeDocument/2006/relationships/image" Target="../media/image15783.png"/><Relationship Id="rId1099" Type="http://schemas.openxmlformats.org/officeDocument/2006/relationships/image" Target="../media/image15891.png"/><Relationship Id="rId2357" Type="http://schemas.openxmlformats.org/officeDocument/2006/relationships/customXml" Target="../ink/ink1189.xml"/><Relationship Id="rId2564" Type="http://schemas.openxmlformats.org/officeDocument/2006/relationships/image" Target="../media/image16574.png"/><Relationship Id="rId3103" Type="http://schemas.openxmlformats.org/officeDocument/2006/relationships/customXml" Target="../ink/ink1562.xml"/><Relationship Id="rId3310" Type="http://schemas.openxmlformats.org/officeDocument/2006/relationships/image" Target="../media/image16959.png"/><Relationship Id="rId3408" Type="http://schemas.openxmlformats.org/officeDocument/2006/relationships/image" Target="../media/image17008.png"/><Relationship Id="rId3615" Type="http://schemas.openxmlformats.org/officeDocument/2006/relationships/customXml" Target="../ink/ink1818.xml"/><Relationship Id="rId231" Type="http://schemas.openxmlformats.org/officeDocument/2006/relationships/image" Target="../media/image15461.png"/><Relationship Id="rId329" Type="http://schemas.openxmlformats.org/officeDocument/2006/relationships/image" Target="../media/image15509.png"/><Relationship Id="rId536" Type="http://schemas.openxmlformats.org/officeDocument/2006/relationships/customXml" Target="../ink/ink268.xml"/><Relationship Id="rId1166" Type="http://schemas.openxmlformats.org/officeDocument/2006/relationships/customXml" Target="../ink/ink583.xml"/><Relationship Id="rId1373" Type="http://schemas.openxmlformats.org/officeDocument/2006/relationships/customXml" Target="../ink/ink687.xml"/><Relationship Id="rId2217" Type="http://schemas.openxmlformats.org/officeDocument/2006/relationships/customXml" Target="../ink/ink1119.xml"/><Relationship Id="rId2771" Type="http://schemas.openxmlformats.org/officeDocument/2006/relationships/customXml" Target="../ink/ink1396.xml"/><Relationship Id="rId2869" Type="http://schemas.openxmlformats.org/officeDocument/2006/relationships/customXml" Target="../ink/ink1445.xml"/><Relationship Id="rId3822" Type="http://schemas.openxmlformats.org/officeDocument/2006/relationships/image" Target="../media/image17238.png"/><Relationship Id="rId743" Type="http://schemas.openxmlformats.org/officeDocument/2006/relationships/image" Target="../media/image15713.png"/><Relationship Id="rId950" Type="http://schemas.openxmlformats.org/officeDocument/2006/relationships/customXml" Target="../ink/ink475.xml"/><Relationship Id="rId1026" Type="http://schemas.openxmlformats.org/officeDocument/2006/relationships/customXml" Target="../ink/ink513.xml"/><Relationship Id="rId1580" Type="http://schemas.openxmlformats.org/officeDocument/2006/relationships/image" Target="../media/image16128.png"/><Relationship Id="rId1678" Type="http://schemas.openxmlformats.org/officeDocument/2006/relationships/image" Target="../media/image16171.png"/><Relationship Id="rId1885" Type="http://schemas.openxmlformats.org/officeDocument/2006/relationships/customXml" Target="../ink/ink947.xml"/><Relationship Id="rId2424" Type="http://schemas.openxmlformats.org/officeDocument/2006/relationships/image" Target="../media/image16504.png"/><Relationship Id="rId2631" Type="http://schemas.openxmlformats.org/officeDocument/2006/relationships/customXml" Target="../ink/ink1326.xml"/><Relationship Id="rId2729" Type="http://schemas.openxmlformats.org/officeDocument/2006/relationships/customXml" Target="../ink/ink1375.xml"/><Relationship Id="rId2936" Type="http://schemas.openxmlformats.org/officeDocument/2006/relationships/image" Target="../media/image16771.png"/><Relationship Id="rId603" Type="http://schemas.openxmlformats.org/officeDocument/2006/relationships/image" Target="../media/image15644.png"/><Relationship Id="rId810" Type="http://schemas.openxmlformats.org/officeDocument/2006/relationships/customXml" Target="../ink/ink405.xml"/><Relationship Id="rId908" Type="http://schemas.openxmlformats.org/officeDocument/2006/relationships/customXml" Target="../ink/ink454.xml"/><Relationship Id="rId1233" Type="http://schemas.openxmlformats.org/officeDocument/2006/relationships/image" Target="../media/image15957.png"/><Relationship Id="rId1440" Type="http://schemas.openxmlformats.org/officeDocument/2006/relationships/image" Target="../media/image16058.png"/><Relationship Id="rId1538" Type="http://schemas.openxmlformats.org/officeDocument/2006/relationships/image" Target="../media/image16107.png"/><Relationship Id="rId1300" Type="http://schemas.openxmlformats.org/officeDocument/2006/relationships/image" Target="../media/image15990.png"/><Relationship Id="rId1745" Type="http://schemas.openxmlformats.org/officeDocument/2006/relationships/image" Target="../media/image6221.png"/><Relationship Id="rId1952" Type="http://schemas.openxmlformats.org/officeDocument/2006/relationships/customXml" Target="../ink/ink982.xml"/><Relationship Id="rId3198" Type="http://schemas.openxmlformats.org/officeDocument/2006/relationships/image" Target="../media/image16903.png"/><Relationship Id="rId37" Type="http://schemas.openxmlformats.org/officeDocument/2006/relationships/image" Target="../media/image15355.png"/><Relationship Id="rId1605" Type="http://schemas.openxmlformats.org/officeDocument/2006/relationships/customXml" Target="../ink/ink803.xml"/><Relationship Id="rId1812" Type="http://schemas.openxmlformats.org/officeDocument/2006/relationships/image" Target="../media/image16228.png"/><Relationship Id="rId3058" Type="http://schemas.openxmlformats.org/officeDocument/2006/relationships/image" Target="../media/image16833.png"/><Relationship Id="rId3265" Type="http://schemas.openxmlformats.org/officeDocument/2006/relationships/customXml" Target="../ink/ink1643.xml"/><Relationship Id="rId3472" Type="http://schemas.openxmlformats.org/officeDocument/2006/relationships/image" Target="../media/image17044.png"/><Relationship Id="rId186" Type="http://schemas.openxmlformats.org/officeDocument/2006/relationships/customXml" Target="../ink/ink93.xml"/><Relationship Id="rId393" Type="http://schemas.openxmlformats.org/officeDocument/2006/relationships/image" Target="../media/image15541.png"/><Relationship Id="rId2074" Type="http://schemas.openxmlformats.org/officeDocument/2006/relationships/customXml" Target="../ink/ink1047.xml"/><Relationship Id="rId2281" Type="http://schemas.openxmlformats.org/officeDocument/2006/relationships/customXml" Target="../ink/ink1151.xml"/><Relationship Id="rId3125" Type="http://schemas.openxmlformats.org/officeDocument/2006/relationships/customXml" Target="../ink/ink1573.xml"/><Relationship Id="rId3332" Type="http://schemas.openxmlformats.org/officeDocument/2006/relationships/image" Target="../media/image16970.png"/><Relationship Id="rId3777" Type="http://schemas.openxmlformats.org/officeDocument/2006/relationships/customXml" Target="../ink/ink1899.xml"/><Relationship Id="rId253" Type="http://schemas.openxmlformats.org/officeDocument/2006/relationships/image" Target="../media/image15472.png"/><Relationship Id="rId460" Type="http://schemas.openxmlformats.org/officeDocument/2006/relationships/customXml" Target="../ink/ink230.xml"/><Relationship Id="rId698" Type="http://schemas.openxmlformats.org/officeDocument/2006/relationships/customXml" Target="../ink/ink349.xml"/><Relationship Id="rId1090" Type="http://schemas.openxmlformats.org/officeDocument/2006/relationships/customXml" Target="../ink/ink545.xml"/><Relationship Id="rId2141" Type="http://schemas.openxmlformats.org/officeDocument/2006/relationships/customXml" Target="../ink/ink1081.xml"/><Relationship Id="rId2379" Type="http://schemas.openxmlformats.org/officeDocument/2006/relationships/customXml" Target="../ink/ink1200.xml"/><Relationship Id="rId2586" Type="http://schemas.openxmlformats.org/officeDocument/2006/relationships/image" Target="../media/image16585.png"/><Relationship Id="rId2793" Type="http://schemas.openxmlformats.org/officeDocument/2006/relationships/customXml" Target="../ink/ink1407.xml"/><Relationship Id="rId3637" Type="http://schemas.openxmlformats.org/officeDocument/2006/relationships/customXml" Target="../ink/ink1829.xml"/><Relationship Id="rId113" Type="http://schemas.openxmlformats.org/officeDocument/2006/relationships/image" Target="../media/image15397.png"/><Relationship Id="rId320" Type="http://schemas.openxmlformats.org/officeDocument/2006/relationships/customXml" Target="../ink/ink160.xml"/><Relationship Id="rId558" Type="http://schemas.openxmlformats.org/officeDocument/2006/relationships/customXml" Target="../ink/ink279.xml"/><Relationship Id="rId765" Type="http://schemas.openxmlformats.org/officeDocument/2006/relationships/image" Target="../media/image15724.png"/><Relationship Id="rId972" Type="http://schemas.openxmlformats.org/officeDocument/2006/relationships/customXml" Target="../ink/ink486.xml"/><Relationship Id="rId1188" Type="http://schemas.openxmlformats.org/officeDocument/2006/relationships/customXml" Target="../ink/ink594.xml"/><Relationship Id="rId1395" Type="http://schemas.openxmlformats.org/officeDocument/2006/relationships/customXml" Target="../ink/ink698.xml"/><Relationship Id="rId2001" Type="http://schemas.openxmlformats.org/officeDocument/2006/relationships/image" Target="../media/image16301.png"/><Relationship Id="rId2239" Type="http://schemas.openxmlformats.org/officeDocument/2006/relationships/customXml" Target="../ink/ink1130.xml"/><Relationship Id="rId2446" Type="http://schemas.openxmlformats.org/officeDocument/2006/relationships/image" Target="../media/image16515.png"/><Relationship Id="rId2653" Type="http://schemas.openxmlformats.org/officeDocument/2006/relationships/customXml" Target="../ink/ink1337.xml"/><Relationship Id="rId2860" Type="http://schemas.openxmlformats.org/officeDocument/2006/relationships/image" Target="../media/image16728.png"/><Relationship Id="rId3704" Type="http://schemas.openxmlformats.org/officeDocument/2006/relationships/image" Target="../media/image17173.png"/><Relationship Id="rId418" Type="http://schemas.openxmlformats.org/officeDocument/2006/relationships/customXml" Target="../ink/ink209.xml"/><Relationship Id="rId625" Type="http://schemas.openxmlformats.org/officeDocument/2006/relationships/image" Target="../media/image15655.png"/><Relationship Id="rId832" Type="http://schemas.openxmlformats.org/officeDocument/2006/relationships/customXml" Target="../ink/ink416.xml"/><Relationship Id="rId1048" Type="http://schemas.openxmlformats.org/officeDocument/2006/relationships/customXml" Target="../ink/ink524.xml"/><Relationship Id="rId1255" Type="http://schemas.openxmlformats.org/officeDocument/2006/relationships/image" Target="../media/image15968.png"/><Relationship Id="rId1462" Type="http://schemas.openxmlformats.org/officeDocument/2006/relationships/image" Target="../media/image16069.png"/><Relationship Id="rId2306" Type="http://schemas.openxmlformats.org/officeDocument/2006/relationships/image" Target="../media/image16445.png"/><Relationship Id="rId2513" Type="http://schemas.openxmlformats.org/officeDocument/2006/relationships/customXml" Target="../ink/ink1267.xml"/><Relationship Id="rId2958" Type="http://schemas.openxmlformats.org/officeDocument/2006/relationships/image" Target="../media/image16783.png"/><Relationship Id="rId1115" Type="http://schemas.openxmlformats.org/officeDocument/2006/relationships/image" Target="../media/image15899.png"/><Relationship Id="rId1322" Type="http://schemas.openxmlformats.org/officeDocument/2006/relationships/image" Target="../media/image16001.png"/><Relationship Id="rId1767" Type="http://schemas.openxmlformats.org/officeDocument/2006/relationships/image" Target="../media/image16210.png"/><Relationship Id="rId1974" Type="http://schemas.openxmlformats.org/officeDocument/2006/relationships/customXml" Target="../ink/ink995.xml"/><Relationship Id="rId2720" Type="http://schemas.openxmlformats.org/officeDocument/2006/relationships/image" Target="../media/image16652.png"/><Relationship Id="rId2818" Type="http://schemas.openxmlformats.org/officeDocument/2006/relationships/image" Target="../media/image16705.png"/><Relationship Id="rId59" Type="http://schemas.openxmlformats.org/officeDocument/2006/relationships/image" Target="../media/image15367.png"/><Relationship Id="rId1627" Type="http://schemas.openxmlformats.org/officeDocument/2006/relationships/customXml" Target="../ink/ink814.xml"/><Relationship Id="rId1834" Type="http://schemas.openxmlformats.org/officeDocument/2006/relationships/customXml" Target="../ink/ink921.xml"/><Relationship Id="rId3287" Type="http://schemas.openxmlformats.org/officeDocument/2006/relationships/customXml" Target="../ink/ink1654.xml"/><Relationship Id="rId2096" Type="http://schemas.openxmlformats.org/officeDocument/2006/relationships/customXml" Target="../ink/ink1058.xml"/><Relationship Id="rId3494" Type="http://schemas.openxmlformats.org/officeDocument/2006/relationships/image" Target="../media/image17056.png"/><Relationship Id="rId3799" Type="http://schemas.openxmlformats.org/officeDocument/2006/relationships/customXml" Target="../ink/ink1910.xml"/><Relationship Id="rId1901" Type="http://schemas.openxmlformats.org/officeDocument/2006/relationships/customXml" Target="../ink/ink955.xml"/><Relationship Id="rId3147" Type="http://schemas.openxmlformats.org/officeDocument/2006/relationships/customXml" Target="../ink/ink1584.xml"/><Relationship Id="rId3354" Type="http://schemas.openxmlformats.org/officeDocument/2006/relationships/image" Target="../media/image16981.png"/><Relationship Id="rId3561" Type="http://schemas.openxmlformats.org/officeDocument/2006/relationships/customXml" Target="../ink/ink1791.xml"/><Relationship Id="rId3659" Type="http://schemas.openxmlformats.org/officeDocument/2006/relationships/customXml" Target="../ink/ink1840.xml"/><Relationship Id="rId275" Type="http://schemas.openxmlformats.org/officeDocument/2006/relationships/image" Target="../media/image15483.png"/><Relationship Id="rId482" Type="http://schemas.openxmlformats.org/officeDocument/2006/relationships/customXml" Target="../ink/ink241.xml"/><Relationship Id="rId2163" Type="http://schemas.openxmlformats.org/officeDocument/2006/relationships/customXml" Target="../ink/ink1092.xml"/><Relationship Id="rId2370" Type="http://schemas.openxmlformats.org/officeDocument/2006/relationships/image" Target="../media/image16477.png"/><Relationship Id="rId3007" Type="http://schemas.openxmlformats.org/officeDocument/2006/relationships/customXml" Target="../ink/ink1514.xml"/><Relationship Id="rId3214" Type="http://schemas.openxmlformats.org/officeDocument/2006/relationships/image" Target="../media/image16911.png"/><Relationship Id="rId3421" Type="http://schemas.openxmlformats.org/officeDocument/2006/relationships/customXml" Target="../ink/ink1721.xml"/><Relationship Id="rId135" Type="http://schemas.openxmlformats.org/officeDocument/2006/relationships/image" Target="../media/image15409.png"/><Relationship Id="rId342" Type="http://schemas.openxmlformats.org/officeDocument/2006/relationships/customXml" Target="../ink/ink171.xml"/><Relationship Id="rId787" Type="http://schemas.openxmlformats.org/officeDocument/2006/relationships/image" Target="../media/image15735.png"/><Relationship Id="rId994" Type="http://schemas.openxmlformats.org/officeDocument/2006/relationships/customXml" Target="../ink/ink497.xml"/><Relationship Id="rId2023" Type="http://schemas.openxmlformats.org/officeDocument/2006/relationships/image" Target="../media/image16312.png"/><Relationship Id="rId2230" Type="http://schemas.openxmlformats.org/officeDocument/2006/relationships/image" Target="../media/image16407.png"/><Relationship Id="rId2468" Type="http://schemas.openxmlformats.org/officeDocument/2006/relationships/image" Target="../media/image16526.png"/><Relationship Id="rId2675" Type="http://schemas.openxmlformats.org/officeDocument/2006/relationships/customXml" Target="../ink/ink1348.xml"/><Relationship Id="rId2882" Type="http://schemas.openxmlformats.org/officeDocument/2006/relationships/image" Target="../media/image16741.png"/><Relationship Id="rId3519" Type="http://schemas.openxmlformats.org/officeDocument/2006/relationships/customXml" Target="../ink/ink1770.xml"/><Relationship Id="rId3726" Type="http://schemas.openxmlformats.org/officeDocument/2006/relationships/image" Target="../media/image17185.png"/><Relationship Id="rId202" Type="http://schemas.openxmlformats.org/officeDocument/2006/relationships/customXml" Target="../ink/ink101.xml"/><Relationship Id="rId647" Type="http://schemas.openxmlformats.org/officeDocument/2006/relationships/image" Target="../media/image15666.png"/><Relationship Id="rId854" Type="http://schemas.openxmlformats.org/officeDocument/2006/relationships/customXml" Target="../ink/ink427.xml"/><Relationship Id="rId1277" Type="http://schemas.openxmlformats.org/officeDocument/2006/relationships/customXml" Target="../ink/ink639.xml"/><Relationship Id="rId1484" Type="http://schemas.openxmlformats.org/officeDocument/2006/relationships/image" Target="../media/image16080.png"/><Relationship Id="rId1691" Type="http://schemas.openxmlformats.org/officeDocument/2006/relationships/customXml" Target="../ink/ink846.xml"/><Relationship Id="rId2328" Type="http://schemas.openxmlformats.org/officeDocument/2006/relationships/image" Target="../media/image16456.png"/><Relationship Id="rId2535" Type="http://schemas.openxmlformats.org/officeDocument/2006/relationships/customXml" Target="../ink/ink1278.xml"/><Relationship Id="rId2742" Type="http://schemas.openxmlformats.org/officeDocument/2006/relationships/image" Target="../media/image16663.png"/><Relationship Id="rId507" Type="http://schemas.openxmlformats.org/officeDocument/2006/relationships/image" Target="../media/image15597.png"/><Relationship Id="rId714" Type="http://schemas.openxmlformats.org/officeDocument/2006/relationships/customXml" Target="../ink/ink357.xml"/><Relationship Id="rId921" Type="http://schemas.openxmlformats.org/officeDocument/2006/relationships/image" Target="../media/image15802.png"/><Relationship Id="rId1137" Type="http://schemas.openxmlformats.org/officeDocument/2006/relationships/image" Target="../media/image15910.png"/><Relationship Id="rId1344" Type="http://schemas.openxmlformats.org/officeDocument/2006/relationships/image" Target="../media/image16012.png"/><Relationship Id="rId1551" Type="http://schemas.openxmlformats.org/officeDocument/2006/relationships/customXml" Target="../ink/ink776.xml"/><Relationship Id="rId1789" Type="http://schemas.openxmlformats.org/officeDocument/2006/relationships/image" Target="../media/image16220.png"/><Relationship Id="rId1996" Type="http://schemas.openxmlformats.org/officeDocument/2006/relationships/customXml" Target="../ink/ink1006.xml"/><Relationship Id="rId2602" Type="http://schemas.openxmlformats.org/officeDocument/2006/relationships/image" Target="../media/image16593.png"/><Relationship Id="rId50" Type="http://schemas.openxmlformats.org/officeDocument/2006/relationships/customXml" Target="../ink/ink25.xml"/><Relationship Id="rId1204" Type="http://schemas.openxmlformats.org/officeDocument/2006/relationships/customXml" Target="../ink/ink602.xml"/><Relationship Id="rId1411" Type="http://schemas.openxmlformats.org/officeDocument/2006/relationships/customXml" Target="../ink/ink706.xml"/><Relationship Id="rId1649" Type="http://schemas.openxmlformats.org/officeDocument/2006/relationships/customXml" Target="../ink/ink825.xml"/><Relationship Id="rId1856" Type="http://schemas.openxmlformats.org/officeDocument/2006/relationships/customXml" Target="../ink/ink932.xml"/><Relationship Id="rId2907" Type="http://schemas.openxmlformats.org/officeDocument/2006/relationships/customXml" Target="../ink/ink1464.xml"/><Relationship Id="rId3071" Type="http://schemas.openxmlformats.org/officeDocument/2006/relationships/customXml" Target="../ink/ink1546.xml"/><Relationship Id="rId1509" Type="http://schemas.openxmlformats.org/officeDocument/2006/relationships/customXml" Target="../ink/ink755.xml"/><Relationship Id="rId1716" Type="http://schemas.openxmlformats.org/officeDocument/2006/relationships/image" Target="../media/image16188.png"/><Relationship Id="rId1923" Type="http://schemas.openxmlformats.org/officeDocument/2006/relationships/image" Target="../media/image16273.png"/><Relationship Id="rId3169" Type="http://schemas.openxmlformats.org/officeDocument/2006/relationships/customXml" Target="../ink/ink1595.xml"/><Relationship Id="rId3376" Type="http://schemas.openxmlformats.org/officeDocument/2006/relationships/image" Target="../media/image16992.png"/><Relationship Id="rId3583" Type="http://schemas.openxmlformats.org/officeDocument/2006/relationships/customXml" Target="../ink/ink1802.xml"/><Relationship Id="rId297" Type="http://schemas.openxmlformats.org/officeDocument/2006/relationships/image" Target="../media/image15494.png"/><Relationship Id="rId2185" Type="http://schemas.openxmlformats.org/officeDocument/2006/relationships/customXml" Target="../ink/ink1103.xml"/><Relationship Id="rId2392" Type="http://schemas.openxmlformats.org/officeDocument/2006/relationships/image" Target="../media/image16488.png"/><Relationship Id="rId3029" Type="http://schemas.openxmlformats.org/officeDocument/2006/relationships/customXml" Target="../ink/ink1525.xml"/><Relationship Id="rId3236" Type="http://schemas.openxmlformats.org/officeDocument/2006/relationships/image" Target="../media/image16922.png"/><Relationship Id="rId3790" Type="http://schemas.openxmlformats.org/officeDocument/2006/relationships/image" Target="../media/image17221.png"/><Relationship Id="rId157" Type="http://schemas.openxmlformats.org/officeDocument/2006/relationships/image" Target="../media/image15422.png"/><Relationship Id="rId364" Type="http://schemas.openxmlformats.org/officeDocument/2006/relationships/customXml" Target="../ink/ink182.xml"/><Relationship Id="rId2045" Type="http://schemas.openxmlformats.org/officeDocument/2006/relationships/customXml" Target="../ink/ink1032.xml"/><Relationship Id="rId2697" Type="http://schemas.openxmlformats.org/officeDocument/2006/relationships/customXml" Target="../ink/ink1359.xml"/><Relationship Id="rId3443" Type="http://schemas.openxmlformats.org/officeDocument/2006/relationships/customXml" Target="../ink/ink1732.xml"/><Relationship Id="rId3650" Type="http://schemas.openxmlformats.org/officeDocument/2006/relationships/image" Target="../media/image17143.png"/><Relationship Id="rId3748" Type="http://schemas.openxmlformats.org/officeDocument/2006/relationships/image" Target="../media/image17197.png"/><Relationship Id="rId571" Type="http://schemas.openxmlformats.org/officeDocument/2006/relationships/image" Target="../media/image15629.png"/><Relationship Id="rId669" Type="http://schemas.openxmlformats.org/officeDocument/2006/relationships/image" Target="../media/image15677.png"/><Relationship Id="rId876" Type="http://schemas.openxmlformats.org/officeDocument/2006/relationships/customXml" Target="../ink/ink438.xml"/><Relationship Id="rId1299" Type="http://schemas.openxmlformats.org/officeDocument/2006/relationships/customXml" Target="../ink/ink650.xml"/><Relationship Id="rId2252" Type="http://schemas.openxmlformats.org/officeDocument/2006/relationships/image" Target="../media/image16418.png"/><Relationship Id="rId2557" Type="http://schemas.openxmlformats.org/officeDocument/2006/relationships/customXml" Target="../ink/ink1289.xml"/><Relationship Id="rId3303" Type="http://schemas.openxmlformats.org/officeDocument/2006/relationships/customXml" Target="../ink/ink1662.xml"/><Relationship Id="rId3510" Type="http://schemas.openxmlformats.org/officeDocument/2006/relationships/image" Target="../media/image17065.png"/><Relationship Id="rId3608" Type="http://schemas.openxmlformats.org/officeDocument/2006/relationships/image" Target="../media/image17119.png"/><Relationship Id="rId224" Type="http://schemas.openxmlformats.org/officeDocument/2006/relationships/customXml" Target="../ink/ink112.xml"/><Relationship Id="rId431" Type="http://schemas.openxmlformats.org/officeDocument/2006/relationships/image" Target="../media/image15559.png"/><Relationship Id="rId529" Type="http://schemas.openxmlformats.org/officeDocument/2006/relationships/image" Target="../media/image15608.png"/><Relationship Id="rId736" Type="http://schemas.openxmlformats.org/officeDocument/2006/relationships/customXml" Target="../ink/ink368.xml"/><Relationship Id="rId1061" Type="http://schemas.openxmlformats.org/officeDocument/2006/relationships/image" Target="../media/image15872.png"/><Relationship Id="rId1159" Type="http://schemas.openxmlformats.org/officeDocument/2006/relationships/image" Target="../media/image6634.png"/><Relationship Id="rId1366" Type="http://schemas.openxmlformats.org/officeDocument/2006/relationships/image" Target="../media/image16023.png"/><Relationship Id="rId2112" Type="http://schemas.openxmlformats.org/officeDocument/2006/relationships/image" Target="../media/image16348.png"/><Relationship Id="rId2417" Type="http://schemas.openxmlformats.org/officeDocument/2006/relationships/customXml" Target="../ink/ink1219.xml"/><Relationship Id="rId2764" Type="http://schemas.openxmlformats.org/officeDocument/2006/relationships/image" Target="../media/image16675.png"/><Relationship Id="rId2971" Type="http://schemas.openxmlformats.org/officeDocument/2006/relationships/customXml" Target="../ink/ink1496.xml"/><Relationship Id="rId3815" Type="http://schemas.openxmlformats.org/officeDocument/2006/relationships/customXml" Target="../ink/ink1918.xml"/><Relationship Id="rId943" Type="http://schemas.openxmlformats.org/officeDocument/2006/relationships/image" Target="../media/image15813.png"/><Relationship Id="rId1019" Type="http://schemas.openxmlformats.org/officeDocument/2006/relationships/image" Target="../media/image15851.png"/><Relationship Id="rId1573" Type="http://schemas.openxmlformats.org/officeDocument/2006/relationships/customXml" Target="../ink/ink787.xml"/><Relationship Id="rId1780" Type="http://schemas.openxmlformats.org/officeDocument/2006/relationships/customXml" Target="../ink/ink891.xml"/><Relationship Id="rId1878" Type="http://schemas.openxmlformats.org/officeDocument/2006/relationships/image" Target="../media/image16255.png"/><Relationship Id="rId2624" Type="http://schemas.openxmlformats.org/officeDocument/2006/relationships/image" Target="../media/image16604.png"/><Relationship Id="rId2831" Type="http://schemas.openxmlformats.org/officeDocument/2006/relationships/customXml" Target="../ink/ink1426.xml"/><Relationship Id="rId2929" Type="http://schemas.openxmlformats.org/officeDocument/2006/relationships/customXml" Target="../ink/ink1475.xml"/><Relationship Id="rId72" Type="http://schemas.openxmlformats.org/officeDocument/2006/relationships/customXml" Target="../ink/ink36.xml"/><Relationship Id="rId803" Type="http://schemas.openxmlformats.org/officeDocument/2006/relationships/image" Target="../media/image15743.png"/><Relationship Id="rId1226" Type="http://schemas.openxmlformats.org/officeDocument/2006/relationships/customXml" Target="../ink/ink613.xml"/><Relationship Id="rId1433" Type="http://schemas.openxmlformats.org/officeDocument/2006/relationships/customXml" Target="../ink/ink717.xml"/><Relationship Id="rId1640" Type="http://schemas.openxmlformats.org/officeDocument/2006/relationships/image" Target="../media/image16154.png"/><Relationship Id="rId1738" Type="http://schemas.openxmlformats.org/officeDocument/2006/relationships/customXml" Target="../ink/ink870.xml"/><Relationship Id="rId3093" Type="http://schemas.openxmlformats.org/officeDocument/2006/relationships/customXml" Target="../ink/ink1557.xml"/><Relationship Id="rId1500" Type="http://schemas.openxmlformats.org/officeDocument/2006/relationships/image" Target="../media/image16088.png"/><Relationship Id="rId1945" Type="http://schemas.openxmlformats.org/officeDocument/2006/relationships/customXml" Target="../ink/ink978.xml"/><Relationship Id="rId3160" Type="http://schemas.openxmlformats.org/officeDocument/2006/relationships/image" Target="../media/image16884.png"/><Relationship Id="rId3398" Type="http://schemas.openxmlformats.org/officeDocument/2006/relationships/image" Target="../media/image17003.png"/><Relationship Id="rId1805" Type="http://schemas.openxmlformats.org/officeDocument/2006/relationships/customXml" Target="../ink/ink906.xml"/><Relationship Id="rId3020" Type="http://schemas.openxmlformats.org/officeDocument/2006/relationships/image" Target="../media/image16814.png"/><Relationship Id="rId3258" Type="http://schemas.openxmlformats.org/officeDocument/2006/relationships/image" Target="../media/image16933.png"/><Relationship Id="rId3465" Type="http://schemas.openxmlformats.org/officeDocument/2006/relationships/customXml" Target="../ink/ink1743.xml"/><Relationship Id="rId3672" Type="http://schemas.openxmlformats.org/officeDocument/2006/relationships/image" Target="../media/image17155.png"/><Relationship Id="rId179" Type="http://schemas.openxmlformats.org/officeDocument/2006/relationships/image" Target="../media/image15434.png"/><Relationship Id="rId386" Type="http://schemas.openxmlformats.org/officeDocument/2006/relationships/customXml" Target="../ink/ink193.xml"/><Relationship Id="rId593" Type="http://schemas.openxmlformats.org/officeDocument/2006/relationships/image" Target="../media/image15639.png"/><Relationship Id="rId2067" Type="http://schemas.openxmlformats.org/officeDocument/2006/relationships/image" Target="../media/image16328.png"/><Relationship Id="rId2274" Type="http://schemas.openxmlformats.org/officeDocument/2006/relationships/image" Target="../media/image16429.png"/><Relationship Id="rId2481" Type="http://schemas.openxmlformats.org/officeDocument/2006/relationships/customXml" Target="../ink/ink1251.xml"/><Relationship Id="rId3118" Type="http://schemas.openxmlformats.org/officeDocument/2006/relationships/image" Target="../media/image16863.png"/><Relationship Id="rId3325" Type="http://schemas.openxmlformats.org/officeDocument/2006/relationships/customXml" Target="../ink/ink1673.xml"/><Relationship Id="rId3532" Type="http://schemas.openxmlformats.org/officeDocument/2006/relationships/image" Target="../media/image17077.png"/><Relationship Id="rId246" Type="http://schemas.openxmlformats.org/officeDocument/2006/relationships/customXml" Target="../ink/ink123.xml"/><Relationship Id="rId453" Type="http://schemas.openxmlformats.org/officeDocument/2006/relationships/image" Target="../media/image15570.png"/><Relationship Id="rId660" Type="http://schemas.openxmlformats.org/officeDocument/2006/relationships/customXml" Target="../ink/ink330.xml"/><Relationship Id="rId898" Type="http://schemas.openxmlformats.org/officeDocument/2006/relationships/customXml" Target="../ink/ink449.xml"/><Relationship Id="rId1083" Type="http://schemas.openxmlformats.org/officeDocument/2006/relationships/image" Target="../media/image15883.png"/><Relationship Id="rId1290" Type="http://schemas.openxmlformats.org/officeDocument/2006/relationships/image" Target="../media/image15985.png"/><Relationship Id="rId2134" Type="http://schemas.openxmlformats.org/officeDocument/2006/relationships/image" Target="../media/image16359.png"/><Relationship Id="rId2341" Type="http://schemas.openxmlformats.org/officeDocument/2006/relationships/customXml" Target="../ink/ink1181.xml"/><Relationship Id="rId2579" Type="http://schemas.openxmlformats.org/officeDocument/2006/relationships/customXml" Target="../ink/ink1300.xml"/><Relationship Id="rId2786" Type="http://schemas.openxmlformats.org/officeDocument/2006/relationships/image" Target="../media/image16687.png"/><Relationship Id="rId2993" Type="http://schemas.openxmlformats.org/officeDocument/2006/relationships/customXml" Target="../ink/ink1507.xml"/><Relationship Id="rId106" Type="http://schemas.openxmlformats.org/officeDocument/2006/relationships/customXml" Target="../ink/ink53.xml"/><Relationship Id="rId313" Type="http://schemas.openxmlformats.org/officeDocument/2006/relationships/image" Target="../media/image15501.png"/><Relationship Id="rId758" Type="http://schemas.openxmlformats.org/officeDocument/2006/relationships/customXml" Target="../ink/ink379.xml"/><Relationship Id="rId965" Type="http://schemas.openxmlformats.org/officeDocument/2006/relationships/image" Target="../media/image15824.png"/><Relationship Id="rId1150" Type="http://schemas.openxmlformats.org/officeDocument/2006/relationships/customXml" Target="../ink/ink575.xml"/><Relationship Id="rId1388" Type="http://schemas.openxmlformats.org/officeDocument/2006/relationships/image" Target="../media/image16033.png"/><Relationship Id="rId1595" Type="http://schemas.openxmlformats.org/officeDocument/2006/relationships/customXml" Target="../ink/ink798.xml"/><Relationship Id="rId2439" Type="http://schemas.openxmlformats.org/officeDocument/2006/relationships/customXml" Target="../ink/ink1230.xml"/><Relationship Id="rId2646" Type="http://schemas.openxmlformats.org/officeDocument/2006/relationships/image" Target="../media/image16615.png"/><Relationship Id="rId2853" Type="http://schemas.openxmlformats.org/officeDocument/2006/relationships/customXml" Target="../ink/ink1437.xml"/><Relationship Id="rId94" Type="http://schemas.openxmlformats.org/officeDocument/2006/relationships/customXml" Target="../ink/ink47.xml"/><Relationship Id="rId520" Type="http://schemas.openxmlformats.org/officeDocument/2006/relationships/customXml" Target="../ink/ink260.xml"/><Relationship Id="rId618" Type="http://schemas.openxmlformats.org/officeDocument/2006/relationships/customXml" Target="../ink/ink309.xml"/><Relationship Id="rId825" Type="http://schemas.openxmlformats.org/officeDocument/2006/relationships/image" Target="../media/image15754.png"/><Relationship Id="rId1248" Type="http://schemas.openxmlformats.org/officeDocument/2006/relationships/customXml" Target="../ink/ink624.xml"/><Relationship Id="rId1455" Type="http://schemas.openxmlformats.org/officeDocument/2006/relationships/customXml" Target="../ink/ink728.xml"/><Relationship Id="rId1662" Type="http://schemas.openxmlformats.org/officeDocument/2006/relationships/image" Target="../media/image16164.png"/><Relationship Id="rId2201" Type="http://schemas.openxmlformats.org/officeDocument/2006/relationships/customXml" Target="../ink/ink1111.xml"/><Relationship Id="rId2506" Type="http://schemas.openxmlformats.org/officeDocument/2006/relationships/image" Target="../media/image16545.png"/><Relationship Id="rId1010" Type="http://schemas.openxmlformats.org/officeDocument/2006/relationships/customXml" Target="../ink/ink505.xml"/><Relationship Id="rId1108" Type="http://schemas.openxmlformats.org/officeDocument/2006/relationships/customXml" Target="../ink/ink554.xml"/><Relationship Id="rId1315" Type="http://schemas.openxmlformats.org/officeDocument/2006/relationships/customXml" Target="../ink/ink658.xml"/><Relationship Id="rId1967" Type="http://schemas.openxmlformats.org/officeDocument/2006/relationships/image" Target="../media/image16286.png"/><Relationship Id="rId2713" Type="http://schemas.openxmlformats.org/officeDocument/2006/relationships/customXml" Target="../ink/ink1367.xml"/><Relationship Id="rId2920" Type="http://schemas.openxmlformats.org/officeDocument/2006/relationships/image" Target="../media/image16762.png"/><Relationship Id="rId1522" Type="http://schemas.openxmlformats.org/officeDocument/2006/relationships/image" Target="../media/image16099.png"/><Relationship Id="rId21" Type="http://schemas.openxmlformats.org/officeDocument/2006/relationships/image" Target="../media/image15346.png"/><Relationship Id="rId2089" Type="http://schemas.openxmlformats.org/officeDocument/2006/relationships/image" Target="../media/image16338.png"/><Relationship Id="rId3487" Type="http://schemas.openxmlformats.org/officeDocument/2006/relationships/customXml" Target="../ink/ink1754.xml"/><Relationship Id="rId3694" Type="http://schemas.openxmlformats.org/officeDocument/2006/relationships/image" Target="../media/image17167.png"/><Relationship Id="rId2296" Type="http://schemas.openxmlformats.org/officeDocument/2006/relationships/image" Target="../media/image16440.png"/><Relationship Id="rId3347" Type="http://schemas.openxmlformats.org/officeDocument/2006/relationships/customXml" Target="../ink/ink1684.xml"/><Relationship Id="rId3554" Type="http://schemas.openxmlformats.org/officeDocument/2006/relationships/image" Target="../media/image17089.png"/><Relationship Id="rId3761" Type="http://schemas.openxmlformats.org/officeDocument/2006/relationships/customXml" Target="../ink/ink1891.xml"/><Relationship Id="rId268" Type="http://schemas.openxmlformats.org/officeDocument/2006/relationships/customXml" Target="../ink/ink134.xml"/><Relationship Id="rId475" Type="http://schemas.openxmlformats.org/officeDocument/2006/relationships/image" Target="../media/image15581.png"/><Relationship Id="rId682" Type="http://schemas.openxmlformats.org/officeDocument/2006/relationships/customXml" Target="../ink/ink341.xml"/><Relationship Id="rId2156" Type="http://schemas.openxmlformats.org/officeDocument/2006/relationships/image" Target="../media/image16370.png"/><Relationship Id="rId2363" Type="http://schemas.openxmlformats.org/officeDocument/2006/relationships/customXml" Target="../ink/ink1192.xml"/><Relationship Id="rId2570" Type="http://schemas.openxmlformats.org/officeDocument/2006/relationships/image" Target="../media/image16577.png"/><Relationship Id="rId3207" Type="http://schemas.openxmlformats.org/officeDocument/2006/relationships/customXml" Target="../ink/ink1614.xml"/><Relationship Id="rId3414" Type="http://schemas.openxmlformats.org/officeDocument/2006/relationships/image" Target="../media/image17012.png"/><Relationship Id="rId3621" Type="http://schemas.openxmlformats.org/officeDocument/2006/relationships/customXml" Target="../ink/ink1821.xml"/><Relationship Id="rId128" Type="http://schemas.openxmlformats.org/officeDocument/2006/relationships/customXml" Target="../ink/ink64.xml"/><Relationship Id="rId335" Type="http://schemas.openxmlformats.org/officeDocument/2006/relationships/image" Target="../media/image15512.png"/><Relationship Id="rId542" Type="http://schemas.openxmlformats.org/officeDocument/2006/relationships/customXml" Target="../ink/ink271.xml"/><Relationship Id="rId1172" Type="http://schemas.openxmlformats.org/officeDocument/2006/relationships/customXml" Target="../ink/ink586.xml"/><Relationship Id="rId2016" Type="http://schemas.openxmlformats.org/officeDocument/2006/relationships/customXml" Target="../ink/ink1016.xml"/><Relationship Id="rId2223" Type="http://schemas.openxmlformats.org/officeDocument/2006/relationships/customXml" Target="../ink/ink1122.xml"/><Relationship Id="rId2430" Type="http://schemas.openxmlformats.org/officeDocument/2006/relationships/image" Target="../media/image16507.png"/><Relationship Id="rId402" Type="http://schemas.openxmlformats.org/officeDocument/2006/relationships/customXml" Target="../ink/ink201.xml"/><Relationship Id="rId1032" Type="http://schemas.openxmlformats.org/officeDocument/2006/relationships/customXml" Target="../ink/ink516.xml"/><Relationship Id="rId1989" Type="http://schemas.openxmlformats.org/officeDocument/2006/relationships/image" Target="../media/image16297.png"/><Relationship Id="rId1849" Type="http://schemas.openxmlformats.org/officeDocument/2006/relationships/image" Target="../media/image16245.png"/><Relationship Id="rId3064" Type="http://schemas.openxmlformats.org/officeDocument/2006/relationships/image" Target="../media/image16836.png"/><Relationship Id="rId192" Type="http://schemas.openxmlformats.org/officeDocument/2006/relationships/customXml" Target="../ink/ink96.xml"/><Relationship Id="rId1709" Type="http://schemas.openxmlformats.org/officeDocument/2006/relationships/customXml" Target="../ink/ink855.xml"/><Relationship Id="rId1916" Type="http://schemas.openxmlformats.org/officeDocument/2006/relationships/customXml" Target="../ink/ink963.xml"/><Relationship Id="rId3271" Type="http://schemas.openxmlformats.org/officeDocument/2006/relationships/customXml" Target="../ink/ink1646.xml"/><Relationship Id="rId2080" Type="http://schemas.openxmlformats.org/officeDocument/2006/relationships/customXml" Target="../ink/ink1050.xml"/><Relationship Id="rId3131" Type="http://schemas.openxmlformats.org/officeDocument/2006/relationships/customXml" Target="../ink/ink1576.xml"/><Relationship Id="rId2897" Type="http://schemas.openxmlformats.org/officeDocument/2006/relationships/customXml" Target="../ink/ink1459.xml"/><Relationship Id="rId869" Type="http://schemas.openxmlformats.org/officeDocument/2006/relationships/image" Target="../media/image15776.png"/><Relationship Id="rId1499" Type="http://schemas.openxmlformats.org/officeDocument/2006/relationships/customXml" Target="../ink/ink750.xml"/><Relationship Id="rId729" Type="http://schemas.openxmlformats.org/officeDocument/2006/relationships/image" Target="../media/image15706.png"/><Relationship Id="rId1359" Type="http://schemas.openxmlformats.org/officeDocument/2006/relationships/customXml" Target="../ink/ink680.xml"/><Relationship Id="rId2757" Type="http://schemas.openxmlformats.org/officeDocument/2006/relationships/customXml" Target="../ink/ink1389.xml"/><Relationship Id="rId2964" Type="http://schemas.openxmlformats.org/officeDocument/2006/relationships/image" Target="../media/image16786.png"/><Relationship Id="rId3808" Type="http://schemas.openxmlformats.org/officeDocument/2006/relationships/image" Target="../media/image17231.png"/><Relationship Id="rId936" Type="http://schemas.openxmlformats.org/officeDocument/2006/relationships/customXml" Target="../ink/ink468.xml"/><Relationship Id="rId1219" Type="http://schemas.openxmlformats.org/officeDocument/2006/relationships/image" Target="../media/image15950.png"/><Relationship Id="rId1566" Type="http://schemas.openxmlformats.org/officeDocument/2006/relationships/image" Target="../media/image16121.png"/><Relationship Id="rId1773" Type="http://schemas.openxmlformats.org/officeDocument/2006/relationships/image" Target="../media/image16213.png"/><Relationship Id="rId1980" Type="http://schemas.openxmlformats.org/officeDocument/2006/relationships/customXml" Target="../ink/ink998.xml"/><Relationship Id="rId2617" Type="http://schemas.openxmlformats.org/officeDocument/2006/relationships/customXml" Target="../ink/ink1319.xml"/><Relationship Id="rId2824" Type="http://schemas.openxmlformats.org/officeDocument/2006/relationships/image" Target="../media/image16708.png"/><Relationship Id="rId65" Type="http://schemas.openxmlformats.org/officeDocument/2006/relationships/image" Target="../media/image15371.png"/><Relationship Id="rId1426" Type="http://schemas.openxmlformats.org/officeDocument/2006/relationships/image" Target="../media/image16051.png"/><Relationship Id="rId1633" Type="http://schemas.openxmlformats.org/officeDocument/2006/relationships/customXml" Target="../ink/ink817.xml"/><Relationship Id="rId1840" Type="http://schemas.openxmlformats.org/officeDocument/2006/relationships/customXml" Target="../ink/ink924.xml"/><Relationship Id="rId1700" Type="http://schemas.openxmlformats.org/officeDocument/2006/relationships/image" Target="../media/image16179.png"/><Relationship Id="rId3598" Type="http://schemas.openxmlformats.org/officeDocument/2006/relationships/image" Target="../media/image17114.png"/><Relationship Id="rId3458" Type="http://schemas.openxmlformats.org/officeDocument/2006/relationships/image" Target="../media/image17036.png"/><Relationship Id="rId3665" Type="http://schemas.openxmlformats.org/officeDocument/2006/relationships/customXml" Target="../ink/ink1843.xml"/><Relationship Id="rId379" Type="http://schemas.openxmlformats.org/officeDocument/2006/relationships/image" Target="../media/image15534.png"/><Relationship Id="rId586" Type="http://schemas.openxmlformats.org/officeDocument/2006/relationships/customXml" Target="../ink/ink293.xml"/><Relationship Id="rId793" Type="http://schemas.openxmlformats.org/officeDocument/2006/relationships/image" Target="../media/image15738.png"/><Relationship Id="rId2267" Type="http://schemas.openxmlformats.org/officeDocument/2006/relationships/customXml" Target="../ink/ink1144.xml"/><Relationship Id="rId2474" Type="http://schemas.openxmlformats.org/officeDocument/2006/relationships/image" Target="../media/image16529.png"/><Relationship Id="rId2681" Type="http://schemas.openxmlformats.org/officeDocument/2006/relationships/customXml" Target="../ink/ink1351.xml"/><Relationship Id="rId3318" Type="http://schemas.openxmlformats.org/officeDocument/2006/relationships/image" Target="../media/image16963.png"/><Relationship Id="rId3525" Type="http://schemas.openxmlformats.org/officeDocument/2006/relationships/customXml" Target="../ink/ink1773.xml"/><Relationship Id="rId239" Type="http://schemas.openxmlformats.org/officeDocument/2006/relationships/image" Target="../media/image15465.png"/><Relationship Id="rId446" Type="http://schemas.openxmlformats.org/officeDocument/2006/relationships/customXml" Target="../ink/ink223.xml"/><Relationship Id="rId653" Type="http://schemas.openxmlformats.org/officeDocument/2006/relationships/image" Target="../media/image15669.png"/><Relationship Id="rId1076" Type="http://schemas.openxmlformats.org/officeDocument/2006/relationships/customXml" Target="../ink/ink538.xml"/><Relationship Id="rId1283" Type="http://schemas.openxmlformats.org/officeDocument/2006/relationships/customXml" Target="../ink/ink642.xml"/><Relationship Id="rId1490" Type="http://schemas.openxmlformats.org/officeDocument/2006/relationships/image" Target="../media/image16083.png"/><Relationship Id="rId2127" Type="http://schemas.openxmlformats.org/officeDocument/2006/relationships/customXml" Target="../ink/ink1074.xml"/><Relationship Id="rId2334" Type="http://schemas.openxmlformats.org/officeDocument/2006/relationships/image" Target="../media/image16459.png"/><Relationship Id="rId3732" Type="http://schemas.openxmlformats.org/officeDocument/2006/relationships/image" Target="../media/image17188.png"/><Relationship Id="rId306" Type="http://schemas.openxmlformats.org/officeDocument/2006/relationships/customXml" Target="../ink/ink153.xml"/><Relationship Id="rId860" Type="http://schemas.openxmlformats.org/officeDocument/2006/relationships/customXml" Target="../ink/ink430.xml"/><Relationship Id="rId1143" Type="http://schemas.openxmlformats.org/officeDocument/2006/relationships/image" Target="../media/image15913.png"/><Relationship Id="rId2541" Type="http://schemas.openxmlformats.org/officeDocument/2006/relationships/customXml" Target="../ink/ink1281.xml"/><Relationship Id="rId513" Type="http://schemas.openxmlformats.org/officeDocument/2006/relationships/image" Target="../media/image15600.png"/><Relationship Id="rId720" Type="http://schemas.openxmlformats.org/officeDocument/2006/relationships/customXml" Target="../ink/ink360.xml"/><Relationship Id="rId1350" Type="http://schemas.openxmlformats.org/officeDocument/2006/relationships/image" Target="../media/image16015.png"/><Relationship Id="rId2401" Type="http://schemas.openxmlformats.org/officeDocument/2006/relationships/customXml" Target="../ink/ink1211.xml"/><Relationship Id="rId1003" Type="http://schemas.openxmlformats.org/officeDocument/2006/relationships/image" Target="../media/image15843.png"/><Relationship Id="rId1210" Type="http://schemas.openxmlformats.org/officeDocument/2006/relationships/customXml" Target="../ink/ink605.xml"/><Relationship Id="rId3175" Type="http://schemas.openxmlformats.org/officeDocument/2006/relationships/customXml" Target="../ink/ink1598.xml"/><Relationship Id="rId3382" Type="http://schemas.openxmlformats.org/officeDocument/2006/relationships/image" Target="../media/image16995.png"/><Relationship Id="rId2191" Type="http://schemas.openxmlformats.org/officeDocument/2006/relationships/customXml" Target="../ink/ink1106.xml"/><Relationship Id="rId3035" Type="http://schemas.openxmlformats.org/officeDocument/2006/relationships/customXml" Target="../ink/ink1528.xml"/><Relationship Id="rId3242" Type="http://schemas.openxmlformats.org/officeDocument/2006/relationships/image" Target="../media/image16925.png"/><Relationship Id="rId163" Type="http://schemas.openxmlformats.org/officeDocument/2006/relationships/image" Target="../media/image15425.png"/><Relationship Id="rId370" Type="http://schemas.openxmlformats.org/officeDocument/2006/relationships/customXml" Target="../ink/ink185.xml"/><Relationship Id="rId2051" Type="http://schemas.openxmlformats.org/officeDocument/2006/relationships/customXml" Target="../ink/ink1035.xml"/><Relationship Id="rId3102" Type="http://schemas.openxmlformats.org/officeDocument/2006/relationships/image" Target="../media/image16855.png"/><Relationship Id="rId230" Type="http://schemas.openxmlformats.org/officeDocument/2006/relationships/customXml" Target="../ink/ink115.xml"/><Relationship Id="rId2868" Type="http://schemas.openxmlformats.org/officeDocument/2006/relationships/image" Target="../media/image16733.png"/><Relationship Id="rId1677" Type="http://schemas.openxmlformats.org/officeDocument/2006/relationships/customXml" Target="../ink/ink839.xml"/><Relationship Id="rId1884" Type="http://schemas.openxmlformats.org/officeDocument/2006/relationships/image" Target="../media/image16257.png"/><Relationship Id="rId2728" Type="http://schemas.openxmlformats.org/officeDocument/2006/relationships/image" Target="../media/image16656.png"/><Relationship Id="rId2935" Type="http://schemas.openxmlformats.org/officeDocument/2006/relationships/customXml" Target="../ink/ink1478.xml"/><Relationship Id="rId907" Type="http://schemas.openxmlformats.org/officeDocument/2006/relationships/image" Target="../media/image15795.png"/><Relationship Id="rId1537" Type="http://schemas.openxmlformats.org/officeDocument/2006/relationships/customXml" Target="../ink/ink769.xml"/><Relationship Id="rId1744" Type="http://schemas.openxmlformats.org/officeDocument/2006/relationships/customXml" Target="../ink/ink873.xml"/><Relationship Id="rId1951" Type="http://schemas.openxmlformats.org/officeDocument/2006/relationships/image" Target="../media/image16282.png"/><Relationship Id="rId36" Type="http://schemas.openxmlformats.org/officeDocument/2006/relationships/customXml" Target="../ink/ink18.xml"/><Relationship Id="rId1604" Type="http://schemas.openxmlformats.org/officeDocument/2006/relationships/image" Target="../media/image16140.png"/><Relationship Id="rId1811" Type="http://schemas.openxmlformats.org/officeDocument/2006/relationships/customXml" Target="../ink/ink909.xml"/><Relationship Id="rId3569" Type="http://schemas.openxmlformats.org/officeDocument/2006/relationships/customXml" Target="../ink/ink1795.xml"/><Relationship Id="rId697" Type="http://schemas.openxmlformats.org/officeDocument/2006/relationships/image" Target="../media/image15690.png"/><Relationship Id="rId2378" Type="http://schemas.openxmlformats.org/officeDocument/2006/relationships/image" Target="../media/image16481.png"/><Relationship Id="rId3429" Type="http://schemas.openxmlformats.org/officeDocument/2006/relationships/customXml" Target="../ink/ink1725.xml"/><Relationship Id="rId3776" Type="http://schemas.openxmlformats.org/officeDocument/2006/relationships/image" Target="../media/image17213.png"/><Relationship Id="rId1187" Type="http://schemas.openxmlformats.org/officeDocument/2006/relationships/image" Target="../media/image15934.png"/><Relationship Id="rId2585" Type="http://schemas.openxmlformats.org/officeDocument/2006/relationships/customXml" Target="../ink/ink1303.xml"/><Relationship Id="rId2792" Type="http://schemas.openxmlformats.org/officeDocument/2006/relationships/image" Target="../media/image16691.png"/><Relationship Id="rId3636" Type="http://schemas.openxmlformats.org/officeDocument/2006/relationships/image" Target="../media/image17135.png"/><Relationship Id="rId557" Type="http://schemas.openxmlformats.org/officeDocument/2006/relationships/image" Target="../media/image15622.png"/><Relationship Id="rId764" Type="http://schemas.openxmlformats.org/officeDocument/2006/relationships/customXml" Target="../ink/ink382.xml"/><Relationship Id="rId971" Type="http://schemas.openxmlformats.org/officeDocument/2006/relationships/image" Target="../media/image15827.png"/><Relationship Id="rId1394" Type="http://schemas.openxmlformats.org/officeDocument/2006/relationships/image" Target="../media/image16036.png"/><Relationship Id="rId2238" Type="http://schemas.openxmlformats.org/officeDocument/2006/relationships/image" Target="../media/image16411.png"/><Relationship Id="rId2445" Type="http://schemas.openxmlformats.org/officeDocument/2006/relationships/customXml" Target="../ink/ink1233.xml"/><Relationship Id="rId2652" Type="http://schemas.openxmlformats.org/officeDocument/2006/relationships/image" Target="../media/image16618.png"/><Relationship Id="rId3703" Type="http://schemas.openxmlformats.org/officeDocument/2006/relationships/customXml" Target="../ink/ink1862.xml"/><Relationship Id="rId417" Type="http://schemas.openxmlformats.org/officeDocument/2006/relationships/image" Target="../media/image15553.png"/><Relationship Id="rId624" Type="http://schemas.openxmlformats.org/officeDocument/2006/relationships/customXml" Target="../ink/ink312.xml"/><Relationship Id="rId831" Type="http://schemas.openxmlformats.org/officeDocument/2006/relationships/image" Target="../media/image15757.png"/><Relationship Id="rId1047" Type="http://schemas.openxmlformats.org/officeDocument/2006/relationships/image" Target="../media/image15865.png"/><Relationship Id="rId1254" Type="http://schemas.openxmlformats.org/officeDocument/2006/relationships/customXml" Target="../ink/ink627.xml"/><Relationship Id="rId1461" Type="http://schemas.openxmlformats.org/officeDocument/2006/relationships/customXml" Target="../ink/ink731.xml"/><Relationship Id="rId2305" Type="http://schemas.openxmlformats.org/officeDocument/2006/relationships/customXml" Target="../ink/ink1163.xml"/><Relationship Id="rId2512" Type="http://schemas.openxmlformats.org/officeDocument/2006/relationships/image" Target="../media/image16548.png"/><Relationship Id="rId1114" Type="http://schemas.openxmlformats.org/officeDocument/2006/relationships/customXml" Target="../ink/ink557.xml"/><Relationship Id="rId1321" Type="http://schemas.openxmlformats.org/officeDocument/2006/relationships/customXml" Target="../ink/ink661.xml"/><Relationship Id="rId3079" Type="http://schemas.openxmlformats.org/officeDocument/2006/relationships/customXml" Target="../ink/ink1550.xml"/><Relationship Id="rId3286" Type="http://schemas.openxmlformats.org/officeDocument/2006/relationships/image" Target="../media/image16947.png"/><Relationship Id="rId3493" Type="http://schemas.openxmlformats.org/officeDocument/2006/relationships/customXml" Target="../ink/ink1757.xml"/><Relationship Id="rId2095" Type="http://schemas.openxmlformats.org/officeDocument/2006/relationships/image" Target="../media/image16341.png"/><Relationship Id="rId3146" Type="http://schemas.openxmlformats.org/officeDocument/2006/relationships/image" Target="../media/image16877.png"/><Relationship Id="rId3353" Type="http://schemas.openxmlformats.org/officeDocument/2006/relationships/customXml" Target="../ink/ink1687.xml"/><Relationship Id="rId274" Type="http://schemas.openxmlformats.org/officeDocument/2006/relationships/customXml" Target="../ink/ink137.xml"/><Relationship Id="rId481" Type="http://schemas.openxmlformats.org/officeDocument/2006/relationships/image" Target="../media/image15584.png"/><Relationship Id="rId2162" Type="http://schemas.openxmlformats.org/officeDocument/2006/relationships/image" Target="../media/image16373.png"/><Relationship Id="rId3006" Type="http://schemas.openxmlformats.org/officeDocument/2006/relationships/image" Target="../media/image16807.png"/><Relationship Id="rId3560" Type="http://schemas.openxmlformats.org/officeDocument/2006/relationships/image" Target="../media/image17093.png"/><Relationship Id="rId134" Type="http://schemas.openxmlformats.org/officeDocument/2006/relationships/customXml" Target="../ink/ink67.xml"/><Relationship Id="rId3213" Type="http://schemas.openxmlformats.org/officeDocument/2006/relationships/customXml" Target="../ink/ink1617.xml"/><Relationship Id="rId3420" Type="http://schemas.openxmlformats.org/officeDocument/2006/relationships/image" Target="../media/image17015.png"/><Relationship Id="rId341" Type="http://schemas.openxmlformats.org/officeDocument/2006/relationships/image" Target="../media/image15515.png"/><Relationship Id="rId2022" Type="http://schemas.openxmlformats.org/officeDocument/2006/relationships/customXml" Target="../ink/ink1019.xml"/><Relationship Id="rId2979" Type="http://schemas.openxmlformats.org/officeDocument/2006/relationships/customXml" Target="../ink/ink1500.xml"/><Relationship Id="rId201" Type="http://schemas.openxmlformats.org/officeDocument/2006/relationships/image" Target="../media/image15446.png"/><Relationship Id="rId1788" Type="http://schemas.openxmlformats.org/officeDocument/2006/relationships/customXml" Target="../ink/ink896.xml"/><Relationship Id="rId1995" Type="http://schemas.openxmlformats.org/officeDocument/2006/relationships/image" Target="../media/image16298.png"/><Relationship Id="rId2839" Type="http://schemas.openxmlformats.org/officeDocument/2006/relationships/customXml" Target="../ink/ink1430.xml"/><Relationship Id="rId1648" Type="http://schemas.openxmlformats.org/officeDocument/2006/relationships/image" Target="../media/image16158.png"/><Relationship Id="rId1508" Type="http://schemas.openxmlformats.org/officeDocument/2006/relationships/image" Target="../media/image16092.png"/><Relationship Id="rId1855" Type="http://schemas.openxmlformats.org/officeDocument/2006/relationships/image" Target="../media/image16248.png"/><Relationship Id="rId2906" Type="http://schemas.openxmlformats.org/officeDocument/2006/relationships/image" Target="../media/image16754.png"/><Relationship Id="rId3070" Type="http://schemas.openxmlformats.org/officeDocument/2006/relationships/image" Target="../media/image16839.png"/><Relationship Id="rId1715" Type="http://schemas.openxmlformats.org/officeDocument/2006/relationships/customXml" Target="../ink/ink858.xml"/><Relationship Id="rId1922" Type="http://schemas.openxmlformats.org/officeDocument/2006/relationships/customXml" Target="../ink/ink966.xml"/><Relationship Id="rId2489" Type="http://schemas.openxmlformats.org/officeDocument/2006/relationships/customXml" Target="../ink/ink1255.xml"/><Relationship Id="rId2696" Type="http://schemas.openxmlformats.org/officeDocument/2006/relationships/image" Target="../media/image16640.png"/><Relationship Id="rId3747" Type="http://schemas.openxmlformats.org/officeDocument/2006/relationships/customXml" Target="../ink/ink1884.xml"/><Relationship Id="rId668" Type="http://schemas.openxmlformats.org/officeDocument/2006/relationships/customXml" Target="../ink/ink334.xml"/><Relationship Id="rId875" Type="http://schemas.openxmlformats.org/officeDocument/2006/relationships/image" Target="../media/image15779.png"/><Relationship Id="rId1298" Type="http://schemas.openxmlformats.org/officeDocument/2006/relationships/image" Target="../media/image15989.png"/><Relationship Id="rId2349" Type="http://schemas.openxmlformats.org/officeDocument/2006/relationships/customXml" Target="../ink/ink1185.xml"/><Relationship Id="rId2556" Type="http://schemas.openxmlformats.org/officeDocument/2006/relationships/image" Target="../media/image16570.png"/><Relationship Id="rId2763" Type="http://schemas.openxmlformats.org/officeDocument/2006/relationships/customXml" Target="../ink/ink1392.xml"/><Relationship Id="rId2970" Type="http://schemas.openxmlformats.org/officeDocument/2006/relationships/image" Target="../media/image16789.png"/><Relationship Id="rId3607" Type="http://schemas.openxmlformats.org/officeDocument/2006/relationships/customXml" Target="../ink/ink1814.xml"/><Relationship Id="rId3814" Type="http://schemas.openxmlformats.org/officeDocument/2006/relationships/image" Target="../media/image17234.png"/><Relationship Id="rId528" Type="http://schemas.openxmlformats.org/officeDocument/2006/relationships/customXml" Target="../ink/ink264.xml"/><Relationship Id="rId735" Type="http://schemas.openxmlformats.org/officeDocument/2006/relationships/image" Target="../media/image15709.png"/><Relationship Id="rId942" Type="http://schemas.openxmlformats.org/officeDocument/2006/relationships/customXml" Target="../ink/ink471.xml"/><Relationship Id="rId1158" Type="http://schemas.openxmlformats.org/officeDocument/2006/relationships/customXml" Target="../ink/ink579.xml"/><Relationship Id="rId1365" Type="http://schemas.openxmlformats.org/officeDocument/2006/relationships/customXml" Target="../ink/ink683.xml"/><Relationship Id="rId1572" Type="http://schemas.openxmlformats.org/officeDocument/2006/relationships/image" Target="../media/image16124.png"/><Relationship Id="rId2209" Type="http://schemas.openxmlformats.org/officeDocument/2006/relationships/customXml" Target="../ink/ink1115.xml"/><Relationship Id="rId2416" Type="http://schemas.openxmlformats.org/officeDocument/2006/relationships/image" Target="../media/image16500.png"/><Relationship Id="rId2623" Type="http://schemas.openxmlformats.org/officeDocument/2006/relationships/customXml" Target="../ink/ink1322.xml"/><Relationship Id="rId1018" Type="http://schemas.openxmlformats.org/officeDocument/2006/relationships/customXml" Target="../ink/ink509.xml"/><Relationship Id="rId1225" Type="http://schemas.openxmlformats.org/officeDocument/2006/relationships/image" Target="../media/image15953.png"/><Relationship Id="rId1432" Type="http://schemas.openxmlformats.org/officeDocument/2006/relationships/image" Target="../media/image16054.png"/><Relationship Id="rId2830" Type="http://schemas.openxmlformats.org/officeDocument/2006/relationships/image" Target="../media/image16712.png"/><Relationship Id="rId71" Type="http://schemas.openxmlformats.org/officeDocument/2006/relationships/image" Target="../media/image15374.png"/><Relationship Id="rId802" Type="http://schemas.openxmlformats.org/officeDocument/2006/relationships/customXml" Target="../ink/ink401.xml"/><Relationship Id="rId3397" Type="http://schemas.openxmlformats.org/officeDocument/2006/relationships/customXml" Target="../ink/ink1709.xml"/><Relationship Id="rId178" Type="http://schemas.openxmlformats.org/officeDocument/2006/relationships/customXml" Target="../ink/ink89.xml"/><Relationship Id="rId3257" Type="http://schemas.openxmlformats.org/officeDocument/2006/relationships/customXml" Target="../ink/ink1639.xml"/><Relationship Id="rId3464" Type="http://schemas.openxmlformats.org/officeDocument/2006/relationships/image" Target="../media/image17039.png"/><Relationship Id="rId3671" Type="http://schemas.openxmlformats.org/officeDocument/2006/relationships/customXml" Target="../ink/ink1846.xml"/><Relationship Id="rId385" Type="http://schemas.openxmlformats.org/officeDocument/2006/relationships/image" Target="../media/image15537.png"/><Relationship Id="rId592" Type="http://schemas.openxmlformats.org/officeDocument/2006/relationships/customXml" Target="../ink/ink296.xml"/><Relationship Id="rId2066" Type="http://schemas.openxmlformats.org/officeDocument/2006/relationships/customXml" Target="../ink/ink1043.xml"/><Relationship Id="rId2273" Type="http://schemas.openxmlformats.org/officeDocument/2006/relationships/customXml" Target="../ink/ink1147.xml"/><Relationship Id="rId2480" Type="http://schemas.openxmlformats.org/officeDocument/2006/relationships/image" Target="../media/image16532.png"/><Relationship Id="rId3117" Type="http://schemas.openxmlformats.org/officeDocument/2006/relationships/customXml" Target="../ink/ink1569.xml"/><Relationship Id="rId3324" Type="http://schemas.openxmlformats.org/officeDocument/2006/relationships/image" Target="../media/image16966.png"/><Relationship Id="rId3531" Type="http://schemas.openxmlformats.org/officeDocument/2006/relationships/customXml" Target="../ink/ink1776.xml"/><Relationship Id="rId245" Type="http://schemas.openxmlformats.org/officeDocument/2006/relationships/image" Target="../media/image15468.png"/><Relationship Id="rId452" Type="http://schemas.openxmlformats.org/officeDocument/2006/relationships/customXml" Target="../ink/ink226.xml"/><Relationship Id="rId1082" Type="http://schemas.openxmlformats.org/officeDocument/2006/relationships/customXml" Target="../ink/ink541.xml"/><Relationship Id="rId2133" Type="http://schemas.openxmlformats.org/officeDocument/2006/relationships/customXml" Target="../ink/ink1077.xml"/><Relationship Id="rId2340" Type="http://schemas.openxmlformats.org/officeDocument/2006/relationships/image" Target="../media/image16462.png"/><Relationship Id="rId105" Type="http://schemas.openxmlformats.org/officeDocument/2006/relationships/image" Target="../media/image15393.png"/><Relationship Id="rId312" Type="http://schemas.openxmlformats.org/officeDocument/2006/relationships/customXml" Target="../ink/ink156.xml"/><Relationship Id="rId2200" Type="http://schemas.openxmlformats.org/officeDocument/2006/relationships/image" Target="../media/image16392.png"/><Relationship Id="rId1899" Type="http://schemas.openxmlformats.org/officeDocument/2006/relationships/customXml" Target="../ink/ink954.xml"/><Relationship Id="rId1759" Type="http://schemas.openxmlformats.org/officeDocument/2006/relationships/image" Target="../media/image16206.png"/><Relationship Id="rId1966" Type="http://schemas.openxmlformats.org/officeDocument/2006/relationships/customXml" Target="../ink/ink991.xml"/><Relationship Id="rId3181" Type="http://schemas.openxmlformats.org/officeDocument/2006/relationships/customXml" Target="../ink/ink1601.xml"/><Relationship Id="rId1619" Type="http://schemas.openxmlformats.org/officeDocument/2006/relationships/customXml" Target="../ink/ink810.xml"/><Relationship Id="rId1826" Type="http://schemas.openxmlformats.org/officeDocument/2006/relationships/image" Target="../media/image16234.png"/><Relationship Id="rId3041" Type="http://schemas.openxmlformats.org/officeDocument/2006/relationships/customXml" Target="../ink/ink1531.xml"/><Relationship Id="rId779" Type="http://schemas.openxmlformats.org/officeDocument/2006/relationships/image" Target="../media/image15731.png"/><Relationship Id="rId986" Type="http://schemas.openxmlformats.org/officeDocument/2006/relationships/customXml" Target="../ink/ink493.xml"/><Relationship Id="rId2667" Type="http://schemas.openxmlformats.org/officeDocument/2006/relationships/customXml" Target="../ink/ink1344.xml"/><Relationship Id="rId3718" Type="http://schemas.openxmlformats.org/officeDocument/2006/relationships/image" Target="../media/image17181.png"/><Relationship Id="rId639" Type="http://schemas.openxmlformats.org/officeDocument/2006/relationships/image" Target="../media/image15662.png"/><Relationship Id="rId1269" Type="http://schemas.openxmlformats.org/officeDocument/2006/relationships/customXml" Target="../ink/ink635.xml"/><Relationship Id="rId1476" Type="http://schemas.openxmlformats.org/officeDocument/2006/relationships/image" Target="../media/image16076.png"/><Relationship Id="rId2874" Type="http://schemas.openxmlformats.org/officeDocument/2006/relationships/image" Target="../media/image16736.png"/><Relationship Id="rId846" Type="http://schemas.openxmlformats.org/officeDocument/2006/relationships/customXml" Target="../ink/ink423.xml"/><Relationship Id="rId1129" Type="http://schemas.openxmlformats.org/officeDocument/2006/relationships/image" Target="../media/image15906.png"/><Relationship Id="rId1683" Type="http://schemas.openxmlformats.org/officeDocument/2006/relationships/customXml" Target="../ink/ink842.xml"/><Relationship Id="rId1890" Type="http://schemas.openxmlformats.org/officeDocument/2006/relationships/image" Target="../media/image16260.png"/><Relationship Id="rId2527" Type="http://schemas.openxmlformats.org/officeDocument/2006/relationships/customXml" Target="../ink/ink1274.xml"/><Relationship Id="rId2734" Type="http://schemas.openxmlformats.org/officeDocument/2006/relationships/image" Target="../media/image16659.png"/><Relationship Id="rId2941" Type="http://schemas.openxmlformats.org/officeDocument/2006/relationships/customXml" Target="../ink/ink1481.xml"/><Relationship Id="rId706" Type="http://schemas.openxmlformats.org/officeDocument/2006/relationships/customXml" Target="../ink/ink353.xml"/><Relationship Id="rId913" Type="http://schemas.openxmlformats.org/officeDocument/2006/relationships/image" Target="../media/image15798.png"/><Relationship Id="rId1336" Type="http://schemas.openxmlformats.org/officeDocument/2006/relationships/image" Target="../media/image16008.png"/><Relationship Id="rId1543" Type="http://schemas.openxmlformats.org/officeDocument/2006/relationships/customXml" Target="../ink/ink772.xml"/><Relationship Id="rId1750" Type="http://schemas.openxmlformats.org/officeDocument/2006/relationships/customXml" Target="../ink/ink876.xml"/><Relationship Id="rId2801" Type="http://schemas.openxmlformats.org/officeDocument/2006/relationships/customXml" Target="../ink/ink1411.xml"/><Relationship Id="rId42" Type="http://schemas.openxmlformats.org/officeDocument/2006/relationships/customXml" Target="../ink/ink21.xml"/><Relationship Id="rId1403" Type="http://schemas.openxmlformats.org/officeDocument/2006/relationships/customXml" Target="../ink/ink702.xml"/><Relationship Id="rId1610" Type="http://schemas.openxmlformats.org/officeDocument/2006/relationships/image" Target="../media/image6118.png"/><Relationship Id="rId3368" Type="http://schemas.openxmlformats.org/officeDocument/2006/relationships/image" Target="../media/image16988.png"/><Relationship Id="rId3575" Type="http://schemas.openxmlformats.org/officeDocument/2006/relationships/customXml" Target="../ink/ink1798.xml"/><Relationship Id="rId3782" Type="http://schemas.openxmlformats.org/officeDocument/2006/relationships/image" Target="../media/image17216.png"/><Relationship Id="rId289" Type="http://schemas.openxmlformats.org/officeDocument/2006/relationships/image" Target="../media/image15490.png"/><Relationship Id="rId496" Type="http://schemas.openxmlformats.org/officeDocument/2006/relationships/customXml" Target="../ink/ink248.xml"/><Relationship Id="rId2177" Type="http://schemas.openxmlformats.org/officeDocument/2006/relationships/customXml" Target="../ink/ink1099.xml"/><Relationship Id="rId2384" Type="http://schemas.openxmlformats.org/officeDocument/2006/relationships/image" Target="../media/image16484.png"/><Relationship Id="rId2591" Type="http://schemas.openxmlformats.org/officeDocument/2006/relationships/customXml" Target="../ink/ink1306.xml"/><Relationship Id="rId3228" Type="http://schemas.openxmlformats.org/officeDocument/2006/relationships/image" Target="../media/image16918.png"/><Relationship Id="rId3435" Type="http://schemas.openxmlformats.org/officeDocument/2006/relationships/customXml" Target="../ink/ink1728.xml"/><Relationship Id="rId3642" Type="http://schemas.openxmlformats.org/officeDocument/2006/relationships/image" Target="../media/image17138.png"/><Relationship Id="rId149" Type="http://schemas.openxmlformats.org/officeDocument/2006/relationships/image" Target="../media/image15417.png"/><Relationship Id="rId356" Type="http://schemas.openxmlformats.org/officeDocument/2006/relationships/customXml" Target="../ink/ink178.xml"/><Relationship Id="rId563" Type="http://schemas.openxmlformats.org/officeDocument/2006/relationships/image" Target="../media/image15625.png"/><Relationship Id="rId770" Type="http://schemas.openxmlformats.org/officeDocument/2006/relationships/customXml" Target="../ink/ink385.xml"/><Relationship Id="rId1193" Type="http://schemas.openxmlformats.org/officeDocument/2006/relationships/image" Target="../media/image15937.png"/><Relationship Id="rId2037" Type="http://schemas.openxmlformats.org/officeDocument/2006/relationships/customXml" Target="../ink/ink1027.xml"/><Relationship Id="rId2244" Type="http://schemas.openxmlformats.org/officeDocument/2006/relationships/image" Target="../media/image16414.png"/><Relationship Id="rId2451" Type="http://schemas.openxmlformats.org/officeDocument/2006/relationships/customXml" Target="../ink/ink1236.xml"/><Relationship Id="rId216" Type="http://schemas.openxmlformats.org/officeDocument/2006/relationships/customXml" Target="../ink/ink108.xml"/><Relationship Id="rId423" Type="http://schemas.openxmlformats.org/officeDocument/2006/relationships/image" Target="../media/image15556.png"/><Relationship Id="rId1053" Type="http://schemas.openxmlformats.org/officeDocument/2006/relationships/image" Target="../media/image15868.png"/><Relationship Id="rId1260" Type="http://schemas.openxmlformats.org/officeDocument/2006/relationships/customXml" Target="../ink/ink630.xml"/><Relationship Id="rId2104" Type="http://schemas.openxmlformats.org/officeDocument/2006/relationships/image" Target="../media/image16344.png"/><Relationship Id="rId3502" Type="http://schemas.openxmlformats.org/officeDocument/2006/relationships/image" Target="../media/image17061.png"/><Relationship Id="rId630" Type="http://schemas.openxmlformats.org/officeDocument/2006/relationships/customXml" Target="../ink/ink315.xml"/><Relationship Id="rId2311" Type="http://schemas.openxmlformats.org/officeDocument/2006/relationships/customXml" Target="../ink/ink1166.xml"/><Relationship Id="rId1120" Type="http://schemas.openxmlformats.org/officeDocument/2006/relationships/customXml" Target="../ink/ink560.xml"/><Relationship Id="rId1937" Type="http://schemas.openxmlformats.org/officeDocument/2006/relationships/customXml" Target="../ink/ink974.xml"/><Relationship Id="rId3085" Type="http://schemas.openxmlformats.org/officeDocument/2006/relationships/customXml" Target="../ink/ink1553.xml"/><Relationship Id="rId3292" Type="http://schemas.openxmlformats.org/officeDocument/2006/relationships/image" Target="../media/image16950.png"/><Relationship Id="rId3152" Type="http://schemas.openxmlformats.org/officeDocument/2006/relationships/image" Target="../media/image16880.png"/><Relationship Id="rId280" Type="http://schemas.openxmlformats.org/officeDocument/2006/relationships/customXml" Target="../ink/ink140.xml"/><Relationship Id="rId3012" Type="http://schemas.openxmlformats.org/officeDocument/2006/relationships/image" Target="../media/image16810.png"/><Relationship Id="rId140" Type="http://schemas.openxmlformats.org/officeDocument/2006/relationships/customXml" Target="../ink/ink70.xml"/><Relationship Id="rId6" Type="http://schemas.openxmlformats.org/officeDocument/2006/relationships/customXml" Target="../ink/ink3.xml"/><Relationship Id="rId2778" Type="http://schemas.openxmlformats.org/officeDocument/2006/relationships/image" Target="../media/image16683.png"/><Relationship Id="rId2985" Type="http://schemas.openxmlformats.org/officeDocument/2006/relationships/customXml" Target="../ink/ink1503.xml"/><Relationship Id="rId957" Type="http://schemas.openxmlformats.org/officeDocument/2006/relationships/image" Target="../media/image15820.png"/><Relationship Id="rId1587" Type="http://schemas.openxmlformats.org/officeDocument/2006/relationships/customXml" Target="../ink/ink794.xml"/><Relationship Id="rId1794" Type="http://schemas.openxmlformats.org/officeDocument/2006/relationships/customXml" Target="../ink/ink900.xml"/><Relationship Id="rId2638" Type="http://schemas.openxmlformats.org/officeDocument/2006/relationships/image" Target="../media/image16611.png"/><Relationship Id="rId2845" Type="http://schemas.openxmlformats.org/officeDocument/2006/relationships/customXml" Target="../ink/ink1433.xml"/><Relationship Id="rId86" Type="http://schemas.openxmlformats.org/officeDocument/2006/relationships/customXml" Target="../ink/ink43.xml"/><Relationship Id="rId817" Type="http://schemas.openxmlformats.org/officeDocument/2006/relationships/image" Target="../media/image15750.png"/><Relationship Id="rId1447" Type="http://schemas.openxmlformats.org/officeDocument/2006/relationships/customXml" Target="../ink/ink724.xml"/><Relationship Id="rId1654" Type="http://schemas.openxmlformats.org/officeDocument/2006/relationships/image" Target="../media/image16161.png"/><Relationship Id="rId1861" Type="http://schemas.openxmlformats.org/officeDocument/2006/relationships/image" Target="../media/image16250.png"/><Relationship Id="rId2705" Type="http://schemas.openxmlformats.org/officeDocument/2006/relationships/customXml" Target="../ink/ink1363.xml"/><Relationship Id="rId2912" Type="http://schemas.openxmlformats.org/officeDocument/2006/relationships/image" Target="../media/image16757.png"/><Relationship Id="rId1307" Type="http://schemas.openxmlformats.org/officeDocument/2006/relationships/customXml" Target="../ink/ink654.xml"/><Relationship Id="rId1514" Type="http://schemas.openxmlformats.org/officeDocument/2006/relationships/image" Target="../media/image16095.png"/><Relationship Id="rId1721" Type="http://schemas.openxmlformats.org/officeDocument/2006/relationships/customXml" Target="../ink/ink861.xml"/><Relationship Id="rId13" Type="http://schemas.openxmlformats.org/officeDocument/2006/relationships/image" Target="../media/image15342.png"/><Relationship Id="rId3479" Type="http://schemas.openxmlformats.org/officeDocument/2006/relationships/customXml" Target="../ink/ink1750.xml"/><Relationship Id="rId3686" Type="http://schemas.openxmlformats.org/officeDocument/2006/relationships/image" Target="../media/image17163.png"/><Relationship Id="rId2288" Type="http://schemas.openxmlformats.org/officeDocument/2006/relationships/image" Target="../media/image16436.png"/><Relationship Id="rId2495" Type="http://schemas.openxmlformats.org/officeDocument/2006/relationships/customXml" Target="../ink/ink1258.xml"/><Relationship Id="rId3339" Type="http://schemas.openxmlformats.org/officeDocument/2006/relationships/customXml" Target="../ink/ink1680.xml"/><Relationship Id="rId467" Type="http://schemas.openxmlformats.org/officeDocument/2006/relationships/image" Target="../media/image15577.png"/><Relationship Id="rId1097" Type="http://schemas.openxmlformats.org/officeDocument/2006/relationships/image" Target="../media/image15890.png"/><Relationship Id="rId2148" Type="http://schemas.openxmlformats.org/officeDocument/2006/relationships/image" Target="../media/image16366.png"/><Relationship Id="rId3546" Type="http://schemas.openxmlformats.org/officeDocument/2006/relationships/image" Target="../media/image17085.png"/><Relationship Id="rId3753" Type="http://schemas.openxmlformats.org/officeDocument/2006/relationships/customXml" Target="../ink/ink1887.xml"/><Relationship Id="rId674" Type="http://schemas.openxmlformats.org/officeDocument/2006/relationships/customXml" Target="../ink/ink337.xml"/><Relationship Id="rId881" Type="http://schemas.openxmlformats.org/officeDocument/2006/relationships/image" Target="../media/image15782.png"/><Relationship Id="rId2355" Type="http://schemas.openxmlformats.org/officeDocument/2006/relationships/customXml" Target="../ink/ink1188.xml"/><Relationship Id="rId2562" Type="http://schemas.openxmlformats.org/officeDocument/2006/relationships/image" Target="../media/image16573.png"/><Relationship Id="rId3406" Type="http://schemas.openxmlformats.org/officeDocument/2006/relationships/image" Target="../media/image17007.png"/><Relationship Id="rId3613" Type="http://schemas.openxmlformats.org/officeDocument/2006/relationships/customXml" Target="../ink/ink1817.xml"/><Relationship Id="rId3820" Type="http://schemas.openxmlformats.org/officeDocument/2006/relationships/image" Target="../media/image17237.png"/><Relationship Id="rId327" Type="http://schemas.openxmlformats.org/officeDocument/2006/relationships/image" Target="../media/image15508.png"/><Relationship Id="rId534" Type="http://schemas.openxmlformats.org/officeDocument/2006/relationships/customXml" Target="../ink/ink267.xml"/><Relationship Id="rId741" Type="http://schemas.openxmlformats.org/officeDocument/2006/relationships/image" Target="../media/image15712.png"/><Relationship Id="rId1164" Type="http://schemas.openxmlformats.org/officeDocument/2006/relationships/customXml" Target="../ink/ink582.xml"/><Relationship Id="rId1371" Type="http://schemas.openxmlformats.org/officeDocument/2006/relationships/customXml" Target="../ink/ink686.xml"/><Relationship Id="rId2008" Type="http://schemas.openxmlformats.org/officeDocument/2006/relationships/customXml" Target="../ink/ink1012.xml"/><Relationship Id="rId2215" Type="http://schemas.openxmlformats.org/officeDocument/2006/relationships/customXml" Target="../ink/ink1118.xml"/><Relationship Id="rId2422" Type="http://schemas.openxmlformats.org/officeDocument/2006/relationships/image" Target="../media/image16503.png"/><Relationship Id="rId601" Type="http://schemas.openxmlformats.org/officeDocument/2006/relationships/image" Target="../media/image15643.png"/><Relationship Id="rId1024" Type="http://schemas.openxmlformats.org/officeDocument/2006/relationships/customXml" Target="../ink/ink512.xml"/><Relationship Id="rId1231" Type="http://schemas.openxmlformats.org/officeDocument/2006/relationships/image" Target="../media/image15956.png"/><Relationship Id="rId3196" Type="http://schemas.openxmlformats.org/officeDocument/2006/relationships/image" Target="../media/image16902.png"/><Relationship Id="rId3056" Type="http://schemas.openxmlformats.org/officeDocument/2006/relationships/image" Target="../media/image16832.png"/><Relationship Id="rId3263" Type="http://schemas.openxmlformats.org/officeDocument/2006/relationships/customXml" Target="../ink/ink1642.xml"/><Relationship Id="rId3470" Type="http://schemas.openxmlformats.org/officeDocument/2006/relationships/image" Target="../media/image17043.png"/><Relationship Id="rId184" Type="http://schemas.openxmlformats.org/officeDocument/2006/relationships/customXml" Target="../ink/ink92.xml"/><Relationship Id="rId391" Type="http://schemas.openxmlformats.org/officeDocument/2006/relationships/image" Target="../media/image15540.png"/><Relationship Id="rId1908" Type="http://schemas.openxmlformats.org/officeDocument/2006/relationships/customXml" Target="../ink/ink959.xml"/><Relationship Id="rId2072" Type="http://schemas.openxmlformats.org/officeDocument/2006/relationships/customXml" Target="../ink/ink1046.xml"/><Relationship Id="rId3123" Type="http://schemas.openxmlformats.org/officeDocument/2006/relationships/customXml" Target="../ink/ink1572.xml"/><Relationship Id="rId251" Type="http://schemas.openxmlformats.org/officeDocument/2006/relationships/image" Target="../media/image15471.png"/><Relationship Id="rId3330" Type="http://schemas.openxmlformats.org/officeDocument/2006/relationships/image" Target="../media/image16969.png"/><Relationship Id="rId2889" Type="http://schemas.openxmlformats.org/officeDocument/2006/relationships/customXml" Target="../ink/ink1455.xml"/><Relationship Id="rId111" Type="http://schemas.openxmlformats.org/officeDocument/2006/relationships/image" Target="../media/image15396.png"/><Relationship Id="rId1698" Type="http://schemas.openxmlformats.org/officeDocument/2006/relationships/image" Target="../media/image6097.png"/><Relationship Id="rId2749" Type="http://schemas.openxmlformats.org/officeDocument/2006/relationships/customXml" Target="../ink/ink1385.xml"/><Relationship Id="rId2956" Type="http://schemas.openxmlformats.org/officeDocument/2006/relationships/image" Target="../media/image16782.png"/><Relationship Id="rId928" Type="http://schemas.openxmlformats.org/officeDocument/2006/relationships/customXml" Target="../ink/ink464.xml"/><Relationship Id="rId1558" Type="http://schemas.openxmlformats.org/officeDocument/2006/relationships/image" Target="../media/image16117.png"/><Relationship Id="rId1765" Type="http://schemas.openxmlformats.org/officeDocument/2006/relationships/image" Target="../media/image16209.png"/><Relationship Id="rId2609" Type="http://schemas.openxmlformats.org/officeDocument/2006/relationships/customXml" Target="../ink/ink1315.xml"/><Relationship Id="rId57" Type="http://schemas.openxmlformats.org/officeDocument/2006/relationships/image" Target="../media/image15366.png"/><Relationship Id="rId1418" Type="http://schemas.openxmlformats.org/officeDocument/2006/relationships/image" Target="../media/image16047.png"/><Relationship Id="rId1972" Type="http://schemas.openxmlformats.org/officeDocument/2006/relationships/customXml" Target="../ink/ink994.xml"/><Relationship Id="rId2816" Type="http://schemas.openxmlformats.org/officeDocument/2006/relationships/image" Target="../media/image16704.png"/><Relationship Id="rId1625" Type="http://schemas.openxmlformats.org/officeDocument/2006/relationships/customXml" Target="../ink/ink813.xml"/><Relationship Id="rId1832" Type="http://schemas.openxmlformats.org/officeDocument/2006/relationships/customXml" Target="../ink/ink920.xml"/><Relationship Id="rId3797" Type="http://schemas.openxmlformats.org/officeDocument/2006/relationships/customXml" Target="../ink/ink1909.xml"/><Relationship Id="rId2399" Type="http://schemas.openxmlformats.org/officeDocument/2006/relationships/customXml" Target="../ink/ink1210.xml"/><Relationship Id="rId3657" Type="http://schemas.openxmlformats.org/officeDocument/2006/relationships/customXml" Target="../ink/ink1839.xml"/><Relationship Id="rId578" Type="http://schemas.openxmlformats.org/officeDocument/2006/relationships/customXml" Target="../ink/ink289.xml"/><Relationship Id="rId785" Type="http://schemas.openxmlformats.org/officeDocument/2006/relationships/image" Target="../media/image15734.png"/><Relationship Id="rId992" Type="http://schemas.openxmlformats.org/officeDocument/2006/relationships/customXml" Target="../ink/ink496.xml"/><Relationship Id="rId2259" Type="http://schemas.openxmlformats.org/officeDocument/2006/relationships/customXml" Target="../ink/ink1140.xml"/><Relationship Id="rId2466" Type="http://schemas.openxmlformats.org/officeDocument/2006/relationships/image" Target="../media/image16525.png"/><Relationship Id="rId2673" Type="http://schemas.openxmlformats.org/officeDocument/2006/relationships/customXml" Target="../ink/ink1347.xml"/><Relationship Id="rId2880" Type="http://schemas.openxmlformats.org/officeDocument/2006/relationships/image" Target="../media/image16739.png"/><Relationship Id="rId3517" Type="http://schemas.openxmlformats.org/officeDocument/2006/relationships/customXml" Target="../ink/ink1769.xml"/><Relationship Id="rId3724" Type="http://schemas.openxmlformats.org/officeDocument/2006/relationships/image" Target="../media/image17184.png"/><Relationship Id="rId438" Type="http://schemas.openxmlformats.org/officeDocument/2006/relationships/customXml" Target="../ink/ink219.xml"/><Relationship Id="rId645" Type="http://schemas.openxmlformats.org/officeDocument/2006/relationships/image" Target="../media/image15665.png"/><Relationship Id="rId852" Type="http://schemas.openxmlformats.org/officeDocument/2006/relationships/customXml" Target="../ink/ink426.xml"/><Relationship Id="rId1068" Type="http://schemas.openxmlformats.org/officeDocument/2006/relationships/customXml" Target="../ink/ink534.xml"/><Relationship Id="rId1275" Type="http://schemas.openxmlformats.org/officeDocument/2006/relationships/customXml" Target="../ink/ink638.xml"/><Relationship Id="rId1482" Type="http://schemas.openxmlformats.org/officeDocument/2006/relationships/image" Target="../media/image16079.png"/><Relationship Id="rId2119" Type="http://schemas.openxmlformats.org/officeDocument/2006/relationships/customXml" Target="../ink/ink1070.xml"/><Relationship Id="rId2326" Type="http://schemas.openxmlformats.org/officeDocument/2006/relationships/image" Target="../media/image16455.png"/><Relationship Id="rId2533" Type="http://schemas.openxmlformats.org/officeDocument/2006/relationships/customXml" Target="../ink/ink1277.xml"/><Relationship Id="rId2740" Type="http://schemas.openxmlformats.org/officeDocument/2006/relationships/image" Target="../media/image16662.png"/><Relationship Id="rId505" Type="http://schemas.openxmlformats.org/officeDocument/2006/relationships/image" Target="../media/image15596.png"/><Relationship Id="rId712" Type="http://schemas.openxmlformats.org/officeDocument/2006/relationships/customXml" Target="../ink/ink356.xml"/><Relationship Id="rId1135" Type="http://schemas.openxmlformats.org/officeDocument/2006/relationships/image" Target="../media/image15909.png"/><Relationship Id="rId1342" Type="http://schemas.openxmlformats.org/officeDocument/2006/relationships/image" Target="../media/image16011.png"/><Relationship Id="rId1202" Type="http://schemas.openxmlformats.org/officeDocument/2006/relationships/customXml" Target="../ink/ink601.xml"/><Relationship Id="rId2600" Type="http://schemas.openxmlformats.org/officeDocument/2006/relationships/image" Target="../media/image16592.png"/><Relationship Id="rId3167" Type="http://schemas.openxmlformats.org/officeDocument/2006/relationships/customXml" Target="../ink/ink1594.xml"/><Relationship Id="rId295" Type="http://schemas.openxmlformats.org/officeDocument/2006/relationships/image" Target="../media/image15493.png"/><Relationship Id="rId3374" Type="http://schemas.openxmlformats.org/officeDocument/2006/relationships/image" Target="../media/image16991.png"/><Relationship Id="rId3581" Type="http://schemas.openxmlformats.org/officeDocument/2006/relationships/customXml" Target="../ink/ink1801.xml"/><Relationship Id="rId2183" Type="http://schemas.openxmlformats.org/officeDocument/2006/relationships/customXml" Target="../ink/ink1102.xml"/><Relationship Id="rId2390" Type="http://schemas.openxmlformats.org/officeDocument/2006/relationships/image" Target="../media/image16487.png"/><Relationship Id="rId3027" Type="http://schemas.openxmlformats.org/officeDocument/2006/relationships/customXml" Target="../ink/ink1524.xml"/><Relationship Id="rId3234" Type="http://schemas.openxmlformats.org/officeDocument/2006/relationships/image" Target="../media/image16921.png"/><Relationship Id="rId3441" Type="http://schemas.openxmlformats.org/officeDocument/2006/relationships/customXml" Target="../ink/ink1731.xml"/><Relationship Id="rId155" Type="http://schemas.openxmlformats.org/officeDocument/2006/relationships/image" Target="../media/image15421.png"/><Relationship Id="rId362" Type="http://schemas.openxmlformats.org/officeDocument/2006/relationships/customXml" Target="../ink/ink181.xml"/><Relationship Id="rId2043" Type="http://schemas.openxmlformats.org/officeDocument/2006/relationships/customXml" Target="../ink/ink1031.xml"/><Relationship Id="rId2250" Type="http://schemas.openxmlformats.org/officeDocument/2006/relationships/image" Target="../media/image16417.png"/><Relationship Id="rId3301" Type="http://schemas.openxmlformats.org/officeDocument/2006/relationships/customXml" Target="../ink/ink1661.xml"/><Relationship Id="rId222" Type="http://schemas.openxmlformats.org/officeDocument/2006/relationships/customXml" Target="../ink/ink111.xml"/><Relationship Id="rId2110" Type="http://schemas.openxmlformats.org/officeDocument/2006/relationships/image" Target="../media/image16347.png"/><Relationship Id="rId1669" Type="http://schemas.openxmlformats.org/officeDocument/2006/relationships/customXml" Target="../ink/ink835.xml"/><Relationship Id="rId1876" Type="http://schemas.openxmlformats.org/officeDocument/2006/relationships/image" Target="../media/image16254.png"/><Relationship Id="rId2927" Type="http://schemas.openxmlformats.org/officeDocument/2006/relationships/customXml" Target="../ink/ink1474.xml"/><Relationship Id="rId3091" Type="http://schemas.openxmlformats.org/officeDocument/2006/relationships/customXml" Target="../ink/ink1556.xml"/><Relationship Id="rId1529" Type="http://schemas.openxmlformats.org/officeDocument/2006/relationships/customXml" Target="../ink/ink765.xml"/><Relationship Id="rId1736" Type="http://schemas.openxmlformats.org/officeDocument/2006/relationships/customXml" Target="../ink/ink869.xml"/><Relationship Id="rId1943" Type="http://schemas.openxmlformats.org/officeDocument/2006/relationships/customXml" Target="../ink/ink977.xml"/><Relationship Id="rId28" Type="http://schemas.openxmlformats.org/officeDocument/2006/relationships/customXml" Target="../ink/ink14.xml"/><Relationship Id="rId1803" Type="http://schemas.openxmlformats.org/officeDocument/2006/relationships/customXml" Target="../ink/ink905.xml"/><Relationship Id="rId3768" Type="http://schemas.openxmlformats.org/officeDocument/2006/relationships/image" Target="../media/image17208.png"/><Relationship Id="rId689" Type="http://schemas.openxmlformats.org/officeDocument/2006/relationships/image" Target="../media/image15686.png"/><Relationship Id="rId896" Type="http://schemas.openxmlformats.org/officeDocument/2006/relationships/customXml" Target="../ink/ink448.xml"/><Relationship Id="rId2577" Type="http://schemas.openxmlformats.org/officeDocument/2006/relationships/customXml" Target="../ink/ink1299.xml"/><Relationship Id="rId2784" Type="http://schemas.openxmlformats.org/officeDocument/2006/relationships/image" Target="../media/image16686.png"/><Relationship Id="rId3628" Type="http://schemas.openxmlformats.org/officeDocument/2006/relationships/image" Target="../media/image17131.png"/><Relationship Id="rId549" Type="http://schemas.openxmlformats.org/officeDocument/2006/relationships/image" Target="../media/image15618.png"/><Relationship Id="rId756" Type="http://schemas.openxmlformats.org/officeDocument/2006/relationships/customXml" Target="../ink/ink378.xml"/><Relationship Id="rId1179" Type="http://schemas.openxmlformats.org/officeDocument/2006/relationships/image" Target="../media/image15930.png"/><Relationship Id="rId1386" Type="http://schemas.openxmlformats.org/officeDocument/2006/relationships/image" Target="../media/image16032.png"/><Relationship Id="rId1593" Type="http://schemas.openxmlformats.org/officeDocument/2006/relationships/customXml" Target="../ink/ink797.xml"/><Relationship Id="rId2437" Type="http://schemas.openxmlformats.org/officeDocument/2006/relationships/customXml" Target="../ink/ink1229.xml"/><Relationship Id="rId2991" Type="http://schemas.openxmlformats.org/officeDocument/2006/relationships/customXml" Target="../ink/ink1506.xml"/><Relationship Id="rId409" Type="http://schemas.openxmlformats.org/officeDocument/2006/relationships/image" Target="../media/image15549.png"/><Relationship Id="rId963" Type="http://schemas.openxmlformats.org/officeDocument/2006/relationships/image" Target="../media/image15823.png"/><Relationship Id="rId1039" Type="http://schemas.openxmlformats.org/officeDocument/2006/relationships/image" Target="../media/image15861.png"/><Relationship Id="rId1246" Type="http://schemas.openxmlformats.org/officeDocument/2006/relationships/customXml" Target="../ink/ink623.xml"/><Relationship Id="rId2644" Type="http://schemas.openxmlformats.org/officeDocument/2006/relationships/image" Target="../media/image16614.png"/><Relationship Id="rId2851" Type="http://schemas.openxmlformats.org/officeDocument/2006/relationships/customXml" Target="../ink/ink1436.xml"/><Relationship Id="rId92" Type="http://schemas.openxmlformats.org/officeDocument/2006/relationships/customXml" Target="../ink/ink46.xml"/><Relationship Id="rId616" Type="http://schemas.openxmlformats.org/officeDocument/2006/relationships/customXml" Target="../ink/ink308.xml"/><Relationship Id="rId823" Type="http://schemas.openxmlformats.org/officeDocument/2006/relationships/image" Target="../media/image15753.png"/><Relationship Id="rId1453" Type="http://schemas.openxmlformats.org/officeDocument/2006/relationships/customXml" Target="../ink/ink727.xml"/><Relationship Id="rId1660" Type="http://schemas.openxmlformats.org/officeDocument/2006/relationships/image" Target="../media/image6480.png"/><Relationship Id="rId2504" Type="http://schemas.openxmlformats.org/officeDocument/2006/relationships/image" Target="../media/image16544.png"/><Relationship Id="rId2711" Type="http://schemas.openxmlformats.org/officeDocument/2006/relationships/customXml" Target="../ink/ink1366.xml"/><Relationship Id="rId1106" Type="http://schemas.openxmlformats.org/officeDocument/2006/relationships/customXml" Target="../ink/ink553.xml"/><Relationship Id="rId1313" Type="http://schemas.openxmlformats.org/officeDocument/2006/relationships/customXml" Target="../ink/ink657.xml"/><Relationship Id="rId1520" Type="http://schemas.openxmlformats.org/officeDocument/2006/relationships/image" Target="../media/image16098.png"/><Relationship Id="rId3278" Type="http://schemas.openxmlformats.org/officeDocument/2006/relationships/image" Target="../media/image16943.png"/><Relationship Id="rId3485" Type="http://schemas.openxmlformats.org/officeDocument/2006/relationships/customXml" Target="../ink/ink1753.xml"/><Relationship Id="rId3692" Type="http://schemas.openxmlformats.org/officeDocument/2006/relationships/image" Target="../media/image17166.png"/><Relationship Id="rId199" Type="http://schemas.openxmlformats.org/officeDocument/2006/relationships/image" Target="../media/image15445.png"/><Relationship Id="rId2087" Type="http://schemas.openxmlformats.org/officeDocument/2006/relationships/image" Target="../media/image16337.png"/><Relationship Id="rId2294" Type="http://schemas.openxmlformats.org/officeDocument/2006/relationships/image" Target="../media/image16439.png"/><Relationship Id="rId3138" Type="http://schemas.openxmlformats.org/officeDocument/2006/relationships/image" Target="../media/image16873.png"/><Relationship Id="rId3345" Type="http://schemas.openxmlformats.org/officeDocument/2006/relationships/customXml" Target="../ink/ink1683.xml"/><Relationship Id="rId3552" Type="http://schemas.openxmlformats.org/officeDocument/2006/relationships/image" Target="../media/image17088.png"/><Relationship Id="rId266" Type="http://schemas.openxmlformats.org/officeDocument/2006/relationships/customXml" Target="../ink/ink133.xml"/><Relationship Id="rId473" Type="http://schemas.openxmlformats.org/officeDocument/2006/relationships/image" Target="../media/image15580.png"/><Relationship Id="rId680" Type="http://schemas.openxmlformats.org/officeDocument/2006/relationships/customXml" Target="../ink/ink340.xml"/><Relationship Id="rId2154" Type="http://schemas.openxmlformats.org/officeDocument/2006/relationships/image" Target="../media/image16369.png"/><Relationship Id="rId2361" Type="http://schemas.openxmlformats.org/officeDocument/2006/relationships/customXml" Target="../ink/ink1191.xml"/><Relationship Id="rId3205" Type="http://schemas.openxmlformats.org/officeDocument/2006/relationships/customXml" Target="../ink/ink1613.xml"/><Relationship Id="rId3412" Type="http://schemas.openxmlformats.org/officeDocument/2006/relationships/image" Target="../media/image17011.png"/><Relationship Id="rId126" Type="http://schemas.openxmlformats.org/officeDocument/2006/relationships/customXml" Target="../ink/ink63.xml"/><Relationship Id="rId333" Type="http://schemas.openxmlformats.org/officeDocument/2006/relationships/image" Target="../media/image15511.png"/><Relationship Id="rId540" Type="http://schemas.openxmlformats.org/officeDocument/2006/relationships/customXml" Target="../ink/ink270.xml"/><Relationship Id="rId1170" Type="http://schemas.openxmlformats.org/officeDocument/2006/relationships/customXml" Target="../ink/ink585.xml"/><Relationship Id="rId2014" Type="http://schemas.openxmlformats.org/officeDocument/2006/relationships/customXml" Target="../ink/ink1015.xml"/><Relationship Id="rId2221" Type="http://schemas.openxmlformats.org/officeDocument/2006/relationships/customXml" Target="../ink/ink1121.xml"/><Relationship Id="rId1030" Type="http://schemas.openxmlformats.org/officeDocument/2006/relationships/customXml" Target="../ink/ink515.xml"/><Relationship Id="rId400" Type="http://schemas.openxmlformats.org/officeDocument/2006/relationships/customXml" Target="../ink/ink200.xml"/><Relationship Id="rId1987" Type="http://schemas.openxmlformats.org/officeDocument/2006/relationships/image" Target="../media/image16296.png"/><Relationship Id="rId1847" Type="http://schemas.openxmlformats.org/officeDocument/2006/relationships/image" Target="../media/image16244.png"/><Relationship Id="rId1707" Type="http://schemas.openxmlformats.org/officeDocument/2006/relationships/customXml" Target="../ink/ink854.xml"/><Relationship Id="rId3062" Type="http://schemas.openxmlformats.org/officeDocument/2006/relationships/image" Target="../media/image16835.png"/><Relationship Id="rId190" Type="http://schemas.openxmlformats.org/officeDocument/2006/relationships/customXml" Target="../ink/ink95.xml"/><Relationship Id="rId1914" Type="http://schemas.openxmlformats.org/officeDocument/2006/relationships/customXml" Target="../ink/ink962.xml"/><Relationship Id="rId2688" Type="http://schemas.openxmlformats.org/officeDocument/2006/relationships/image" Target="../media/image16636.png"/><Relationship Id="rId2895" Type="http://schemas.openxmlformats.org/officeDocument/2006/relationships/customXml" Target="../ink/ink1458.xml"/><Relationship Id="rId3739" Type="http://schemas.openxmlformats.org/officeDocument/2006/relationships/customXml" Target="../ink/ink1880.xml"/><Relationship Id="rId867" Type="http://schemas.openxmlformats.org/officeDocument/2006/relationships/image" Target="../media/image15775.png"/><Relationship Id="rId1497" Type="http://schemas.openxmlformats.org/officeDocument/2006/relationships/customXml" Target="../ink/ink749.xml"/><Relationship Id="rId2548" Type="http://schemas.openxmlformats.org/officeDocument/2006/relationships/image" Target="../media/image16566.png"/><Relationship Id="rId2755" Type="http://schemas.openxmlformats.org/officeDocument/2006/relationships/customXml" Target="../ink/ink1388.xml"/><Relationship Id="rId2962" Type="http://schemas.openxmlformats.org/officeDocument/2006/relationships/image" Target="../media/image16785.png"/><Relationship Id="rId3806" Type="http://schemas.openxmlformats.org/officeDocument/2006/relationships/image" Target="../media/image17229.png"/><Relationship Id="rId727" Type="http://schemas.openxmlformats.org/officeDocument/2006/relationships/image" Target="../media/image15705.png"/><Relationship Id="rId934" Type="http://schemas.openxmlformats.org/officeDocument/2006/relationships/customXml" Target="../ink/ink467.xml"/><Relationship Id="rId1357" Type="http://schemas.openxmlformats.org/officeDocument/2006/relationships/customXml" Target="../ink/ink679.xml"/><Relationship Id="rId1564" Type="http://schemas.openxmlformats.org/officeDocument/2006/relationships/image" Target="../media/image16120.png"/><Relationship Id="rId1771" Type="http://schemas.openxmlformats.org/officeDocument/2006/relationships/image" Target="../media/image16212.png"/><Relationship Id="rId2408" Type="http://schemas.openxmlformats.org/officeDocument/2006/relationships/image" Target="../media/image16496.png"/><Relationship Id="rId2615" Type="http://schemas.openxmlformats.org/officeDocument/2006/relationships/customXml" Target="../ink/ink1318.xml"/><Relationship Id="rId2822" Type="http://schemas.openxmlformats.org/officeDocument/2006/relationships/image" Target="../media/image16707.png"/><Relationship Id="rId63" Type="http://schemas.openxmlformats.org/officeDocument/2006/relationships/image" Target="../media/image15369.png"/><Relationship Id="rId1217" Type="http://schemas.openxmlformats.org/officeDocument/2006/relationships/image" Target="../media/image15949.png"/><Relationship Id="rId1424" Type="http://schemas.openxmlformats.org/officeDocument/2006/relationships/image" Target="../media/image16050.png"/><Relationship Id="rId1631" Type="http://schemas.openxmlformats.org/officeDocument/2006/relationships/customXml" Target="../ink/ink816.xml"/><Relationship Id="rId3389" Type="http://schemas.openxmlformats.org/officeDocument/2006/relationships/customXml" Target="../ink/ink1705.xml"/><Relationship Id="rId3596" Type="http://schemas.openxmlformats.org/officeDocument/2006/relationships/image" Target="../media/image17113.png"/><Relationship Id="rId2198" Type="http://schemas.openxmlformats.org/officeDocument/2006/relationships/image" Target="../media/image16391.png"/><Relationship Id="rId3249" Type="http://schemas.openxmlformats.org/officeDocument/2006/relationships/customXml" Target="../ink/ink1635.xml"/><Relationship Id="rId3456" Type="http://schemas.openxmlformats.org/officeDocument/2006/relationships/image" Target="../media/image17035.png"/><Relationship Id="rId377" Type="http://schemas.openxmlformats.org/officeDocument/2006/relationships/image" Target="../media/image15533.png"/><Relationship Id="rId584" Type="http://schemas.openxmlformats.org/officeDocument/2006/relationships/customXml" Target="../ink/ink292.xml"/><Relationship Id="rId2058" Type="http://schemas.openxmlformats.org/officeDocument/2006/relationships/customXml" Target="../ink/ink1039.xml"/><Relationship Id="rId2265" Type="http://schemas.openxmlformats.org/officeDocument/2006/relationships/customXml" Target="../ink/ink1143.xml"/><Relationship Id="rId3109" Type="http://schemas.openxmlformats.org/officeDocument/2006/relationships/customXml" Target="../ink/ink1565.xml"/><Relationship Id="rId3663" Type="http://schemas.openxmlformats.org/officeDocument/2006/relationships/customXml" Target="../ink/ink1842.xml"/><Relationship Id="rId237" Type="http://schemas.openxmlformats.org/officeDocument/2006/relationships/image" Target="../media/image15464.png"/><Relationship Id="rId791" Type="http://schemas.openxmlformats.org/officeDocument/2006/relationships/image" Target="../media/image15737.png"/><Relationship Id="rId1074" Type="http://schemas.openxmlformats.org/officeDocument/2006/relationships/customXml" Target="../ink/ink537.xml"/><Relationship Id="rId2472" Type="http://schemas.openxmlformats.org/officeDocument/2006/relationships/image" Target="../media/image16528.png"/><Relationship Id="rId3316" Type="http://schemas.openxmlformats.org/officeDocument/2006/relationships/image" Target="../media/image16962.png"/><Relationship Id="rId3523" Type="http://schemas.openxmlformats.org/officeDocument/2006/relationships/customXml" Target="../ink/ink1772.xml"/><Relationship Id="rId3730" Type="http://schemas.openxmlformats.org/officeDocument/2006/relationships/image" Target="../media/image17187.png"/><Relationship Id="rId444" Type="http://schemas.openxmlformats.org/officeDocument/2006/relationships/customXml" Target="../ink/ink222.xml"/><Relationship Id="rId651" Type="http://schemas.openxmlformats.org/officeDocument/2006/relationships/image" Target="../media/image15668.png"/><Relationship Id="rId1281" Type="http://schemas.openxmlformats.org/officeDocument/2006/relationships/customXml" Target="../ink/ink641.xml"/><Relationship Id="rId2125" Type="http://schemas.openxmlformats.org/officeDocument/2006/relationships/customXml" Target="../ink/ink1073.xml"/><Relationship Id="rId2332" Type="http://schemas.openxmlformats.org/officeDocument/2006/relationships/image" Target="../media/image16458.png"/><Relationship Id="rId304" Type="http://schemas.openxmlformats.org/officeDocument/2006/relationships/customXml" Target="../ink/ink152.xml"/><Relationship Id="rId511" Type="http://schemas.openxmlformats.org/officeDocument/2006/relationships/image" Target="../media/image15599.png"/><Relationship Id="rId1141" Type="http://schemas.openxmlformats.org/officeDocument/2006/relationships/image" Target="../media/image15912.png"/><Relationship Id="rId1001" Type="http://schemas.openxmlformats.org/officeDocument/2006/relationships/image" Target="../media/image15842.png"/><Relationship Id="rId1958" Type="http://schemas.openxmlformats.org/officeDocument/2006/relationships/image" Target="../media/image16284.png"/><Relationship Id="rId3173" Type="http://schemas.openxmlformats.org/officeDocument/2006/relationships/customXml" Target="../ink/ink1597.xml"/><Relationship Id="rId3380" Type="http://schemas.openxmlformats.org/officeDocument/2006/relationships/image" Target="../media/image16994.png"/><Relationship Id="rId1818" Type="http://schemas.openxmlformats.org/officeDocument/2006/relationships/image" Target="../media/image16231.png"/><Relationship Id="rId3033" Type="http://schemas.openxmlformats.org/officeDocument/2006/relationships/customXml" Target="../ink/ink1527.xml"/><Relationship Id="rId3240" Type="http://schemas.openxmlformats.org/officeDocument/2006/relationships/image" Target="../media/image16924.png"/><Relationship Id="rId161" Type="http://schemas.openxmlformats.org/officeDocument/2006/relationships/image" Target="../media/image15424.png"/><Relationship Id="rId2799" Type="http://schemas.openxmlformats.org/officeDocument/2006/relationships/customXml" Target="../ink/ink1410.xml"/><Relationship Id="rId3100" Type="http://schemas.openxmlformats.org/officeDocument/2006/relationships/image" Target="../media/image16854.png"/><Relationship Id="rId978" Type="http://schemas.openxmlformats.org/officeDocument/2006/relationships/customXml" Target="../ink/ink489.xml"/><Relationship Id="rId2659" Type="http://schemas.openxmlformats.org/officeDocument/2006/relationships/customXml" Target="../ink/ink1340.xml"/><Relationship Id="rId2866" Type="http://schemas.openxmlformats.org/officeDocument/2006/relationships/image" Target="../media/image16732.png"/><Relationship Id="rId838" Type="http://schemas.openxmlformats.org/officeDocument/2006/relationships/customXml" Target="../ink/ink419.xml"/><Relationship Id="rId1468" Type="http://schemas.openxmlformats.org/officeDocument/2006/relationships/image" Target="../media/image16072.png"/><Relationship Id="rId1675" Type="http://schemas.openxmlformats.org/officeDocument/2006/relationships/customXml" Target="../ink/ink838.xml"/><Relationship Id="rId1882" Type="http://schemas.openxmlformats.org/officeDocument/2006/relationships/image" Target="../media/image6314.png"/><Relationship Id="rId2519" Type="http://schemas.openxmlformats.org/officeDocument/2006/relationships/customXml" Target="../ink/ink1270.xml"/><Relationship Id="rId2726" Type="http://schemas.openxmlformats.org/officeDocument/2006/relationships/image" Target="../media/image16655.png"/><Relationship Id="rId1328" Type="http://schemas.openxmlformats.org/officeDocument/2006/relationships/image" Target="../media/image16004.png"/><Relationship Id="rId1535" Type="http://schemas.openxmlformats.org/officeDocument/2006/relationships/customXml" Target="../ink/ink768.xml"/><Relationship Id="rId2933" Type="http://schemas.openxmlformats.org/officeDocument/2006/relationships/customXml" Target="../ink/ink1477.xml"/><Relationship Id="rId905" Type="http://schemas.openxmlformats.org/officeDocument/2006/relationships/image" Target="../media/image15794.png"/><Relationship Id="rId1742" Type="http://schemas.openxmlformats.org/officeDocument/2006/relationships/customXml" Target="../ink/ink872.xml"/><Relationship Id="rId34" Type="http://schemas.openxmlformats.org/officeDocument/2006/relationships/customXml" Target="../ink/ink17.xml"/><Relationship Id="rId1602" Type="http://schemas.openxmlformats.org/officeDocument/2006/relationships/image" Target="../media/image16139.png"/><Relationship Id="rId3567" Type="http://schemas.openxmlformats.org/officeDocument/2006/relationships/customXml" Target="../ink/ink1794.xml"/><Relationship Id="rId3774" Type="http://schemas.openxmlformats.org/officeDocument/2006/relationships/image" Target="../media/image17212.png"/><Relationship Id="rId488" Type="http://schemas.openxmlformats.org/officeDocument/2006/relationships/customXml" Target="../ink/ink244.xml"/><Relationship Id="rId695" Type="http://schemas.openxmlformats.org/officeDocument/2006/relationships/image" Target="../media/image15689.png"/><Relationship Id="rId2169" Type="http://schemas.openxmlformats.org/officeDocument/2006/relationships/customXml" Target="../ink/ink1095.xml"/><Relationship Id="rId2376" Type="http://schemas.openxmlformats.org/officeDocument/2006/relationships/image" Target="../media/image16480.png"/><Relationship Id="rId2583" Type="http://schemas.openxmlformats.org/officeDocument/2006/relationships/customXml" Target="../ink/ink1302.xml"/><Relationship Id="rId2790" Type="http://schemas.openxmlformats.org/officeDocument/2006/relationships/image" Target="../media/image16689.png"/><Relationship Id="rId3427" Type="http://schemas.openxmlformats.org/officeDocument/2006/relationships/customXml" Target="../ink/ink1724.xml"/><Relationship Id="rId3634" Type="http://schemas.openxmlformats.org/officeDocument/2006/relationships/image" Target="../media/image17134.png"/><Relationship Id="rId348" Type="http://schemas.openxmlformats.org/officeDocument/2006/relationships/customXml" Target="../ink/ink174.xml"/><Relationship Id="rId555" Type="http://schemas.openxmlformats.org/officeDocument/2006/relationships/image" Target="../media/image15621.png"/><Relationship Id="rId762" Type="http://schemas.openxmlformats.org/officeDocument/2006/relationships/customXml" Target="../ink/ink381.xml"/><Relationship Id="rId1185" Type="http://schemas.openxmlformats.org/officeDocument/2006/relationships/image" Target="../media/image15933.png"/><Relationship Id="rId1392" Type="http://schemas.openxmlformats.org/officeDocument/2006/relationships/image" Target="../media/image16035.png"/><Relationship Id="rId2029" Type="http://schemas.openxmlformats.org/officeDocument/2006/relationships/image" Target="../media/image16314.png"/><Relationship Id="rId2236" Type="http://schemas.openxmlformats.org/officeDocument/2006/relationships/image" Target="../media/image16410.png"/><Relationship Id="rId2443" Type="http://schemas.openxmlformats.org/officeDocument/2006/relationships/customXml" Target="../ink/ink1232.xml"/><Relationship Id="rId2650" Type="http://schemas.openxmlformats.org/officeDocument/2006/relationships/image" Target="../media/image16617.png"/><Relationship Id="rId3701" Type="http://schemas.openxmlformats.org/officeDocument/2006/relationships/customXml" Target="../ink/ink1861.xml"/><Relationship Id="rId208" Type="http://schemas.openxmlformats.org/officeDocument/2006/relationships/customXml" Target="../ink/ink104.xml"/><Relationship Id="rId415" Type="http://schemas.openxmlformats.org/officeDocument/2006/relationships/image" Target="../media/image15552.png"/><Relationship Id="rId622" Type="http://schemas.openxmlformats.org/officeDocument/2006/relationships/customXml" Target="../ink/ink311.xml"/><Relationship Id="rId1045" Type="http://schemas.openxmlformats.org/officeDocument/2006/relationships/image" Target="../media/image15864.png"/><Relationship Id="rId1252" Type="http://schemas.openxmlformats.org/officeDocument/2006/relationships/customXml" Target="../ink/ink626.xml"/><Relationship Id="rId2303" Type="http://schemas.openxmlformats.org/officeDocument/2006/relationships/customXml" Target="../ink/ink1162.xml"/><Relationship Id="rId2510" Type="http://schemas.openxmlformats.org/officeDocument/2006/relationships/image" Target="../media/image16547.png"/><Relationship Id="rId1112" Type="http://schemas.openxmlformats.org/officeDocument/2006/relationships/customXml" Target="../ink/ink556.xml"/><Relationship Id="rId3077" Type="http://schemas.openxmlformats.org/officeDocument/2006/relationships/customXml" Target="../ink/ink1549.xml"/><Relationship Id="rId3284" Type="http://schemas.openxmlformats.org/officeDocument/2006/relationships/image" Target="../media/image16946.png"/><Relationship Id="rId1929" Type="http://schemas.openxmlformats.org/officeDocument/2006/relationships/customXml" Target="../ink/ink970.xml"/><Relationship Id="rId2093" Type="http://schemas.openxmlformats.org/officeDocument/2006/relationships/image" Target="../media/image16340.png"/><Relationship Id="rId3491" Type="http://schemas.openxmlformats.org/officeDocument/2006/relationships/customXml" Target="../ink/ink1756.xml"/><Relationship Id="rId3144" Type="http://schemas.openxmlformats.org/officeDocument/2006/relationships/image" Target="../media/image16876.png"/><Relationship Id="rId3351" Type="http://schemas.openxmlformats.org/officeDocument/2006/relationships/customXml" Target="../ink/ink1686.xml"/><Relationship Id="rId272" Type="http://schemas.openxmlformats.org/officeDocument/2006/relationships/customXml" Target="../ink/ink136.xml"/><Relationship Id="rId2160" Type="http://schemas.openxmlformats.org/officeDocument/2006/relationships/image" Target="../media/image16372.png"/><Relationship Id="rId3004" Type="http://schemas.openxmlformats.org/officeDocument/2006/relationships/image" Target="../media/image16806.png"/><Relationship Id="rId3211" Type="http://schemas.openxmlformats.org/officeDocument/2006/relationships/customXml" Target="../ink/ink1616.xml"/><Relationship Id="rId132" Type="http://schemas.openxmlformats.org/officeDocument/2006/relationships/customXml" Target="../ink/ink66.xml"/><Relationship Id="rId2020" Type="http://schemas.openxmlformats.org/officeDocument/2006/relationships/customXml" Target="../ink/ink1018.xml"/><Relationship Id="rId1579" Type="http://schemas.openxmlformats.org/officeDocument/2006/relationships/customXml" Target="../ink/ink790.xml"/><Relationship Id="rId2977" Type="http://schemas.openxmlformats.org/officeDocument/2006/relationships/customXml" Target="../ink/ink1499.xml"/><Relationship Id="rId949" Type="http://schemas.openxmlformats.org/officeDocument/2006/relationships/image" Target="../media/image15816.png"/><Relationship Id="rId1786" Type="http://schemas.openxmlformats.org/officeDocument/2006/relationships/customXml" Target="../ink/ink895.xml"/><Relationship Id="rId1993" Type="http://schemas.openxmlformats.org/officeDocument/2006/relationships/image" Target="../media/image6066.png"/><Relationship Id="rId2837" Type="http://schemas.openxmlformats.org/officeDocument/2006/relationships/customXml" Target="../ink/ink1429.xml"/><Relationship Id="rId78" Type="http://schemas.openxmlformats.org/officeDocument/2006/relationships/customXml" Target="../ink/ink39.xml"/><Relationship Id="rId809" Type="http://schemas.openxmlformats.org/officeDocument/2006/relationships/image" Target="../media/image15746.png"/><Relationship Id="rId1439" Type="http://schemas.openxmlformats.org/officeDocument/2006/relationships/customXml" Target="../ink/ink720.xml"/><Relationship Id="rId1646" Type="http://schemas.openxmlformats.org/officeDocument/2006/relationships/image" Target="../media/image16157.png"/><Relationship Id="rId1853" Type="http://schemas.openxmlformats.org/officeDocument/2006/relationships/image" Target="../media/image16247.png"/><Relationship Id="rId2904" Type="http://schemas.openxmlformats.org/officeDocument/2006/relationships/image" Target="../media/image16753.png"/><Relationship Id="rId1506" Type="http://schemas.openxmlformats.org/officeDocument/2006/relationships/image" Target="../media/image16091.png"/><Relationship Id="rId1713" Type="http://schemas.openxmlformats.org/officeDocument/2006/relationships/customXml" Target="../ink/ink857.xml"/><Relationship Id="rId1920" Type="http://schemas.openxmlformats.org/officeDocument/2006/relationships/customXml" Target="../ink/ink965.xml"/><Relationship Id="rId3678" Type="http://schemas.openxmlformats.org/officeDocument/2006/relationships/image" Target="../media/image17158.png"/><Relationship Id="rId599" Type="http://schemas.openxmlformats.org/officeDocument/2006/relationships/image" Target="../media/image15642.png"/><Relationship Id="rId2487" Type="http://schemas.openxmlformats.org/officeDocument/2006/relationships/customXml" Target="../ink/ink1254.xml"/><Relationship Id="rId2694" Type="http://schemas.openxmlformats.org/officeDocument/2006/relationships/image" Target="../media/image16639.png"/><Relationship Id="rId3538" Type="http://schemas.openxmlformats.org/officeDocument/2006/relationships/image" Target="../media/image17081.png"/><Relationship Id="rId3745" Type="http://schemas.openxmlformats.org/officeDocument/2006/relationships/customXml" Target="../ink/ink1883.xml"/><Relationship Id="rId459" Type="http://schemas.openxmlformats.org/officeDocument/2006/relationships/image" Target="../media/image15573.png"/><Relationship Id="rId666" Type="http://schemas.openxmlformats.org/officeDocument/2006/relationships/customXml" Target="../ink/ink333.xml"/><Relationship Id="rId873" Type="http://schemas.openxmlformats.org/officeDocument/2006/relationships/image" Target="../media/image15778.png"/><Relationship Id="rId1089" Type="http://schemas.openxmlformats.org/officeDocument/2006/relationships/image" Target="../media/image15886.png"/><Relationship Id="rId1296" Type="http://schemas.openxmlformats.org/officeDocument/2006/relationships/image" Target="../media/image15988.png"/><Relationship Id="rId2347" Type="http://schemas.openxmlformats.org/officeDocument/2006/relationships/customXml" Target="../ink/ink1184.xml"/><Relationship Id="rId2554" Type="http://schemas.openxmlformats.org/officeDocument/2006/relationships/image" Target="../media/image16569.png"/><Relationship Id="rId319" Type="http://schemas.openxmlformats.org/officeDocument/2006/relationships/image" Target="../media/image15504.png"/><Relationship Id="rId526" Type="http://schemas.openxmlformats.org/officeDocument/2006/relationships/customXml" Target="../ink/ink263.xml"/><Relationship Id="rId1156" Type="http://schemas.openxmlformats.org/officeDocument/2006/relationships/customXml" Target="../ink/ink578.xml"/><Relationship Id="rId1363" Type="http://schemas.openxmlformats.org/officeDocument/2006/relationships/customXml" Target="../ink/ink682.xml"/><Relationship Id="rId2207" Type="http://schemas.openxmlformats.org/officeDocument/2006/relationships/customXml" Target="../ink/ink1114.xml"/><Relationship Id="rId2761" Type="http://schemas.openxmlformats.org/officeDocument/2006/relationships/customXml" Target="../ink/ink1391.xml"/><Relationship Id="rId3605" Type="http://schemas.openxmlformats.org/officeDocument/2006/relationships/customXml" Target="../ink/ink1813.xml"/><Relationship Id="rId3812" Type="http://schemas.openxmlformats.org/officeDocument/2006/relationships/image" Target="../media/image17233.png"/><Relationship Id="rId733" Type="http://schemas.openxmlformats.org/officeDocument/2006/relationships/image" Target="../media/image15708.png"/><Relationship Id="rId940" Type="http://schemas.openxmlformats.org/officeDocument/2006/relationships/customXml" Target="../ink/ink470.xml"/><Relationship Id="rId1016" Type="http://schemas.openxmlformats.org/officeDocument/2006/relationships/customXml" Target="../ink/ink508.xml"/><Relationship Id="rId1570" Type="http://schemas.openxmlformats.org/officeDocument/2006/relationships/image" Target="../media/image16123.png"/><Relationship Id="rId2414" Type="http://schemas.openxmlformats.org/officeDocument/2006/relationships/image" Target="../media/image16499.png"/><Relationship Id="rId2621" Type="http://schemas.openxmlformats.org/officeDocument/2006/relationships/customXml" Target="../ink/ink1321.xml"/><Relationship Id="rId800" Type="http://schemas.openxmlformats.org/officeDocument/2006/relationships/customXml" Target="../ink/ink400.xml"/><Relationship Id="rId1223" Type="http://schemas.openxmlformats.org/officeDocument/2006/relationships/image" Target="../media/image15952.png"/><Relationship Id="rId1430" Type="http://schemas.openxmlformats.org/officeDocument/2006/relationships/image" Target="../media/image16053.png"/><Relationship Id="rId3188" Type="http://schemas.openxmlformats.org/officeDocument/2006/relationships/image" Target="../media/image16898.png"/><Relationship Id="rId3395" Type="http://schemas.openxmlformats.org/officeDocument/2006/relationships/customXml" Target="../ink/ink1708.xml"/><Relationship Id="rId3048" Type="http://schemas.openxmlformats.org/officeDocument/2006/relationships/image" Target="../media/image16828.png"/><Relationship Id="rId3255" Type="http://schemas.openxmlformats.org/officeDocument/2006/relationships/customXml" Target="../ink/ink1638.xml"/><Relationship Id="rId3462" Type="http://schemas.openxmlformats.org/officeDocument/2006/relationships/image" Target="../media/image17038.png"/><Relationship Id="rId176" Type="http://schemas.openxmlformats.org/officeDocument/2006/relationships/customXml" Target="../ink/ink88.xml"/><Relationship Id="rId383" Type="http://schemas.openxmlformats.org/officeDocument/2006/relationships/image" Target="../media/image15536.png"/><Relationship Id="rId590" Type="http://schemas.openxmlformats.org/officeDocument/2006/relationships/customXml" Target="../ink/ink295.xml"/><Relationship Id="rId2064" Type="http://schemas.openxmlformats.org/officeDocument/2006/relationships/customXml" Target="../ink/ink1042.xml"/><Relationship Id="rId2271" Type="http://schemas.openxmlformats.org/officeDocument/2006/relationships/customXml" Target="../ink/ink1146.xml"/><Relationship Id="rId3115" Type="http://schemas.openxmlformats.org/officeDocument/2006/relationships/customXml" Target="../ink/ink1568.xml"/><Relationship Id="rId3322" Type="http://schemas.openxmlformats.org/officeDocument/2006/relationships/image" Target="../media/image16965.png"/><Relationship Id="rId243" Type="http://schemas.openxmlformats.org/officeDocument/2006/relationships/image" Target="../media/image15467.png"/><Relationship Id="rId450" Type="http://schemas.openxmlformats.org/officeDocument/2006/relationships/customXml" Target="../ink/ink225.xml"/><Relationship Id="rId1080" Type="http://schemas.openxmlformats.org/officeDocument/2006/relationships/customXml" Target="../ink/ink540.xml"/><Relationship Id="rId2131" Type="http://schemas.openxmlformats.org/officeDocument/2006/relationships/customXml" Target="../ink/ink1076.xml"/><Relationship Id="rId103" Type="http://schemas.openxmlformats.org/officeDocument/2006/relationships/image" Target="../media/image15392.png"/><Relationship Id="rId310" Type="http://schemas.openxmlformats.org/officeDocument/2006/relationships/customXml" Target="../ink/ink155.xml"/><Relationship Id="rId1897" Type="http://schemas.openxmlformats.org/officeDocument/2006/relationships/customXml" Target="../ink/ink953.xml"/><Relationship Id="rId2948" Type="http://schemas.openxmlformats.org/officeDocument/2006/relationships/image" Target="../media/image16777.png"/><Relationship Id="rId1757" Type="http://schemas.openxmlformats.org/officeDocument/2006/relationships/image" Target="../media/image16205.png"/><Relationship Id="rId1964" Type="http://schemas.openxmlformats.org/officeDocument/2006/relationships/customXml" Target="../ink/ink989.xml"/><Relationship Id="rId2808" Type="http://schemas.openxmlformats.org/officeDocument/2006/relationships/image" Target="../media/image16699.png"/><Relationship Id="rId49" Type="http://schemas.openxmlformats.org/officeDocument/2006/relationships/image" Target="../media/image15362.png"/><Relationship Id="rId1617" Type="http://schemas.openxmlformats.org/officeDocument/2006/relationships/customXml" Target="../ink/ink809.xml"/><Relationship Id="rId1824" Type="http://schemas.openxmlformats.org/officeDocument/2006/relationships/image" Target="../media/image16233.png"/><Relationship Id="rId3789" Type="http://schemas.openxmlformats.org/officeDocument/2006/relationships/customXml" Target="../ink/ink1905.xml"/><Relationship Id="rId2598" Type="http://schemas.openxmlformats.org/officeDocument/2006/relationships/image" Target="../media/image16591.png"/><Relationship Id="rId3649" Type="http://schemas.openxmlformats.org/officeDocument/2006/relationships/customXml" Target="../ink/ink1835.xml"/><Relationship Id="rId777" Type="http://schemas.openxmlformats.org/officeDocument/2006/relationships/image" Target="../media/image15730.png"/><Relationship Id="rId984" Type="http://schemas.openxmlformats.org/officeDocument/2006/relationships/customXml" Target="../ink/ink492.xml"/><Relationship Id="rId2458" Type="http://schemas.openxmlformats.org/officeDocument/2006/relationships/image" Target="../media/image16521.png"/><Relationship Id="rId2665" Type="http://schemas.openxmlformats.org/officeDocument/2006/relationships/customXml" Target="../ink/ink1343.xml"/><Relationship Id="rId2872" Type="http://schemas.openxmlformats.org/officeDocument/2006/relationships/image" Target="../media/image16735.png"/><Relationship Id="rId3509" Type="http://schemas.openxmlformats.org/officeDocument/2006/relationships/customXml" Target="../ink/ink1765.xml"/><Relationship Id="rId3716" Type="http://schemas.openxmlformats.org/officeDocument/2006/relationships/image" Target="../media/image17179.png"/><Relationship Id="rId637" Type="http://schemas.openxmlformats.org/officeDocument/2006/relationships/image" Target="../media/image15661.png"/><Relationship Id="rId844" Type="http://schemas.openxmlformats.org/officeDocument/2006/relationships/customXml" Target="../ink/ink422.xml"/><Relationship Id="rId1267" Type="http://schemas.openxmlformats.org/officeDocument/2006/relationships/customXml" Target="../ink/ink634.xml"/><Relationship Id="rId1474" Type="http://schemas.openxmlformats.org/officeDocument/2006/relationships/image" Target="../media/image16075.png"/><Relationship Id="rId1681" Type="http://schemas.openxmlformats.org/officeDocument/2006/relationships/customXml" Target="../ink/ink841.xml"/><Relationship Id="rId2318" Type="http://schemas.openxmlformats.org/officeDocument/2006/relationships/image" Target="../media/image16451.png"/><Relationship Id="rId2525" Type="http://schemas.openxmlformats.org/officeDocument/2006/relationships/customXml" Target="../ink/ink1273.xml"/><Relationship Id="rId2732" Type="http://schemas.openxmlformats.org/officeDocument/2006/relationships/image" Target="../media/image16658.png"/><Relationship Id="rId704" Type="http://schemas.openxmlformats.org/officeDocument/2006/relationships/customXml" Target="../ink/ink352.xml"/><Relationship Id="rId911" Type="http://schemas.openxmlformats.org/officeDocument/2006/relationships/image" Target="../media/image15797.png"/><Relationship Id="rId1127" Type="http://schemas.openxmlformats.org/officeDocument/2006/relationships/image" Target="../media/image15905.png"/><Relationship Id="rId1334" Type="http://schemas.openxmlformats.org/officeDocument/2006/relationships/image" Target="../media/image16007.png"/><Relationship Id="rId1541" Type="http://schemas.openxmlformats.org/officeDocument/2006/relationships/customXml" Target="../ink/ink771.xml"/><Relationship Id="rId40" Type="http://schemas.openxmlformats.org/officeDocument/2006/relationships/customXml" Target="../ink/ink20.xml"/><Relationship Id="rId1401" Type="http://schemas.openxmlformats.org/officeDocument/2006/relationships/customXml" Target="../ink/ink701.xml"/><Relationship Id="rId3299" Type="http://schemas.openxmlformats.org/officeDocument/2006/relationships/customXml" Target="../ink/ink1660.xml"/><Relationship Id="rId3159" Type="http://schemas.openxmlformats.org/officeDocument/2006/relationships/customXml" Target="../ink/ink1590.xml"/><Relationship Id="rId3366" Type="http://schemas.openxmlformats.org/officeDocument/2006/relationships/image" Target="../media/image16987.png"/><Relationship Id="rId3573" Type="http://schemas.openxmlformats.org/officeDocument/2006/relationships/customXml" Target="../ink/ink1797.xml"/><Relationship Id="rId287" Type="http://schemas.openxmlformats.org/officeDocument/2006/relationships/image" Target="../media/image15489.png"/><Relationship Id="rId494" Type="http://schemas.openxmlformats.org/officeDocument/2006/relationships/customXml" Target="../ink/ink247.xml"/><Relationship Id="rId2175" Type="http://schemas.openxmlformats.org/officeDocument/2006/relationships/customXml" Target="../ink/ink1098.xml"/><Relationship Id="rId2382" Type="http://schemas.openxmlformats.org/officeDocument/2006/relationships/image" Target="../media/image16483.png"/><Relationship Id="rId3019" Type="http://schemas.openxmlformats.org/officeDocument/2006/relationships/customXml" Target="../ink/ink1520.xml"/><Relationship Id="rId3226" Type="http://schemas.openxmlformats.org/officeDocument/2006/relationships/image" Target="../media/image16917.png"/><Relationship Id="rId3780" Type="http://schemas.openxmlformats.org/officeDocument/2006/relationships/image" Target="../media/image17215.png"/><Relationship Id="rId147" Type="http://schemas.openxmlformats.org/officeDocument/2006/relationships/image" Target="../media/image15416.png"/><Relationship Id="rId354" Type="http://schemas.openxmlformats.org/officeDocument/2006/relationships/customXml" Target="../ink/ink177.xml"/><Relationship Id="rId1191" Type="http://schemas.openxmlformats.org/officeDocument/2006/relationships/image" Target="../media/image15936.png"/><Relationship Id="rId2035" Type="http://schemas.openxmlformats.org/officeDocument/2006/relationships/customXml" Target="../ink/ink1026.xml"/><Relationship Id="rId3433" Type="http://schemas.openxmlformats.org/officeDocument/2006/relationships/customXml" Target="../ink/ink1727.xml"/><Relationship Id="rId3640" Type="http://schemas.openxmlformats.org/officeDocument/2006/relationships/image" Target="../media/image17137.png"/><Relationship Id="rId561" Type="http://schemas.openxmlformats.org/officeDocument/2006/relationships/image" Target="../media/image15624.png"/><Relationship Id="rId2242" Type="http://schemas.openxmlformats.org/officeDocument/2006/relationships/image" Target="../media/image16413.png"/><Relationship Id="rId3500" Type="http://schemas.openxmlformats.org/officeDocument/2006/relationships/image" Target="../media/image17059.png"/><Relationship Id="rId214" Type="http://schemas.openxmlformats.org/officeDocument/2006/relationships/customXml" Target="../ink/ink107.xml"/><Relationship Id="rId421" Type="http://schemas.openxmlformats.org/officeDocument/2006/relationships/image" Target="../media/image15555.png"/><Relationship Id="rId1051" Type="http://schemas.openxmlformats.org/officeDocument/2006/relationships/image" Target="../media/image15867.png"/><Relationship Id="rId2102" Type="http://schemas.openxmlformats.org/officeDocument/2006/relationships/image" Target="../media/image16343.png"/><Relationship Id="rId1868" Type="http://schemas.openxmlformats.org/officeDocument/2006/relationships/customXml" Target="../ink/ink938.xml"/><Relationship Id="rId2919" Type="http://schemas.openxmlformats.org/officeDocument/2006/relationships/customXml" Target="../ink/ink1470.xml"/><Relationship Id="rId3083" Type="http://schemas.openxmlformats.org/officeDocument/2006/relationships/customXml" Target="../ink/ink1552.xml"/><Relationship Id="rId3290" Type="http://schemas.openxmlformats.org/officeDocument/2006/relationships/image" Target="../media/image16949.png"/><Relationship Id="rId1728" Type="http://schemas.openxmlformats.org/officeDocument/2006/relationships/customXml" Target="../ink/ink865.xml"/><Relationship Id="rId1935" Type="http://schemas.openxmlformats.org/officeDocument/2006/relationships/customXml" Target="../ink/ink973.xml"/><Relationship Id="rId3150" Type="http://schemas.openxmlformats.org/officeDocument/2006/relationships/image" Target="../media/image16879.png"/><Relationship Id="rId3010" Type="http://schemas.openxmlformats.org/officeDocument/2006/relationships/image" Target="../media/image16809.png"/><Relationship Id="rId4" Type="http://schemas.openxmlformats.org/officeDocument/2006/relationships/customXml" Target="../ink/ink2.xml"/><Relationship Id="rId888" Type="http://schemas.openxmlformats.org/officeDocument/2006/relationships/customXml" Target="../ink/ink444.xml"/><Relationship Id="rId2569" Type="http://schemas.openxmlformats.org/officeDocument/2006/relationships/customXml" Target="../ink/ink1295.xml"/><Relationship Id="rId2776" Type="http://schemas.openxmlformats.org/officeDocument/2006/relationships/image" Target="../media/image16682.png"/><Relationship Id="rId2983" Type="http://schemas.openxmlformats.org/officeDocument/2006/relationships/customXml" Target="../ink/ink1502.xml"/><Relationship Id="rId3827" Type="http://schemas.openxmlformats.org/officeDocument/2006/relationships/customXml" Target="../ink/ink1924.xml"/><Relationship Id="rId748" Type="http://schemas.openxmlformats.org/officeDocument/2006/relationships/customXml" Target="../ink/ink374.xml"/><Relationship Id="rId955" Type="http://schemas.openxmlformats.org/officeDocument/2006/relationships/image" Target="../media/image15819.png"/><Relationship Id="rId1378" Type="http://schemas.openxmlformats.org/officeDocument/2006/relationships/image" Target="../media/image16028.png"/><Relationship Id="rId1585" Type="http://schemas.openxmlformats.org/officeDocument/2006/relationships/customXml" Target="../ink/ink793.xml"/><Relationship Id="rId1792" Type="http://schemas.openxmlformats.org/officeDocument/2006/relationships/image" Target="../media/image16221.png"/><Relationship Id="rId2429" Type="http://schemas.openxmlformats.org/officeDocument/2006/relationships/customXml" Target="../ink/ink1225.xml"/><Relationship Id="rId2636" Type="http://schemas.openxmlformats.org/officeDocument/2006/relationships/image" Target="../media/image16610.png"/><Relationship Id="rId2843" Type="http://schemas.openxmlformats.org/officeDocument/2006/relationships/customXml" Target="../ink/ink1432.xml"/><Relationship Id="rId84" Type="http://schemas.openxmlformats.org/officeDocument/2006/relationships/customXml" Target="../ink/ink42.xml"/><Relationship Id="rId608" Type="http://schemas.openxmlformats.org/officeDocument/2006/relationships/customXml" Target="../ink/ink304.xml"/><Relationship Id="rId815" Type="http://schemas.openxmlformats.org/officeDocument/2006/relationships/image" Target="../media/image15749.png"/><Relationship Id="rId1238" Type="http://schemas.openxmlformats.org/officeDocument/2006/relationships/customXml" Target="../ink/ink619.xml"/><Relationship Id="rId1445" Type="http://schemas.openxmlformats.org/officeDocument/2006/relationships/customXml" Target="../ink/ink723.xml"/><Relationship Id="rId1652" Type="http://schemas.openxmlformats.org/officeDocument/2006/relationships/image" Target="../media/image16159.png"/><Relationship Id="rId1305" Type="http://schemas.openxmlformats.org/officeDocument/2006/relationships/customXml" Target="../ink/ink653.xml"/><Relationship Id="rId2703" Type="http://schemas.openxmlformats.org/officeDocument/2006/relationships/customXml" Target="../ink/ink1362.xml"/><Relationship Id="rId2910" Type="http://schemas.openxmlformats.org/officeDocument/2006/relationships/image" Target="../media/image16756.png"/><Relationship Id="rId1512" Type="http://schemas.openxmlformats.org/officeDocument/2006/relationships/image" Target="../media/image16094.png"/><Relationship Id="rId11" Type="http://schemas.openxmlformats.org/officeDocument/2006/relationships/image" Target="../media/image15341.png"/><Relationship Id="rId398" Type="http://schemas.openxmlformats.org/officeDocument/2006/relationships/customXml" Target="../ink/ink199.xml"/><Relationship Id="rId2079" Type="http://schemas.openxmlformats.org/officeDocument/2006/relationships/image" Target="../media/image16333.png"/><Relationship Id="rId3477" Type="http://schemas.openxmlformats.org/officeDocument/2006/relationships/customXml" Target="../ink/ink1749.xml"/><Relationship Id="rId3684" Type="http://schemas.openxmlformats.org/officeDocument/2006/relationships/image" Target="../media/image17162.png"/><Relationship Id="rId2286" Type="http://schemas.openxmlformats.org/officeDocument/2006/relationships/image" Target="../media/image16435.png"/><Relationship Id="rId2493" Type="http://schemas.openxmlformats.org/officeDocument/2006/relationships/customXml" Target="../ink/ink1257.xml"/><Relationship Id="rId3337" Type="http://schemas.openxmlformats.org/officeDocument/2006/relationships/customXml" Target="../ink/ink1679.xml"/><Relationship Id="rId3544" Type="http://schemas.openxmlformats.org/officeDocument/2006/relationships/image" Target="../media/image17084.png"/><Relationship Id="rId3751" Type="http://schemas.openxmlformats.org/officeDocument/2006/relationships/customXml" Target="../ink/ink1886.xml"/><Relationship Id="rId258" Type="http://schemas.openxmlformats.org/officeDocument/2006/relationships/customXml" Target="../ink/ink129.xml"/><Relationship Id="rId465" Type="http://schemas.openxmlformats.org/officeDocument/2006/relationships/image" Target="../media/image15576.png"/><Relationship Id="rId672" Type="http://schemas.openxmlformats.org/officeDocument/2006/relationships/customXml" Target="../ink/ink336.xml"/><Relationship Id="rId1095" Type="http://schemas.openxmlformats.org/officeDocument/2006/relationships/image" Target="../media/image15889.png"/><Relationship Id="rId2146" Type="http://schemas.openxmlformats.org/officeDocument/2006/relationships/image" Target="../media/image16365.png"/><Relationship Id="rId2353" Type="http://schemas.openxmlformats.org/officeDocument/2006/relationships/customXml" Target="../ink/ink1187.xml"/><Relationship Id="rId2560" Type="http://schemas.openxmlformats.org/officeDocument/2006/relationships/image" Target="../media/image16572.png"/><Relationship Id="rId3404" Type="http://schemas.openxmlformats.org/officeDocument/2006/relationships/image" Target="../media/image17006.png"/><Relationship Id="rId3611" Type="http://schemas.openxmlformats.org/officeDocument/2006/relationships/customXml" Target="../ink/ink1816.xml"/><Relationship Id="rId118" Type="http://schemas.openxmlformats.org/officeDocument/2006/relationships/customXml" Target="../ink/ink59.xml"/><Relationship Id="rId325" Type="http://schemas.openxmlformats.org/officeDocument/2006/relationships/image" Target="../media/image15507.png"/><Relationship Id="rId532" Type="http://schemas.openxmlformats.org/officeDocument/2006/relationships/customXml" Target="../ink/ink266.xml"/><Relationship Id="rId1162" Type="http://schemas.openxmlformats.org/officeDocument/2006/relationships/customXml" Target="../ink/ink581.xml"/><Relationship Id="rId2006" Type="http://schemas.openxmlformats.org/officeDocument/2006/relationships/customXml" Target="../ink/ink1011.xml"/><Relationship Id="rId2213" Type="http://schemas.openxmlformats.org/officeDocument/2006/relationships/customXml" Target="../ink/ink1117.xml"/><Relationship Id="rId2420" Type="http://schemas.openxmlformats.org/officeDocument/2006/relationships/image" Target="../media/image16502.png"/><Relationship Id="rId1022" Type="http://schemas.openxmlformats.org/officeDocument/2006/relationships/customXml" Target="../ink/ink511.xml"/><Relationship Id="rId1979" Type="http://schemas.openxmlformats.org/officeDocument/2006/relationships/image" Target="../media/image16292.png"/><Relationship Id="rId3194" Type="http://schemas.openxmlformats.org/officeDocument/2006/relationships/image" Target="../media/image16901.png"/><Relationship Id="rId1839" Type="http://schemas.openxmlformats.org/officeDocument/2006/relationships/image" Target="../media/image16240.png"/><Relationship Id="rId3054" Type="http://schemas.openxmlformats.org/officeDocument/2006/relationships/image" Target="../media/image16831.png"/><Relationship Id="rId182" Type="http://schemas.openxmlformats.org/officeDocument/2006/relationships/customXml" Target="../ink/ink91.xml"/><Relationship Id="rId1906" Type="http://schemas.openxmlformats.org/officeDocument/2006/relationships/customXml" Target="../ink/ink958.xml"/><Relationship Id="rId3261" Type="http://schemas.openxmlformats.org/officeDocument/2006/relationships/customXml" Target="../ink/ink1641.xml"/><Relationship Id="rId2070" Type="http://schemas.openxmlformats.org/officeDocument/2006/relationships/customXml" Target="../ink/ink1045.xml"/><Relationship Id="rId3121" Type="http://schemas.openxmlformats.org/officeDocument/2006/relationships/customXml" Target="../ink/ink1571.xml"/><Relationship Id="rId999" Type="http://schemas.openxmlformats.org/officeDocument/2006/relationships/image" Target="../media/image15841.png"/><Relationship Id="rId2887" Type="http://schemas.openxmlformats.org/officeDocument/2006/relationships/customXml" Target="../ink/ink1454.xml"/><Relationship Id="rId859" Type="http://schemas.openxmlformats.org/officeDocument/2006/relationships/image" Target="../media/image15771.png"/><Relationship Id="rId1489" Type="http://schemas.openxmlformats.org/officeDocument/2006/relationships/customXml" Target="../ink/ink745.xml"/><Relationship Id="rId1696" Type="http://schemas.openxmlformats.org/officeDocument/2006/relationships/image" Target="../media/image16178.png"/><Relationship Id="rId1349" Type="http://schemas.openxmlformats.org/officeDocument/2006/relationships/customXml" Target="../ink/ink675.xml"/><Relationship Id="rId2747" Type="http://schemas.openxmlformats.org/officeDocument/2006/relationships/customXml" Target="../ink/ink1384.xml"/><Relationship Id="rId2954" Type="http://schemas.openxmlformats.org/officeDocument/2006/relationships/image" Target="../media/image16781.png"/><Relationship Id="rId719" Type="http://schemas.openxmlformats.org/officeDocument/2006/relationships/image" Target="../media/image15701.png"/><Relationship Id="rId926" Type="http://schemas.openxmlformats.org/officeDocument/2006/relationships/customXml" Target="../ink/ink463.xml"/><Relationship Id="rId1556" Type="http://schemas.openxmlformats.org/officeDocument/2006/relationships/image" Target="../media/image16116.png"/><Relationship Id="rId1763" Type="http://schemas.openxmlformats.org/officeDocument/2006/relationships/image" Target="../media/image16208.png"/><Relationship Id="rId1970" Type="http://schemas.openxmlformats.org/officeDocument/2006/relationships/customXml" Target="../ink/ink993.xml"/><Relationship Id="rId2607" Type="http://schemas.openxmlformats.org/officeDocument/2006/relationships/customXml" Target="../ink/ink1314.xml"/><Relationship Id="rId2814" Type="http://schemas.openxmlformats.org/officeDocument/2006/relationships/image" Target="../media/image16703.png"/><Relationship Id="rId55" Type="http://schemas.openxmlformats.org/officeDocument/2006/relationships/image" Target="../media/image15365.png"/><Relationship Id="rId1209" Type="http://schemas.openxmlformats.org/officeDocument/2006/relationships/image" Target="../media/image15945.png"/><Relationship Id="rId1416" Type="http://schemas.openxmlformats.org/officeDocument/2006/relationships/image" Target="../media/image16046.png"/><Relationship Id="rId1623" Type="http://schemas.openxmlformats.org/officeDocument/2006/relationships/customXml" Target="../ink/ink812.xml"/><Relationship Id="rId1830" Type="http://schemas.openxmlformats.org/officeDocument/2006/relationships/image" Target="../media/image16236.png"/><Relationship Id="rId3588" Type="http://schemas.openxmlformats.org/officeDocument/2006/relationships/image" Target="../media/image17108.png"/><Relationship Id="rId3795" Type="http://schemas.openxmlformats.org/officeDocument/2006/relationships/customXml" Target="../ink/ink1908.xml"/><Relationship Id="rId2397" Type="http://schemas.openxmlformats.org/officeDocument/2006/relationships/customXml" Target="../ink/ink1209.xml"/><Relationship Id="rId3448" Type="http://schemas.openxmlformats.org/officeDocument/2006/relationships/image" Target="../media/image17031.png"/><Relationship Id="rId3655" Type="http://schemas.openxmlformats.org/officeDocument/2006/relationships/customXml" Target="../ink/ink1838.xml"/><Relationship Id="rId369" Type="http://schemas.openxmlformats.org/officeDocument/2006/relationships/image" Target="../media/image15529.png"/><Relationship Id="rId576" Type="http://schemas.openxmlformats.org/officeDocument/2006/relationships/customXml" Target="../ink/ink288.xml"/><Relationship Id="rId783" Type="http://schemas.openxmlformats.org/officeDocument/2006/relationships/image" Target="../media/image15733.png"/><Relationship Id="rId990" Type="http://schemas.openxmlformats.org/officeDocument/2006/relationships/customXml" Target="../ink/ink495.xml"/><Relationship Id="rId2257" Type="http://schemas.openxmlformats.org/officeDocument/2006/relationships/customXml" Target="../ink/ink1139.xml"/><Relationship Id="rId2464" Type="http://schemas.openxmlformats.org/officeDocument/2006/relationships/image" Target="../media/image16524.png"/><Relationship Id="rId2671" Type="http://schemas.openxmlformats.org/officeDocument/2006/relationships/customXml" Target="../ink/ink1346.xml"/><Relationship Id="rId3308" Type="http://schemas.openxmlformats.org/officeDocument/2006/relationships/image" Target="../media/image16958.png"/><Relationship Id="rId3515" Type="http://schemas.openxmlformats.org/officeDocument/2006/relationships/customXml" Target="../ink/ink1768.xml"/><Relationship Id="rId229" Type="http://schemas.openxmlformats.org/officeDocument/2006/relationships/image" Target="../media/image15460.png"/><Relationship Id="rId436" Type="http://schemas.openxmlformats.org/officeDocument/2006/relationships/customXml" Target="../ink/ink218.xml"/><Relationship Id="rId643" Type="http://schemas.openxmlformats.org/officeDocument/2006/relationships/image" Target="../media/image15664.png"/><Relationship Id="rId1066" Type="http://schemas.openxmlformats.org/officeDocument/2006/relationships/customXml" Target="../ink/ink533.xml"/><Relationship Id="rId1273" Type="http://schemas.openxmlformats.org/officeDocument/2006/relationships/customXml" Target="../ink/ink637.xml"/><Relationship Id="rId1480" Type="http://schemas.openxmlformats.org/officeDocument/2006/relationships/image" Target="../media/image16078.png"/><Relationship Id="rId2117" Type="http://schemas.openxmlformats.org/officeDocument/2006/relationships/customXml" Target="../ink/ink1069.xml"/><Relationship Id="rId2324" Type="http://schemas.openxmlformats.org/officeDocument/2006/relationships/image" Target="../media/image16454.png"/><Relationship Id="rId3722" Type="http://schemas.openxmlformats.org/officeDocument/2006/relationships/image" Target="../media/image17183.png"/><Relationship Id="rId850" Type="http://schemas.openxmlformats.org/officeDocument/2006/relationships/customXml" Target="../ink/ink425.xml"/><Relationship Id="rId1133" Type="http://schemas.openxmlformats.org/officeDocument/2006/relationships/image" Target="../media/image15908.png"/><Relationship Id="rId2531" Type="http://schemas.openxmlformats.org/officeDocument/2006/relationships/customXml" Target="../ink/ink1276.xml"/><Relationship Id="rId503" Type="http://schemas.openxmlformats.org/officeDocument/2006/relationships/image" Target="../media/image15595.png"/><Relationship Id="rId710" Type="http://schemas.openxmlformats.org/officeDocument/2006/relationships/customXml" Target="../ink/ink355.xml"/><Relationship Id="rId1340" Type="http://schemas.openxmlformats.org/officeDocument/2006/relationships/image" Target="../media/image16010.png"/><Relationship Id="rId3098" Type="http://schemas.openxmlformats.org/officeDocument/2006/relationships/image" Target="../media/image16853.png"/><Relationship Id="rId1200" Type="http://schemas.openxmlformats.org/officeDocument/2006/relationships/customXml" Target="../ink/ink600.xml"/><Relationship Id="rId3165" Type="http://schemas.openxmlformats.org/officeDocument/2006/relationships/customXml" Target="../ink/ink1593.xml"/><Relationship Id="rId3372" Type="http://schemas.openxmlformats.org/officeDocument/2006/relationships/image" Target="../media/image16990.png"/><Relationship Id="rId293" Type="http://schemas.openxmlformats.org/officeDocument/2006/relationships/image" Target="../media/image15492.png"/><Relationship Id="rId2181" Type="http://schemas.openxmlformats.org/officeDocument/2006/relationships/customXml" Target="../ink/ink1101.xml"/><Relationship Id="rId3025" Type="http://schemas.openxmlformats.org/officeDocument/2006/relationships/customXml" Target="../ink/ink1523.xml"/><Relationship Id="rId3232" Type="http://schemas.openxmlformats.org/officeDocument/2006/relationships/image" Target="../media/image16920.png"/><Relationship Id="rId153" Type="http://schemas.openxmlformats.org/officeDocument/2006/relationships/image" Target="../media/image15419.png"/><Relationship Id="rId360" Type="http://schemas.openxmlformats.org/officeDocument/2006/relationships/customXml" Target="../ink/ink180.xml"/><Relationship Id="rId2041" Type="http://schemas.openxmlformats.org/officeDocument/2006/relationships/customXml" Target="../ink/ink1029.xml"/><Relationship Id="rId220" Type="http://schemas.openxmlformats.org/officeDocument/2006/relationships/customXml" Target="../ink/ink110.xml"/><Relationship Id="rId2998" Type="http://schemas.openxmlformats.org/officeDocument/2006/relationships/image" Target="../media/image16803.png"/><Relationship Id="rId2858" Type="http://schemas.openxmlformats.org/officeDocument/2006/relationships/image" Target="../media/image16727.png"/><Relationship Id="rId99" Type="http://schemas.openxmlformats.org/officeDocument/2006/relationships/image" Target="../media/image15389.png"/><Relationship Id="rId1667" Type="http://schemas.openxmlformats.org/officeDocument/2006/relationships/customXml" Target="../ink/ink834.xml"/><Relationship Id="rId1874" Type="http://schemas.openxmlformats.org/officeDocument/2006/relationships/customXml" Target="../ink/ink941.xml"/><Relationship Id="rId2718" Type="http://schemas.openxmlformats.org/officeDocument/2006/relationships/image" Target="../media/image16651.png"/><Relationship Id="rId2925" Type="http://schemas.openxmlformats.org/officeDocument/2006/relationships/customXml" Target="../ink/ink1473.xml"/><Relationship Id="rId1527" Type="http://schemas.openxmlformats.org/officeDocument/2006/relationships/customXml" Target="../ink/ink764.xml"/><Relationship Id="rId1734" Type="http://schemas.openxmlformats.org/officeDocument/2006/relationships/customXml" Target="../ink/ink868.xml"/><Relationship Id="rId1941" Type="http://schemas.openxmlformats.org/officeDocument/2006/relationships/customXml" Target="../ink/ink976.xml"/><Relationship Id="rId26" Type="http://schemas.openxmlformats.org/officeDocument/2006/relationships/customXml" Target="../ink/ink13.xml"/><Relationship Id="rId3699" Type="http://schemas.openxmlformats.org/officeDocument/2006/relationships/customXml" Target="../ink/ink1860.xml"/><Relationship Id="rId1801" Type="http://schemas.openxmlformats.org/officeDocument/2006/relationships/customXml" Target="../ink/ink904.xml"/><Relationship Id="rId3559" Type="http://schemas.openxmlformats.org/officeDocument/2006/relationships/customXml" Target="../ink/ink1790.xml"/><Relationship Id="rId687" Type="http://schemas.openxmlformats.org/officeDocument/2006/relationships/image" Target="../media/image15685.png"/><Relationship Id="rId2368" Type="http://schemas.openxmlformats.org/officeDocument/2006/relationships/image" Target="../media/image16476.png"/><Relationship Id="rId3766" Type="http://schemas.openxmlformats.org/officeDocument/2006/relationships/image" Target="../media/image17207.png"/><Relationship Id="rId894" Type="http://schemas.openxmlformats.org/officeDocument/2006/relationships/customXml" Target="../ink/ink447.xml"/><Relationship Id="rId1177" Type="http://schemas.openxmlformats.org/officeDocument/2006/relationships/image" Target="../media/image15929.png"/><Relationship Id="rId2575" Type="http://schemas.openxmlformats.org/officeDocument/2006/relationships/customXml" Target="../ink/ink1298.xml"/><Relationship Id="rId2782" Type="http://schemas.openxmlformats.org/officeDocument/2006/relationships/image" Target="../media/image16685.png"/><Relationship Id="rId3419" Type="http://schemas.openxmlformats.org/officeDocument/2006/relationships/customXml" Target="../ink/ink1720.xml"/><Relationship Id="rId3626" Type="http://schemas.openxmlformats.org/officeDocument/2006/relationships/image" Target="../media/image17129.png"/><Relationship Id="rId547" Type="http://schemas.openxmlformats.org/officeDocument/2006/relationships/image" Target="../media/image15617.png"/><Relationship Id="rId754" Type="http://schemas.openxmlformats.org/officeDocument/2006/relationships/customXml" Target="../ink/ink377.xml"/><Relationship Id="rId961" Type="http://schemas.openxmlformats.org/officeDocument/2006/relationships/image" Target="../media/image15822.png"/><Relationship Id="rId1384" Type="http://schemas.openxmlformats.org/officeDocument/2006/relationships/image" Target="../media/image16031.png"/><Relationship Id="rId1591" Type="http://schemas.openxmlformats.org/officeDocument/2006/relationships/customXml" Target="../ink/ink796.xml"/><Relationship Id="rId2228" Type="http://schemas.openxmlformats.org/officeDocument/2006/relationships/image" Target="../media/image16406.png"/><Relationship Id="rId2435" Type="http://schemas.openxmlformats.org/officeDocument/2006/relationships/customXml" Target="../ink/ink1228.xml"/><Relationship Id="rId2642" Type="http://schemas.openxmlformats.org/officeDocument/2006/relationships/image" Target="../media/image16613.png"/><Relationship Id="rId90" Type="http://schemas.openxmlformats.org/officeDocument/2006/relationships/customXml" Target="../ink/ink45.xml"/><Relationship Id="rId407" Type="http://schemas.openxmlformats.org/officeDocument/2006/relationships/image" Target="../media/image15548.png"/><Relationship Id="rId614" Type="http://schemas.openxmlformats.org/officeDocument/2006/relationships/customXml" Target="../ink/ink307.xml"/><Relationship Id="rId821" Type="http://schemas.openxmlformats.org/officeDocument/2006/relationships/image" Target="../media/image15752.png"/><Relationship Id="rId1037" Type="http://schemas.openxmlformats.org/officeDocument/2006/relationships/image" Target="../media/image15860.png"/><Relationship Id="rId1244" Type="http://schemas.openxmlformats.org/officeDocument/2006/relationships/customXml" Target="../ink/ink622.xml"/><Relationship Id="rId1451" Type="http://schemas.openxmlformats.org/officeDocument/2006/relationships/customXml" Target="../ink/ink726.xml"/><Relationship Id="rId2502" Type="http://schemas.openxmlformats.org/officeDocument/2006/relationships/image" Target="../media/image16543.png"/><Relationship Id="rId1104" Type="http://schemas.openxmlformats.org/officeDocument/2006/relationships/customXml" Target="../ink/ink552.xml"/><Relationship Id="rId1311" Type="http://schemas.openxmlformats.org/officeDocument/2006/relationships/customXml" Target="../ink/ink656.xml"/><Relationship Id="rId3069" Type="http://schemas.openxmlformats.org/officeDocument/2006/relationships/customXml" Target="../ink/ink1545.xml"/><Relationship Id="rId3276" Type="http://schemas.openxmlformats.org/officeDocument/2006/relationships/image" Target="../media/image16942.png"/><Relationship Id="rId3483" Type="http://schemas.openxmlformats.org/officeDocument/2006/relationships/customXml" Target="../ink/ink1752.xml"/><Relationship Id="rId3690" Type="http://schemas.openxmlformats.org/officeDocument/2006/relationships/image" Target="../media/image17165.png"/><Relationship Id="rId197" Type="http://schemas.openxmlformats.org/officeDocument/2006/relationships/image" Target="../media/image15444.png"/><Relationship Id="rId2085" Type="http://schemas.openxmlformats.org/officeDocument/2006/relationships/image" Target="../media/image16336.png"/><Relationship Id="rId2292" Type="http://schemas.openxmlformats.org/officeDocument/2006/relationships/image" Target="../media/image16438.png"/><Relationship Id="rId3136" Type="http://schemas.openxmlformats.org/officeDocument/2006/relationships/image" Target="../media/image16872.png"/><Relationship Id="rId3343" Type="http://schemas.openxmlformats.org/officeDocument/2006/relationships/customXml" Target="../ink/ink1682.xml"/><Relationship Id="rId264" Type="http://schemas.openxmlformats.org/officeDocument/2006/relationships/customXml" Target="../ink/ink132.xml"/><Relationship Id="rId471" Type="http://schemas.openxmlformats.org/officeDocument/2006/relationships/image" Target="../media/image15579.png"/><Relationship Id="rId2152" Type="http://schemas.openxmlformats.org/officeDocument/2006/relationships/image" Target="../media/image16368.png"/><Relationship Id="rId3550" Type="http://schemas.openxmlformats.org/officeDocument/2006/relationships/image" Target="../media/image17087.png"/><Relationship Id="rId124" Type="http://schemas.openxmlformats.org/officeDocument/2006/relationships/customXml" Target="../ink/ink62.xml"/><Relationship Id="rId3203" Type="http://schemas.openxmlformats.org/officeDocument/2006/relationships/customXml" Target="../ink/ink1612.xml"/><Relationship Id="rId3410" Type="http://schemas.openxmlformats.org/officeDocument/2006/relationships/image" Target="../media/image17009.png"/><Relationship Id="rId331" Type="http://schemas.openxmlformats.org/officeDocument/2006/relationships/image" Target="../media/image15510.png"/><Relationship Id="rId2012" Type="http://schemas.openxmlformats.org/officeDocument/2006/relationships/customXml" Target="../ink/ink1014.xml"/><Relationship Id="rId2969" Type="http://schemas.openxmlformats.org/officeDocument/2006/relationships/customXml" Target="../ink/ink1495.xml"/><Relationship Id="rId1778" Type="http://schemas.openxmlformats.org/officeDocument/2006/relationships/customXml" Target="../ink/ink890.xml"/><Relationship Id="rId1985" Type="http://schemas.openxmlformats.org/officeDocument/2006/relationships/image" Target="../media/image16295.png"/><Relationship Id="rId2829" Type="http://schemas.openxmlformats.org/officeDocument/2006/relationships/customXml" Target="../ink/ink1425.xml"/><Relationship Id="rId1638" Type="http://schemas.openxmlformats.org/officeDocument/2006/relationships/image" Target="../media/image16153.png"/><Relationship Id="rId1845" Type="http://schemas.openxmlformats.org/officeDocument/2006/relationships/image" Target="../media/image16243.png"/><Relationship Id="rId3060" Type="http://schemas.openxmlformats.org/officeDocument/2006/relationships/image" Target="../media/image16834.png"/><Relationship Id="rId1705" Type="http://schemas.openxmlformats.org/officeDocument/2006/relationships/customXml" Target="../ink/ink853.xml"/><Relationship Id="rId1912" Type="http://schemas.openxmlformats.org/officeDocument/2006/relationships/customXml" Target="../ink/ink961.xml"/><Relationship Id="rId798" Type="http://schemas.openxmlformats.org/officeDocument/2006/relationships/customXml" Target="../ink/ink399.xml"/><Relationship Id="rId2479" Type="http://schemas.openxmlformats.org/officeDocument/2006/relationships/customXml" Target="../ink/ink1250.xml"/><Relationship Id="rId2686" Type="http://schemas.openxmlformats.org/officeDocument/2006/relationships/image" Target="../media/image16635.png"/><Relationship Id="rId2893" Type="http://schemas.openxmlformats.org/officeDocument/2006/relationships/customXml" Target="../ink/ink1457.xml"/><Relationship Id="rId3737" Type="http://schemas.openxmlformats.org/officeDocument/2006/relationships/customXml" Target="../ink/ink1879.xml"/><Relationship Id="rId658" Type="http://schemas.openxmlformats.org/officeDocument/2006/relationships/customXml" Target="../ink/ink329.xml"/><Relationship Id="rId865" Type="http://schemas.openxmlformats.org/officeDocument/2006/relationships/image" Target="../media/image15774.png"/><Relationship Id="rId1288" Type="http://schemas.openxmlformats.org/officeDocument/2006/relationships/image" Target="../media/image15984.png"/><Relationship Id="rId1495" Type="http://schemas.openxmlformats.org/officeDocument/2006/relationships/customXml" Target="../ink/ink748.xml"/><Relationship Id="rId2339" Type="http://schemas.openxmlformats.org/officeDocument/2006/relationships/customXml" Target="../ink/ink1180.xml"/><Relationship Id="rId2546" Type="http://schemas.openxmlformats.org/officeDocument/2006/relationships/image" Target="../media/image16565.png"/><Relationship Id="rId2753" Type="http://schemas.openxmlformats.org/officeDocument/2006/relationships/customXml" Target="../ink/ink1387.xml"/><Relationship Id="rId2960" Type="http://schemas.openxmlformats.org/officeDocument/2006/relationships/image" Target="../media/image16784.png"/><Relationship Id="rId3804" Type="http://schemas.openxmlformats.org/officeDocument/2006/relationships/image" Target="../media/image17228.png"/><Relationship Id="rId518" Type="http://schemas.openxmlformats.org/officeDocument/2006/relationships/customXml" Target="../ink/ink259.xml"/><Relationship Id="rId725" Type="http://schemas.openxmlformats.org/officeDocument/2006/relationships/image" Target="../media/image15704.png"/><Relationship Id="rId932" Type="http://schemas.openxmlformats.org/officeDocument/2006/relationships/customXml" Target="../ink/ink466.xml"/><Relationship Id="rId1148" Type="http://schemas.openxmlformats.org/officeDocument/2006/relationships/customXml" Target="../ink/ink574.xml"/><Relationship Id="rId1355" Type="http://schemas.openxmlformats.org/officeDocument/2006/relationships/customXml" Target="../ink/ink678.xml"/><Relationship Id="rId1562" Type="http://schemas.openxmlformats.org/officeDocument/2006/relationships/image" Target="../media/image16119.png"/><Relationship Id="rId2406" Type="http://schemas.openxmlformats.org/officeDocument/2006/relationships/image" Target="../media/image16495.png"/><Relationship Id="rId2613" Type="http://schemas.openxmlformats.org/officeDocument/2006/relationships/customXml" Target="../ink/ink1317.xml"/><Relationship Id="rId1008" Type="http://schemas.openxmlformats.org/officeDocument/2006/relationships/customXml" Target="../ink/ink504.xml"/><Relationship Id="rId1215" Type="http://schemas.openxmlformats.org/officeDocument/2006/relationships/image" Target="../media/image15948.png"/><Relationship Id="rId1422" Type="http://schemas.openxmlformats.org/officeDocument/2006/relationships/image" Target="../media/image16049.png"/><Relationship Id="rId2820" Type="http://schemas.openxmlformats.org/officeDocument/2006/relationships/image" Target="../media/image16706.png"/><Relationship Id="rId61" Type="http://schemas.openxmlformats.org/officeDocument/2006/relationships/image" Target="../media/image15368.png"/><Relationship Id="rId3387" Type="http://schemas.openxmlformats.org/officeDocument/2006/relationships/customXml" Target="../ink/ink1704.xml"/><Relationship Id="rId2196" Type="http://schemas.openxmlformats.org/officeDocument/2006/relationships/image" Target="../media/image16390.png"/><Relationship Id="rId3594" Type="http://schemas.openxmlformats.org/officeDocument/2006/relationships/image" Target="../media/image17112.png"/><Relationship Id="rId168" Type="http://schemas.openxmlformats.org/officeDocument/2006/relationships/customXml" Target="../ink/ink84.xml"/><Relationship Id="rId3247" Type="http://schemas.openxmlformats.org/officeDocument/2006/relationships/customXml" Target="../ink/ink1634.xml"/><Relationship Id="rId3454" Type="http://schemas.openxmlformats.org/officeDocument/2006/relationships/image" Target="../media/image17034.png"/><Relationship Id="rId3661" Type="http://schemas.openxmlformats.org/officeDocument/2006/relationships/customXml" Target="../ink/ink1841.xml"/><Relationship Id="rId375" Type="http://schemas.openxmlformats.org/officeDocument/2006/relationships/image" Target="../media/image15532.png"/><Relationship Id="rId582" Type="http://schemas.openxmlformats.org/officeDocument/2006/relationships/customXml" Target="../ink/ink291.xml"/><Relationship Id="rId2056" Type="http://schemas.openxmlformats.org/officeDocument/2006/relationships/image" Target="../media/image6422.png"/><Relationship Id="rId2263" Type="http://schemas.openxmlformats.org/officeDocument/2006/relationships/customXml" Target="../ink/ink1142.xml"/><Relationship Id="rId2470" Type="http://schemas.openxmlformats.org/officeDocument/2006/relationships/image" Target="../media/image16527.png"/><Relationship Id="rId3107" Type="http://schemas.openxmlformats.org/officeDocument/2006/relationships/customXml" Target="../ink/ink1564.xml"/><Relationship Id="rId3314" Type="http://schemas.openxmlformats.org/officeDocument/2006/relationships/image" Target="../media/image16961.png"/><Relationship Id="rId3521" Type="http://schemas.openxmlformats.org/officeDocument/2006/relationships/customXml" Target="../ink/ink1771.xml"/><Relationship Id="rId235" Type="http://schemas.openxmlformats.org/officeDocument/2006/relationships/image" Target="../media/image15463.png"/><Relationship Id="rId442" Type="http://schemas.openxmlformats.org/officeDocument/2006/relationships/customXml" Target="../ink/ink221.xml"/><Relationship Id="rId1072" Type="http://schemas.openxmlformats.org/officeDocument/2006/relationships/customXml" Target="../ink/ink536.xml"/><Relationship Id="rId2123" Type="http://schemas.openxmlformats.org/officeDocument/2006/relationships/customXml" Target="../ink/ink1072.xml"/><Relationship Id="rId2330" Type="http://schemas.openxmlformats.org/officeDocument/2006/relationships/image" Target="../media/image16457.png"/><Relationship Id="rId302" Type="http://schemas.openxmlformats.org/officeDocument/2006/relationships/customXml" Target="../ink/ink151.xml"/><Relationship Id="rId1889" Type="http://schemas.openxmlformats.org/officeDocument/2006/relationships/customXml" Target="../ink/ink949.xml"/><Relationship Id="rId1749" Type="http://schemas.openxmlformats.org/officeDocument/2006/relationships/image" Target="../media/image16202.png"/><Relationship Id="rId1956" Type="http://schemas.openxmlformats.org/officeDocument/2006/relationships/customXml" Target="../ink/ink984.xml"/><Relationship Id="rId3171" Type="http://schemas.openxmlformats.org/officeDocument/2006/relationships/customXml" Target="../ink/ink1596.xml"/><Relationship Id="rId1609" Type="http://schemas.openxmlformats.org/officeDocument/2006/relationships/customXml" Target="../ink/ink805.xml"/><Relationship Id="rId1816" Type="http://schemas.openxmlformats.org/officeDocument/2006/relationships/image" Target="../media/image16230.png"/><Relationship Id="rId3031" Type="http://schemas.openxmlformats.org/officeDocument/2006/relationships/customXml" Target="../ink/ink1526.xml"/><Relationship Id="rId2797" Type="http://schemas.openxmlformats.org/officeDocument/2006/relationships/customXml" Target="../ink/ink1409.xml"/><Relationship Id="rId769" Type="http://schemas.openxmlformats.org/officeDocument/2006/relationships/image" Target="../media/image15726.png"/><Relationship Id="rId976" Type="http://schemas.openxmlformats.org/officeDocument/2006/relationships/customXml" Target="../ink/ink488.xml"/><Relationship Id="rId1399" Type="http://schemas.openxmlformats.org/officeDocument/2006/relationships/customXml" Target="../ink/ink700.xml"/><Relationship Id="rId2657" Type="http://schemas.openxmlformats.org/officeDocument/2006/relationships/customXml" Target="../ink/ink1339.xml"/><Relationship Id="rId629" Type="http://schemas.openxmlformats.org/officeDocument/2006/relationships/image" Target="../media/image15657.png"/><Relationship Id="rId1259" Type="http://schemas.openxmlformats.org/officeDocument/2006/relationships/image" Target="../media/image15970.png"/><Relationship Id="rId1466" Type="http://schemas.openxmlformats.org/officeDocument/2006/relationships/image" Target="../media/image16071.png"/><Relationship Id="rId2864" Type="http://schemas.openxmlformats.org/officeDocument/2006/relationships/image" Target="../media/image16731.png"/><Relationship Id="rId3708" Type="http://schemas.openxmlformats.org/officeDocument/2006/relationships/image" Target="../media/image17175.png"/><Relationship Id="rId836" Type="http://schemas.openxmlformats.org/officeDocument/2006/relationships/customXml" Target="../ink/ink418.xml"/><Relationship Id="rId1119" Type="http://schemas.openxmlformats.org/officeDocument/2006/relationships/image" Target="../media/image15901.png"/><Relationship Id="rId1673" Type="http://schemas.openxmlformats.org/officeDocument/2006/relationships/customXml" Target="../ink/ink837.xml"/><Relationship Id="rId1880" Type="http://schemas.openxmlformats.org/officeDocument/2006/relationships/image" Target="../media/image16256.png"/><Relationship Id="rId2517" Type="http://schemas.openxmlformats.org/officeDocument/2006/relationships/customXml" Target="../ink/ink1269.xml"/><Relationship Id="rId2724" Type="http://schemas.openxmlformats.org/officeDocument/2006/relationships/image" Target="../media/image16654.png"/><Relationship Id="rId2931" Type="http://schemas.openxmlformats.org/officeDocument/2006/relationships/customXml" Target="../ink/ink1476.xml"/><Relationship Id="rId903" Type="http://schemas.openxmlformats.org/officeDocument/2006/relationships/image" Target="../media/image15793.png"/><Relationship Id="rId1326" Type="http://schemas.openxmlformats.org/officeDocument/2006/relationships/image" Target="../media/image16003.png"/><Relationship Id="rId1533" Type="http://schemas.openxmlformats.org/officeDocument/2006/relationships/customXml" Target="../ink/ink767.xml"/><Relationship Id="rId1740" Type="http://schemas.openxmlformats.org/officeDocument/2006/relationships/customXml" Target="../ink/ink871.xml"/><Relationship Id="rId32" Type="http://schemas.openxmlformats.org/officeDocument/2006/relationships/customXml" Target="../ink/ink16.xml"/><Relationship Id="rId1600" Type="http://schemas.openxmlformats.org/officeDocument/2006/relationships/image" Target="../media/image16138.png"/><Relationship Id="rId3498" Type="http://schemas.openxmlformats.org/officeDocument/2006/relationships/image" Target="../media/image17058.png"/><Relationship Id="rId3358" Type="http://schemas.openxmlformats.org/officeDocument/2006/relationships/image" Target="../media/image16983.png"/><Relationship Id="rId3565" Type="http://schemas.openxmlformats.org/officeDocument/2006/relationships/customXml" Target="../ink/ink1793.xml"/><Relationship Id="rId3772" Type="http://schemas.openxmlformats.org/officeDocument/2006/relationships/image" Target="../media/image17211.png"/><Relationship Id="rId279" Type="http://schemas.openxmlformats.org/officeDocument/2006/relationships/image" Target="../media/image15485.png"/><Relationship Id="rId486" Type="http://schemas.openxmlformats.org/officeDocument/2006/relationships/customXml" Target="../ink/ink243.xml"/><Relationship Id="rId693" Type="http://schemas.openxmlformats.org/officeDocument/2006/relationships/image" Target="../media/image15688.png"/><Relationship Id="rId2167" Type="http://schemas.openxmlformats.org/officeDocument/2006/relationships/customXml" Target="../ink/ink1094.xml"/><Relationship Id="rId2374" Type="http://schemas.openxmlformats.org/officeDocument/2006/relationships/image" Target="../media/image16479.png"/><Relationship Id="rId2581" Type="http://schemas.openxmlformats.org/officeDocument/2006/relationships/customXml" Target="../ink/ink1301.xml"/><Relationship Id="rId3218" Type="http://schemas.openxmlformats.org/officeDocument/2006/relationships/image" Target="../media/image16913.png"/><Relationship Id="rId3425" Type="http://schemas.openxmlformats.org/officeDocument/2006/relationships/customXml" Target="../ink/ink1723.xml"/><Relationship Id="rId3632" Type="http://schemas.openxmlformats.org/officeDocument/2006/relationships/image" Target="../media/image17133.png"/><Relationship Id="rId139" Type="http://schemas.openxmlformats.org/officeDocument/2006/relationships/image" Target="../media/image15412.png"/><Relationship Id="rId346" Type="http://schemas.openxmlformats.org/officeDocument/2006/relationships/customXml" Target="../ink/ink173.xml"/><Relationship Id="rId553" Type="http://schemas.openxmlformats.org/officeDocument/2006/relationships/image" Target="../media/image15620.png"/><Relationship Id="rId760" Type="http://schemas.openxmlformats.org/officeDocument/2006/relationships/customXml" Target="../ink/ink380.xml"/><Relationship Id="rId1183" Type="http://schemas.openxmlformats.org/officeDocument/2006/relationships/image" Target="../media/image15932.png"/><Relationship Id="rId1390" Type="http://schemas.openxmlformats.org/officeDocument/2006/relationships/image" Target="../media/image16034.png"/><Relationship Id="rId2027" Type="http://schemas.openxmlformats.org/officeDocument/2006/relationships/image" Target="../media/image6452.png"/><Relationship Id="rId2234" Type="http://schemas.openxmlformats.org/officeDocument/2006/relationships/image" Target="../media/image16409.png"/><Relationship Id="rId2441" Type="http://schemas.openxmlformats.org/officeDocument/2006/relationships/customXml" Target="../ink/ink1231.xml"/><Relationship Id="rId206" Type="http://schemas.openxmlformats.org/officeDocument/2006/relationships/customXml" Target="../ink/ink103.xml"/><Relationship Id="rId413" Type="http://schemas.openxmlformats.org/officeDocument/2006/relationships/image" Target="../media/image15551.png"/><Relationship Id="rId1043" Type="http://schemas.openxmlformats.org/officeDocument/2006/relationships/image" Target="../media/image15863.png"/><Relationship Id="rId620" Type="http://schemas.openxmlformats.org/officeDocument/2006/relationships/customXml" Target="../ink/ink310.xml"/><Relationship Id="rId1250" Type="http://schemas.openxmlformats.org/officeDocument/2006/relationships/customXml" Target="../ink/ink625.xml"/><Relationship Id="rId2301" Type="http://schemas.openxmlformats.org/officeDocument/2006/relationships/customXml" Target="../ink/ink1161.xml"/><Relationship Id="rId1110" Type="http://schemas.openxmlformats.org/officeDocument/2006/relationships/customXml" Target="../ink/ink555.xml"/><Relationship Id="rId1927" Type="http://schemas.openxmlformats.org/officeDocument/2006/relationships/image" Target="../media/image8528.png"/><Relationship Id="rId3075" Type="http://schemas.openxmlformats.org/officeDocument/2006/relationships/customXml" Target="../ink/ink1548.xml"/><Relationship Id="rId3282" Type="http://schemas.openxmlformats.org/officeDocument/2006/relationships/image" Target="../media/image16945.png"/><Relationship Id="rId2091" Type="http://schemas.openxmlformats.org/officeDocument/2006/relationships/image" Target="../media/image16339.png"/><Relationship Id="rId3142" Type="http://schemas.openxmlformats.org/officeDocument/2006/relationships/image" Target="../media/image16875.png"/><Relationship Id="rId270" Type="http://schemas.openxmlformats.org/officeDocument/2006/relationships/customXml" Target="../ink/ink135.xml"/><Relationship Id="rId3002" Type="http://schemas.openxmlformats.org/officeDocument/2006/relationships/image" Target="../media/image16805.png"/><Relationship Id="rId130" Type="http://schemas.openxmlformats.org/officeDocument/2006/relationships/customXml" Target="../ink/ink65.xml"/><Relationship Id="rId2768" Type="http://schemas.openxmlformats.org/officeDocument/2006/relationships/image" Target="../media/image16677.png"/><Relationship Id="rId2975" Type="http://schemas.openxmlformats.org/officeDocument/2006/relationships/customXml" Target="../ink/ink1498.xml"/><Relationship Id="rId3819" Type="http://schemas.openxmlformats.org/officeDocument/2006/relationships/customXml" Target="../ink/ink1920.xml"/><Relationship Id="rId947" Type="http://schemas.openxmlformats.org/officeDocument/2006/relationships/image" Target="../media/image15815.png"/><Relationship Id="rId1577" Type="http://schemas.openxmlformats.org/officeDocument/2006/relationships/customXml" Target="../ink/ink789.xml"/><Relationship Id="rId1784" Type="http://schemas.openxmlformats.org/officeDocument/2006/relationships/customXml" Target="../ink/ink894.xml"/><Relationship Id="rId1991" Type="http://schemas.openxmlformats.org/officeDocument/2006/relationships/image" Target="../media/image6132.png"/><Relationship Id="rId2628" Type="http://schemas.openxmlformats.org/officeDocument/2006/relationships/image" Target="../media/image16606.png"/><Relationship Id="rId2835" Type="http://schemas.openxmlformats.org/officeDocument/2006/relationships/customXml" Target="../ink/ink1428.xml"/><Relationship Id="rId76" Type="http://schemas.openxmlformats.org/officeDocument/2006/relationships/customXml" Target="../ink/ink38.xml"/><Relationship Id="rId807" Type="http://schemas.openxmlformats.org/officeDocument/2006/relationships/image" Target="../media/image15745.png"/><Relationship Id="rId1437" Type="http://schemas.openxmlformats.org/officeDocument/2006/relationships/customXml" Target="../ink/ink719.xml"/><Relationship Id="rId1644" Type="http://schemas.openxmlformats.org/officeDocument/2006/relationships/image" Target="../media/image16156.png"/><Relationship Id="rId1851" Type="http://schemas.openxmlformats.org/officeDocument/2006/relationships/image" Target="../media/image16246.png"/><Relationship Id="rId2902" Type="http://schemas.openxmlformats.org/officeDocument/2006/relationships/image" Target="../media/image16752.png"/><Relationship Id="rId1504" Type="http://schemas.openxmlformats.org/officeDocument/2006/relationships/image" Target="../media/image16090.png"/><Relationship Id="rId1711" Type="http://schemas.openxmlformats.org/officeDocument/2006/relationships/customXml" Target="../ink/ink856.xml"/><Relationship Id="rId3469" Type="http://schemas.openxmlformats.org/officeDocument/2006/relationships/customXml" Target="../ink/ink1745.xml"/><Relationship Id="rId3676" Type="http://schemas.openxmlformats.org/officeDocument/2006/relationships/image" Target="../media/image17157.png"/><Relationship Id="rId597" Type="http://schemas.openxmlformats.org/officeDocument/2006/relationships/image" Target="../media/image15641.png"/><Relationship Id="rId2278" Type="http://schemas.openxmlformats.org/officeDocument/2006/relationships/image" Target="../media/image16431.png"/><Relationship Id="rId2485" Type="http://schemas.openxmlformats.org/officeDocument/2006/relationships/customXml" Target="../ink/ink1253.xml"/><Relationship Id="rId3329" Type="http://schemas.openxmlformats.org/officeDocument/2006/relationships/customXml" Target="../ink/ink1675.xml"/><Relationship Id="rId457" Type="http://schemas.openxmlformats.org/officeDocument/2006/relationships/image" Target="../media/image15572.png"/><Relationship Id="rId1087" Type="http://schemas.openxmlformats.org/officeDocument/2006/relationships/image" Target="../media/image15885.png"/><Relationship Id="rId1294" Type="http://schemas.openxmlformats.org/officeDocument/2006/relationships/image" Target="../media/image15987.png"/><Relationship Id="rId2138" Type="http://schemas.openxmlformats.org/officeDocument/2006/relationships/image" Target="../media/image16361.png"/><Relationship Id="rId2692" Type="http://schemas.openxmlformats.org/officeDocument/2006/relationships/image" Target="../media/image16638.png"/><Relationship Id="rId3536" Type="http://schemas.openxmlformats.org/officeDocument/2006/relationships/image" Target="../media/image17079.png"/><Relationship Id="rId3743" Type="http://schemas.openxmlformats.org/officeDocument/2006/relationships/customXml" Target="../ink/ink1882.xml"/><Relationship Id="rId664" Type="http://schemas.openxmlformats.org/officeDocument/2006/relationships/customXml" Target="../ink/ink332.xml"/><Relationship Id="rId871" Type="http://schemas.openxmlformats.org/officeDocument/2006/relationships/image" Target="../media/image15777.png"/><Relationship Id="rId2345" Type="http://schemas.openxmlformats.org/officeDocument/2006/relationships/customXml" Target="../ink/ink1183.xml"/><Relationship Id="rId2552" Type="http://schemas.openxmlformats.org/officeDocument/2006/relationships/image" Target="../media/image16568.png"/><Relationship Id="rId3603" Type="http://schemas.openxmlformats.org/officeDocument/2006/relationships/customXml" Target="../ink/ink1812.xml"/><Relationship Id="rId3810" Type="http://schemas.openxmlformats.org/officeDocument/2006/relationships/image" Target="../media/image17232.png"/><Relationship Id="rId317" Type="http://schemas.openxmlformats.org/officeDocument/2006/relationships/image" Target="../media/image15503.png"/><Relationship Id="rId524" Type="http://schemas.openxmlformats.org/officeDocument/2006/relationships/customXml" Target="../ink/ink262.xml"/><Relationship Id="rId731" Type="http://schemas.openxmlformats.org/officeDocument/2006/relationships/image" Target="../media/image15707.png"/><Relationship Id="rId1154" Type="http://schemas.openxmlformats.org/officeDocument/2006/relationships/customXml" Target="../ink/ink577.xml"/><Relationship Id="rId1361" Type="http://schemas.openxmlformats.org/officeDocument/2006/relationships/customXml" Target="../ink/ink681.xml"/><Relationship Id="rId2205" Type="http://schemas.openxmlformats.org/officeDocument/2006/relationships/customXml" Target="../ink/ink1113.xml"/><Relationship Id="rId2412" Type="http://schemas.openxmlformats.org/officeDocument/2006/relationships/image" Target="../media/image16498.png"/><Relationship Id="rId1014" Type="http://schemas.openxmlformats.org/officeDocument/2006/relationships/customXml" Target="../ink/ink507.xml"/><Relationship Id="rId1221" Type="http://schemas.openxmlformats.org/officeDocument/2006/relationships/image" Target="../media/image15951.png"/><Relationship Id="rId3186" Type="http://schemas.openxmlformats.org/officeDocument/2006/relationships/image" Target="../media/image16897.png"/><Relationship Id="rId3393" Type="http://schemas.openxmlformats.org/officeDocument/2006/relationships/customXml" Target="../ink/ink1707.xml"/><Relationship Id="rId3046" Type="http://schemas.openxmlformats.org/officeDocument/2006/relationships/image" Target="../media/image16827.png"/><Relationship Id="rId3253" Type="http://schemas.openxmlformats.org/officeDocument/2006/relationships/customXml" Target="../ink/ink1637.xml"/><Relationship Id="rId3460" Type="http://schemas.openxmlformats.org/officeDocument/2006/relationships/image" Target="../media/image17037.png"/><Relationship Id="rId174" Type="http://schemas.openxmlformats.org/officeDocument/2006/relationships/customXml" Target="../ink/ink87.xml"/><Relationship Id="rId381" Type="http://schemas.openxmlformats.org/officeDocument/2006/relationships/image" Target="../media/image15535.png"/><Relationship Id="rId2062" Type="http://schemas.openxmlformats.org/officeDocument/2006/relationships/customXml" Target="../ink/ink1041.xml"/><Relationship Id="rId3113" Type="http://schemas.openxmlformats.org/officeDocument/2006/relationships/customXml" Target="../ink/ink1567.xml"/><Relationship Id="rId241" Type="http://schemas.openxmlformats.org/officeDocument/2006/relationships/image" Target="../media/image15466.png"/><Relationship Id="rId3320" Type="http://schemas.openxmlformats.org/officeDocument/2006/relationships/image" Target="../media/image16964.png"/><Relationship Id="rId2879" Type="http://schemas.openxmlformats.org/officeDocument/2006/relationships/customXml" Target="../ink/ink1450.xml"/><Relationship Id="rId101" Type="http://schemas.openxmlformats.org/officeDocument/2006/relationships/image" Target="../media/image15391.png"/><Relationship Id="rId1688" Type="http://schemas.openxmlformats.org/officeDocument/2006/relationships/image" Target="../media/image16175.png"/><Relationship Id="rId1895" Type="http://schemas.openxmlformats.org/officeDocument/2006/relationships/customXml" Target="../ink/ink952.xml"/><Relationship Id="rId2739" Type="http://schemas.openxmlformats.org/officeDocument/2006/relationships/customXml" Target="../ink/ink1380.xml"/><Relationship Id="rId2946" Type="http://schemas.openxmlformats.org/officeDocument/2006/relationships/image" Target="../media/image16776.png"/><Relationship Id="rId918" Type="http://schemas.openxmlformats.org/officeDocument/2006/relationships/customXml" Target="../ink/ink459.xml"/><Relationship Id="rId1548" Type="http://schemas.openxmlformats.org/officeDocument/2006/relationships/image" Target="../media/image16112.png"/><Relationship Id="rId1755" Type="http://schemas.openxmlformats.org/officeDocument/2006/relationships/image" Target="../media/image16204.png"/><Relationship Id="rId1408" Type="http://schemas.openxmlformats.org/officeDocument/2006/relationships/image" Target="../media/image16042.png"/><Relationship Id="rId1962" Type="http://schemas.openxmlformats.org/officeDocument/2006/relationships/customXml" Target="../ink/ink988.xml"/><Relationship Id="rId2806" Type="http://schemas.openxmlformats.org/officeDocument/2006/relationships/image" Target="../media/image16698.png"/><Relationship Id="rId47" Type="http://schemas.openxmlformats.org/officeDocument/2006/relationships/image" Target="../media/image15361.png"/><Relationship Id="rId1615" Type="http://schemas.openxmlformats.org/officeDocument/2006/relationships/customXml" Target="../ink/ink808.xml"/><Relationship Id="rId1822" Type="http://schemas.openxmlformats.org/officeDocument/2006/relationships/image" Target="../media/image16232.png"/><Relationship Id="rId3787" Type="http://schemas.openxmlformats.org/officeDocument/2006/relationships/customXml" Target="../ink/ink1904.xml"/><Relationship Id="rId2389" Type="http://schemas.openxmlformats.org/officeDocument/2006/relationships/customXml" Target="../ink/ink1205.xml"/><Relationship Id="rId2596" Type="http://schemas.openxmlformats.org/officeDocument/2006/relationships/image" Target="../media/image16590.png"/><Relationship Id="rId3647" Type="http://schemas.openxmlformats.org/officeDocument/2006/relationships/customXml" Target="../ink/ink1834.xml"/><Relationship Id="rId568" Type="http://schemas.openxmlformats.org/officeDocument/2006/relationships/customXml" Target="../ink/ink284.xml"/><Relationship Id="rId775" Type="http://schemas.openxmlformats.org/officeDocument/2006/relationships/image" Target="../media/image15729.png"/><Relationship Id="rId982" Type="http://schemas.openxmlformats.org/officeDocument/2006/relationships/customXml" Target="../ink/ink491.xml"/><Relationship Id="rId1198" Type="http://schemas.openxmlformats.org/officeDocument/2006/relationships/customXml" Target="../ink/ink599.xml"/><Relationship Id="rId2249" Type="http://schemas.openxmlformats.org/officeDocument/2006/relationships/customXml" Target="../ink/ink1135.xml"/><Relationship Id="rId2456" Type="http://schemas.openxmlformats.org/officeDocument/2006/relationships/image" Target="../media/image16520.png"/><Relationship Id="rId2663" Type="http://schemas.openxmlformats.org/officeDocument/2006/relationships/customXml" Target="../ink/ink1342.xml"/><Relationship Id="rId2870" Type="http://schemas.openxmlformats.org/officeDocument/2006/relationships/image" Target="../media/image16734.png"/><Relationship Id="rId3507" Type="http://schemas.openxmlformats.org/officeDocument/2006/relationships/customXml" Target="../ink/ink1764.xml"/><Relationship Id="rId3714" Type="http://schemas.openxmlformats.org/officeDocument/2006/relationships/image" Target="../media/image17178.png"/><Relationship Id="rId428" Type="http://schemas.openxmlformats.org/officeDocument/2006/relationships/customXml" Target="../ink/ink214.xml"/><Relationship Id="rId635" Type="http://schemas.openxmlformats.org/officeDocument/2006/relationships/image" Target="../media/image15660.png"/><Relationship Id="rId842" Type="http://schemas.openxmlformats.org/officeDocument/2006/relationships/customXml" Target="../ink/ink421.xml"/><Relationship Id="rId1058" Type="http://schemas.openxmlformats.org/officeDocument/2006/relationships/customXml" Target="../ink/ink529.xml"/><Relationship Id="rId1265" Type="http://schemas.openxmlformats.org/officeDocument/2006/relationships/image" Target="../media/image15973.png"/><Relationship Id="rId1472" Type="http://schemas.openxmlformats.org/officeDocument/2006/relationships/image" Target="../media/image16074.png"/><Relationship Id="rId2109" Type="http://schemas.openxmlformats.org/officeDocument/2006/relationships/customXml" Target="../ink/ink1065.xml"/><Relationship Id="rId2316" Type="http://schemas.openxmlformats.org/officeDocument/2006/relationships/image" Target="../media/image16450.png"/><Relationship Id="rId2523" Type="http://schemas.openxmlformats.org/officeDocument/2006/relationships/customXml" Target="../ink/ink1272.xml"/><Relationship Id="rId2730" Type="http://schemas.openxmlformats.org/officeDocument/2006/relationships/image" Target="../media/image16657.png"/><Relationship Id="rId702" Type="http://schemas.openxmlformats.org/officeDocument/2006/relationships/customXml" Target="../ink/ink351.xml"/><Relationship Id="rId1125" Type="http://schemas.openxmlformats.org/officeDocument/2006/relationships/image" Target="../media/image15904.png"/><Relationship Id="rId1332" Type="http://schemas.openxmlformats.org/officeDocument/2006/relationships/image" Target="../media/image16006.png"/><Relationship Id="rId3297" Type="http://schemas.openxmlformats.org/officeDocument/2006/relationships/customXml" Target="../ink/ink1659.xml"/><Relationship Id="rId3157" Type="http://schemas.openxmlformats.org/officeDocument/2006/relationships/customXml" Target="../ink/ink1589.xml"/><Relationship Id="rId285" Type="http://schemas.openxmlformats.org/officeDocument/2006/relationships/image" Target="../media/image15488.png"/><Relationship Id="rId3364" Type="http://schemas.openxmlformats.org/officeDocument/2006/relationships/image" Target="../media/image16986.png"/><Relationship Id="rId3571" Type="http://schemas.openxmlformats.org/officeDocument/2006/relationships/customXml" Target="../ink/ink1796.xml"/><Relationship Id="rId492" Type="http://schemas.openxmlformats.org/officeDocument/2006/relationships/customXml" Target="../ink/ink246.xml"/><Relationship Id="rId2173" Type="http://schemas.openxmlformats.org/officeDocument/2006/relationships/customXml" Target="../ink/ink1097.xml"/><Relationship Id="rId2380" Type="http://schemas.openxmlformats.org/officeDocument/2006/relationships/image" Target="../media/image16482.png"/><Relationship Id="rId3017" Type="http://schemas.openxmlformats.org/officeDocument/2006/relationships/customXml" Target="../ink/ink1519.xml"/><Relationship Id="rId3224" Type="http://schemas.openxmlformats.org/officeDocument/2006/relationships/image" Target="../media/image16916.png"/><Relationship Id="rId3431" Type="http://schemas.openxmlformats.org/officeDocument/2006/relationships/customXml" Target="../ink/ink1726.xml"/><Relationship Id="rId145" Type="http://schemas.openxmlformats.org/officeDocument/2006/relationships/image" Target="../media/image15415.png"/><Relationship Id="rId352" Type="http://schemas.openxmlformats.org/officeDocument/2006/relationships/customXml" Target="../ink/ink176.xml"/><Relationship Id="rId2033" Type="http://schemas.openxmlformats.org/officeDocument/2006/relationships/customXml" Target="../ink/ink1025.xml"/><Relationship Id="rId2240" Type="http://schemas.openxmlformats.org/officeDocument/2006/relationships/image" Target="../media/image16412.png"/><Relationship Id="rId212" Type="http://schemas.openxmlformats.org/officeDocument/2006/relationships/customXml" Target="../ink/ink106.xml"/><Relationship Id="rId1799" Type="http://schemas.openxmlformats.org/officeDocument/2006/relationships/customXml" Target="../ink/ink903.xml"/><Relationship Id="rId2100" Type="http://schemas.openxmlformats.org/officeDocument/2006/relationships/image" Target="../media/image16342.png"/><Relationship Id="rId1659" Type="http://schemas.openxmlformats.org/officeDocument/2006/relationships/customXml" Target="../ink/ink830.xml"/><Relationship Id="rId1866" Type="http://schemas.openxmlformats.org/officeDocument/2006/relationships/customXml" Target="../ink/ink937.xml"/><Relationship Id="rId2917" Type="http://schemas.openxmlformats.org/officeDocument/2006/relationships/customXml" Target="../ink/ink1469.xml"/><Relationship Id="rId3081" Type="http://schemas.openxmlformats.org/officeDocument/2006/relationships/customXml" Target="../ink/ink1551.xml"/><Relationship Id="rId1519" Type="http://schemas.openxmlformats.org/officeDocument/2006/relationships/customXml" Target="../ink/ink760.xml"/><Relationship Id="rId1726" Type="http://schemas.openxmlformats.org/officeDocument/2006/relationships/customXml" Target="../ink/ink864.xml"/><Relationship Id="rId1933" Type="http://schemas.openxmlformats.org/officeDocument/2006/relationships/customXml" Target="../ink/ink972.xml"/><Relationship Id="rId18" Type="http://schemas.openxmlformats.org/officeDocument/2006/relationships/customXml" Target="../ink/ink9.xml"/><Relationship Id="rId3758" Type="http://schemas.openxmlformats.org/officeDocument/2006/relationships/image" Target="../media/image17203.png"/><Relationship Id="rId679" Type="http://schemas.openxmlformats.org/officeDocument/2006/relationships/image" Target="../media/image15681.png"/><Relationship Id="rId886" Type="http://schemas.openxmlformats.org/officeDocument/2006/relationships/customXml" Target="../ink/ink443.xml"/><Relationship Id="rId2567" Type="http://schemas.openxmlformats.org/officeDocument/2006/relationships/customXml" Target="../ink/ink1294.xml"/><Relationship Id="rId2774" Type="http://schemas.openxmlformats.org/officeDocument/2006/relationships/image" Target="../media/image16681.png"/><Relationship Id="rId3618" Type="http://schemas.openxmlformats.org/officeDocument/2006/relationships/image" Target="../media/image17125.png"/><Relationship Id="rId2" Type="http://schemas.openxmlformats.org/officeDocument/2006/relationships/customXml" Target="../ink/ink1.xml"/><Relationship Id="rId539" Type="http://schemas.openxmlformats.org/officeDocument/2006/relationships/image" Target="../media/image15613.png"/><Relationship Id="rId746" Type="http://schemas.openxmlformats.org/officeDocument/2006/relationships/customXml" Target="../ink/ink373.xml"/><Relationship Id="rId1169" Type="http://schemas.openxmlformats.org/officeDocument/2006/relationships/image" Target="../media/image15925.png"/><Relationship Id="rId1376" Type="http://schemas.openxmlformats.org/officeDocument/2006/relationships/image" Target="../media/image16027.png"/><Relationship Id="rId1583" Type="http://schemas.openxmlformats.org/officeDocument/2006/relationships/customXml" Target="../ink/ink792.xml"/><Relationship Id="rId2427" Type="http://schemas.openxmlformats.org/officeDocument/2006/relationships/customXml" Target="../ink/ink1224.xml"/><Relationship Id="rId2981" Type="http://schemas.openxmlformats.org/officeDocument/2006/relationships/customXml" Target="../ink/ink1501.xml"/><Relationship Id="rId3825" Type="http://schemas.openxmlformats.org/officeDocument/2006/relationships/customXml" Target="../ink/ink1923.xml"/><Relationship Id="rId953" Type="http://schemas.openxmlformats.org/officeDocument/2006/relationships/image" Target="../media/image15818.png"/><Relationship Id="rId1029" Type="http://schemas.openxmlformats.org/officeDocument/2006/relationships/image" Target="../media/image15856.png"/><Relationship Id="rId1236" Type="http://schemas.openxmlformats.org/officeDocument/2006/relationships/customXml" Target="../ink/ink618.xml"/><Relationship Id="rId1790" Type="http://schemas.openxmlformats.org/officeDocument/2006/relationships/customXml" Target="../ink/ink897.xml"/><Relationship Id="rId2634" Type="http://schemas.openxmlformats.org/officeDocument/2006/relationships/image" Target="../media/image16609.png"/><Relationship Id="rId2841" Type="http://schemas.openxmlformats.org/officeDocument/2006/relationships/customXml" Target="../ink/ink1431.xml"/><Relationship Id="rId82" Type="http://schemas.openxmlformats.org/officeDocument/2006/relationships/customXml" Target="../ink/ink41.xml"/><Relationship Id="rId606" Type="http://schemas.openxmlformats.org/officeDocument/2006/relationships/customXml" Target="../ink/ink303.xml"/><Relationship Id="rId813" Type="http://schemas.openxmlformats.org/officeDocument/2006/relationships/image" Target="../media/image15748.png"/><Relationship Id="rId1443" Type="http://schemas.openxmlformats.org/officeDocument/2006/relationships/customXml" Target="../ink/ink722.xml"/><Relationship Id="rId1650" Type="http://schemas.openxmlformats.org/officeDocument/2006/relationships/image" Target="../media/image6114.png"/><Relationship Id="rId2701" Type="http://schemas.openxmlformats.org/officeDocument/2006/relationships/customXml" Target="../ink/ink1361.xml"/><Relationship Id="rId1303" Type="http://schemas.openxmlformats.org/officeDocument/2006/relationships/customXml" Target="../ink/ink652.xml"/><Relationship Id="rId1510" Type="http://schemas.openxmlformats.org/officeDocument/2006/relationships/image" Target="../media/image16093.png"/><Relationship Id="rId3268" Type="http://schemas.openxmlformats.org/officeDocument/2006/relationships/image" Target="../media/image16938.png"/><Relationship Id="rId3475" Type="http://schemas.openxmlformats.org/officeDocument/2006/relationships/customXml" Target="../ink/ink1748.xml"/><Relationship Id="rId3682" Type="http://schemas.openxmlformats.org/officeDocument/2006/relationships/image" Target="../media/image17161.png"/><Relationship Id="rId189" Type="http://schemas.openxmlformats.org/officeDocument/2006/relationships/image" Target="../media/image15439.png"/><Relationship Id="rId396" Type="http://schemas.openxmlformats.org/officeDocument/2006/relationships/customXml" Target="../ink/ink198.xml"/><Relationship Id="rId2077" Type="http://schemas.openxmlformats.org/officeDocument/2006/relationships/image" Target="../media/image6069.png"/><Relationship Id="rId2284" Type="http://schemas.openxmlformats.org/officeDocument/2006/relationships/image" Target="../media/image16434.png"/><Relationship Id="rId2491" Type="http://schemas.openxmlformats.org/officeDocument/2006/relationships/customXml" Target="../ink/ink1256.xml"/><Relationship Id="rId3128" Type="http://schemas.openxmlformats.org/officeDocument/2006/relationships/image" Target="../media/image16868.png"/><Relationship Id="rId3335" Type="http://schemas.openxmlformats.org/officeDocument/2006/relationships/customXml" Target="../ink/ink1678.xml"/><Relationship Id="rId3542" Type="http://schemas.openxmlformats.org/officeDocument/2006/relationships/image" Target="../media/image17083.png"/><Relationship Id="rId256" Type="http://schemas.openxmlformats.org/officeDocument/2006/relationships/customXml" Target="../ink/ink128.xml"/><Relationship Id="rId463" Type="http://schemas.openxmlformats.org/officeDocument/2006/relationships/image" Target="../media/image15575.png"/><Relationship Id="rId670" Type="http://schemas.openxmlformats.org/officeDocument/2006/relationships/customXml" Target="../ink/ink335.xml"/><Relationship Id="rId1093" Type="http://schemas.openxmlformats.org/officeDocument/2006/relationships/image" Target="../media/image15888.png"/><Relationship Id="rId2144" Type="http://schemas.openxmlformats.org/officeDocument/2006/relationships/image" Target="../media/image16364.png"/><Relationship Id="rId2351" Type="http://schemas.openxmlformats.org/officeDocument/2006/relationships/customXml" Target="../ink/ink1186.xml"/><Relationship Id="rId3402" Type="http://schemas.openxmlformats.org/officeDocument/2006/relationships/image" Target="../media/image17005.png"/><Relationship Id="rId116" Type="http://schemas.openxmlformats.org/officeDocument/2006/relationships/customXml" Target="../ink/ink58.xml"/><Relationship Id="rId323" Type="http://schemas.openxmlformats.org/officeDocument/2006/relationships/image" Target="../media/image15506.png"/><Relationship Id="rId530" Type="http://schemas.openxmlformats.org/officeDocument/2006/relationships/customXml" Target="../ink/ink265.xml"/><Relationship Id="rId1160" Type="http://schemas.openxmlformats.org/officeDocument/2006/relationships/customXml" Target="../ink/ink580.xml"/><Relationship Id="rId2004" Type="http://schemas.openxmlformats.org/officeDocument/2006/relationships/customXml" Target="../ink/ink1010.xml"/><Relationship Id="rId2211" Type="http://schemas.openxmlformats.org/officeDocument/2006/relationships/customXml" Target="../ink/ink1116.xml"/><Relationship Id="rId1020" Type="http://schemas.openxmlformats.org/officeDocument/2006/relationships/customXml" Target="../ink/ink510.xml"/><Relationship Id="rId1977" Type="http://schemas.openxmlformats.org/officeDocument/2006/relationships/image" Target="../media/image16291.png"/><Relationship Id="rId1837" Type="http://schemas.openxmlformats.org/officeDocument/2006/relationships/image" Target="../media/image16239.png"/><Relationship Id="rId3192" Type="http://schemas.openxmlformats.org/officeDocument/2006/relationships/image" Target="../media/image16900.png"/><Relationship Id="rId3052" Type="http://schemas.openxmlformats.org/officeDocument/2006/relationships/image" Target="../media/image16830.png"/><Relationship Id="rId180" Type="http://schemas.openxmlformats.org/officeDocument/2006/relationships/customXml" Target="../ink/ink90.xml"/><Relationship Id="rId1904" Type="http://schemas.openxmlformats.org/officeDocument/2006/relationships/customXml" Target="../ink/ink957.xml"/><Relationship Id="rId997" Type="http://schemas.openxmlformats.org/officeDocument/2006/relationships/image" Target="../media/image15840.png"/><Relationship Id="rId2678" Type="http://schemas.openxmlformats.org/officeDocument/2006/relationships/image" Target="../media/image16631.png"/><Relationship Id="rId2885" Type="http://schemas.openxmlformats.org/officeDocument/2006/relationships/customXml" Target="../ink/ink1453.xml"/><Relationship Id="rId3729" Type="http://schemas.openxmlformats.org/officeDocument/2006/relationships/customXml" Target="../ink/ink1875.xml"/><Relationship Id="rId857" Type="http://schemas.openxmlformats.org/officeDocument/2006/relationships/image" Target="../media/image15770.png"/><Relationship Id="rId1487" Type="http://schemas.openxmlformats.org/officeDocument/2006/relationships/customXml" Target="../ink/ink744.xml"/><Relationship Id="rId1694" Type="http://schemas.openxmlformats.org/officeDocument/2006/relationships/image" Target="../media/image16177.png"/><Relationship Id="rId2538" Type="http://schemas.openxmlformats.org/officeDocument/2006/relationships/image" Target="../media/image16561.png"/><Relationship Id="rId2745" Type="http://schemas.openxmlformats.org/officeDocument/2006/relationships/customXml" Target="../ink/ink1383.xml"/><Relationship Id="rId2952" Type="http://schemas.openxmlformats.org/officeDocument/2006/relationships/image" Target="../media/image16779.png"/><Relationship Id="rId717" Type="http://schemas.openxmlformats.org/officeDocument/2006/relationships/image" Target="../media/image15700.png"/><Relationship Id="rId924" Type="http://schemas.openxmlformats.org/officeDocument/2006/relationships/customXml" Target="../ink/ink462.xml"/><Relationship Id="rId1347" Type="http://schemas.openxmlformats.org/officeDocument/2006/relationships/customXml" Target="../ink/ink674.xml"/><Relationship Id="rId1554" Type="http://schemas.openxmlformats.org/officeDocument/2006/relationships/image" Target="../media/image16115.png"/><Relationship Id="rId1761" Type="http://schemas.openxmlformats.org/officeDocument/2006/relationships/image" Target="../media/image16207.png"/><Relationship Id="rId2605" Type="http://schemas.openxmlformats.org/officeDocument/2006/relationships/customXml" Target="../ink/ink1313.xml"/><Relationship Id="rId2812" Type="http://schemas.openxmlformats.org/officeDocument/2006/relationships/image" Target="../media/image16702.png"/><Relationship Id="rId53" Type="http://schemas.openxmlformats.org/officeDocument/2006/relationships/image" Target="../media/image15364.png"/><Relationship Id="rId1207" Type="http://schemas.openxmlformats.org/officeDocument/2006/relationships/image" Target="../media/image15944.png"/><Relationship Id="rId1414" Type="http://schemas.openxmlformats.org/officeDocument/2006/relationships/image" Target="../media/image16045.png"/><Relationship Id="rId1621" Type="http://schemas.openxmlformats.org/officeDocument/2006/relationships/customXml" Target="../ink/ink811.xml"/><Relationship Id="rId3379" Type="http://schemas.openxmlformats.org/officeDocument/2006/relationships/customXml" Target="../ink/ink1700.xml"/><Relationship Id="rId3586" Type="http://schemas.openxmlformats.org/officeDocument/2006/relationships/image" Target="../media/image17107.png"/><Relationship Id="rId3793" Type="http://schemas.openxmlformats.org/officeDocument/2006/relationships/customXml" Target="../ink/ink1907.xml"/><Relationship Id="rId2188" Type="http://schemas.openxmlformats.org/officeDocument/2006/relationships/image" Target="../media/image16386.png"/><Relationship Id="rId2395" Type="http://schemas.openxmlformats.org/officeDocument/2006/relationships/customXml" Target="../ink/ink1208.xml"/><Relationship Id="rId3239" Type="http://schemas.openxmlformats.org/officeDocument/2006/relationships/customXml" Target="../ink/ink1630.xml"/><Relationship Id="rId3446" Type="http://schemas.openxmlformats.org/officeDocument/2006/relationships/image" Target="../media/image17029.png"/><Relationship Id="rId367" Type="http://schemas.openxmlformats.org/officeDocument/2006/relationships/image" Target="../media/image15528.png"/><Relationship Id="rId574" Type="http://schemas.openxmlformats.org/officeDocument/2006/relationships/customXml" Target="../ink/ink287.xml"/><Relationship Id="rId2048" Type="http://schemas.openxmlformats.org/officeDocument/2006/relationships/image" Target="../media/image16321.png"/><Relationship Id="rId2255" Type="http://schemas.openxmlformats.org/officeDocument/2006/relationships/customXml" Target="../ink/ink1138.xml"/><Relationship Id="rId3653" Type="http://schemas.openxmlformats.org/officeDocument/2006/relationships/customXml" Target="../ink/ink1837.xml"/><Relationship Id="rId227" Type="http://schemas.openxmlformats.org/officeDocument/2006/relationships/image" Target="../media/image15459.png"/><Relationship Id="rId781" Type="http://schemas.openxmlformats.org/officeDocument/2006/relationships/image" Target="../media/image15732.png"/><Relationship Id="rId2462" Type="http://schemas.openxmlformats.org/officeDocument/2006/relationships/image" Target="../media/image16523.png"/><Relationship Id="rId3306" Type="http://schemas.openxmlformats.org/officeDocument/2006/relationships/image" Target="../media/image16957.png"/><Relationship Id="rId3513" Type="http://schemas.openxmlformats.org/officeDocument/2006/relationships/customXml" Target="../ink/ink1767.xml"/><Relationship Id="rId3720" Type="http://schemas.openxmlformats.org/officeDocument/2006/relationships/image" Target="../media/image17182.png"/><Relationship Id="rId434" Type="http://schemas.openxmlformats.org/officeDocument/2006/relationships/customXml" Target="../ink/ink217.xml"/><Relationship Id="rId641" Type="http://schemas.openxmlformats.org/officeDocument/2006/relationships/image" Target="../media/image15663.png"/><Relationship Id="rId1064" Type="http://schemas.openxmlformats.org/officeDocument/2006/relationships/customXml" Target="../ink/ink532.xml"/><Relationship Id="rId1271" Type="http://schemas.openxmlformats.org/officeDocument/2006/relationships/customXml" Target="../ink/ink636.xml"/><Relationship Id="rId2115" Type="http://schemas.openxmlformats.org/officeDocument/2006/relationships/customXml" Target="../ink/ink1068.xml"/><Relationship Id="rId2322" Type="http://schemas.openxmlformats.org/officeDocument/2006/relationships/image" Target="../media/image16453.png"/><Relationship Id="rId501" Type="http://schemas.openxmlformats.org/officeDocument/2006/relationships/image" Target="../media/image15594.png"/><Relationship Id="rId1131" Type="http://schemas.openxmlformats.org/officeDocument/2006/relationships/image" Target="../media/image15907.png"/><Relationship Id="rId3096" Type="http://schemas.openxmlformats.org/officeDocument/2006/relationships/image" Target="../media/image16852.png"/><Relationship Id="rId1948" Type="http://schemas.openxmlformats.org/officeDocument/2006/relationships/image" Target="../media/image16281.png"/><Relationship Id="rId3163" Type="http://schemas.openxmlformats.org/officeDocument/2006/relationships/customXml" Target="../ink/ink1592.xml"/><Relationship Id="rId3370" Type="http://schemas.openxmlformats.org/officeDocument/2006/relationships/image" Target="../media/image16989.png"/><Relationship Id="rId291" Type="http://schemas.openxmlformats.org/officeDocument/2006/relationships/image" Target="../media/image15491.png"/><Relationship Id="rId1808" Type="http://schemas.openxmlformats.org/officeDocument/2006/relationships/image" Target="../media/image16226.png"/><Relationship Id="rId3023" Type="http://schemas.openxmlformats.org/officeDocument/2006/relationships/customXml" Target="../ink/ink1522.xml"/><Relationship Id="rId151" Type="http://schemas.openxmlformats.org/officeDocument/2006/relationships/image" Target="../media/image15418.png"/><Relationship Id="rId3230" Type="http://schemas.openxmlformats.org/officeDocument/2006/relationships/image" Target="../media/image16919.png"/><Relationship Id="rId2789" Type="http://schemas.openxmlformats.org/officeDocument/2006/relationships/customXml" Target="../ink/ink1405.xml"/><Relationship Id="rId2996" Type="http://schemas.openxmlformats.org/officeDocument/2006/relationships/image" Target="../media/image16802.png"/><Relationship Id="rId968" Type="http://schemas.openxmlformats.org/officeDocument/2006/relationships/customXml" Target="../ink/ink484.xml"/><Relationship Id="rId1598" Type="http://schemas.openxmlformats.org/officeDocument/2006/relationships/image" Target="../media/image16137.png"/><Relationship Id="rId2649" Type="http://schemas.openxmlformats.org/officeDocument/2006/relationships/customXml" Target="../ink/ink1335.xml"/><Relationship Id="rId2856" Type="http://schemas.openxmlformats.org/officeDocument/2006/relationships/image" Target="../media/image16726.png"/><Relationship Id="rId97" Type="http://schemas.openxmlformats.org/officeDocument/2006/relationships/image" Target="../media/image15388.png"/><Relationship Id="rId828" Type="http://schemas.openxmlformats.org/officeDocument/2006/relationships/customXml" Target="../ink/ink414.xml"/><Relationship Id="rId1458" Type="http://schemas.openxmlformats.org/officeDocument/2006/relationships/image" Target="../media/image16067.png"/><Relationship Id="rId1665" Type="http://schemas.openxmlformats.org/officeDocument/2006/relationships/customXml" Target="../ink/ink833.xml"/><Relationship Id="rId1872" Type="http://schemas.openxmlformats.org/officeDocument/2006/relationships/customXml" Target="../ink/ink940.xml"/><Relationship Id="rId2509" Type="http://schemas.openxmlformats.org/officeDocument/2006/relationships/customXml" Target="../ink/ink1265.xml"/><Relationship Id="rId2716" Type="http://schemas.openxmlformats.org/officeDocument/2006/relationships/image" Target="../media/image16650.png"/><Relationship Id="rId1318" Type="http://schemas.openxmlformats.org/officeDocument/2006/relationships/image" Target="../media/image15999.png"/><Relationship Id="rId1525" Type="http://schemas.openxmlformats.org/officeDocument/2006/relationships/customXml" Target="../ink/ink763.xml"/><Relationship Id="rId2923" Type="http://schemas.openxmlformats.org/officeDocument/2006/relationships/customXml" Target="../ink/ink1472.xml"/><Relationship Id="rId1732" Type="http://schemas.openxmlformats.org/officeDocument/2006/relationships/customXml" Target="../ink/ink867.xml"/><Relationship Id="rId24" Type="http://schemas.openxmlformats.org/officeDocument/2006/relationships/customXml" Target="../ink/ink12.xml"/><Relationship Id="rId2299" Type="http://schemas.openxmlformats.org/officeDocument/2006/relationships/customXml" Target="../ink/ink1160.xml"/><Relationship Id="rId3697" Type="http://schemas.openxmlformats.org/officeDocument/2006/relationships/customXml" Target="../ink/ink1859.xml"/><Relationship Id="rId3557" Type="http://schemas.openxmlformats.org/officeDocument/2006/relationships/customXml" Target="../ink/ink1789.xml"/><Relationship Id="rId3764" Type="http://schemas.openxmlformats.org/officeDocument/2006/relationships/image" Target="../media/image17206.png"/><Relationship Id="rId478" Type="http://schemas.openxmlformats.org/officeDocument/2006/relationships/customXml" Target="../ink/ink239.xml"/><Relationship Id="rId685" Type="http://schemas.openxmlformats.org/officeDocument/2006/relationships/image" Target="../media/image15684.png"/><Relationship Id="rId892" Type="http://schemas.openxmlformats.org/officeDocument/2006/relationships/customXml" Target="../ink/ink446.xml"/><Relationship Id="rId2159" Type="http://schemas.openxmlformats.org/officeDocument/2006/relationships/customXml" Target="../ink/ink1090.xml"/><Relationship Id="rId2366" Type="http://schemas.openxmlformats.org/officeDocument/2006/relationships/image" Target="../media/image16475.png"/><Relationship Id="rId2573" Type="http://schemas.openxmlformats.org/officeDocument/2006/relationships/customXml" Target="../ink/ink1297.xml"/><Relationship Id="rId2780" Type="http://schemas.openxmlformats.org/officeDocument/2006/relationships/image" Target="../media/image16684.png"/><Relationship Id="rId3417" Type="http://schemas.openxmlformats.org/officeDocument/2006/relationships/customXml" Target="../ink/ink1719.xml"/><Relationship Id="rId3624" Type="http://schemas.openxmlformats.org/officeDocument/2006/relationships/image" Target="../media/image17128.png"/><Relationship Id="rId338" Type="http://schemas.openxmlformats.org/officeDocument/2006/relationships/customXml" Target="../ink/ink169.xml"/><Relationship Id="rId545" Type="http://schemas.openxmlformats.org/officeDocument/2006/relationships/image" Target="../media/image15616.png"/><Relationship Id="rId752" Type="http://schemas.openxmlformats.org/officeDocument/2006/relationships/customXml" Target="../ink/ink376.xml"/><Relationship Id="rId1175" Type="http://schemas.openxmlformats.org/officeDocument/2006/relationships/image" Target="../media/image15928.png"/><Relationship Id="rId1382" Type="http://schemas.openxmlformats.org/officeDocument/2006/relationships/image" Target="../media/image16030.png"/><Relationship Id="rId2019" Type="http://schemas.openxmlformats.org/officeDocument/2006/relationships/image" Target="../media/image16310.png"/><Relationship Id="rId2226" Type="http://schemas.openxmlformats.org/officeDocument/2006/relationships/image" Target="../media/image16405.png"/><Relationship Id="rId2433" Type="http://schemas.openxmlformats.org/officeDocument/2006/relationships/customXml" Target="../ink/ink1227.xml"/><Relationship Id="rId2640" Type="http://schemas.openxmlformats.org/officeDocument/2006/relationships/image" Target="../media/image16612.png"/><Relationship Id="rId405" Type="http://schemas.openxmlformats.org/officeDocument/2006/relationships/image" Target="../media/image15547.png"/><Relationship Id="rId612" Type="http://schemas.openxmlformats.org/officeDocument/2006/relationships/customXml" Target="../ink/ink306.xml"/><Relationship Id="rId1035" Type="http://schemas.openxmlformats.org/officeDocument/2006/relationships/image" Target="../media/image15859.png"/><Relationship Id="rId1242" Type="http://schemas.openxmlformats.org/officeDocument/2006/relationships/customXml" Target="../ink/ink621.xml"/><Relationship Id="rId2500" Type="http://schemas.openxmlformats.org/officeDocument/2006/relationships/image" Target="../media/image16542.png"/><Relationship Id="rId1102" Type="http://schemas.openxmlformats.org/officeDocument/2006/relationships/customXml" Target="../ink/ink551.xml"/><Relationship Id="rId3067" Type="http://schemas.openxmlformats.org/officeDocument/2006/relationships/customXml" Target="../ink/ink1544.xml"/><Relationship Id="rId3274" Type="http://schemas.openxmlformats.org/officeDocument/2006/relationships/image" Target="../media/image16941.png"/><Relationship Id="rId195" Type="http://schemas.openxmlformats.org/officeDocument/2006/relationships/image" Target="../media/image15443.png"/><Relationship Id="rId1919" Type="http://schemas.openxmlformats.org/officeDocument/2006/relationships/image" Target="../media/image6232.png"/><Relationship Id="rId3481" Type="http://schemas.openxmlformats.org/officeDocument/2006/relationships/customXml" Target="../ink/ink1751.xml"/><Relationship Id="rId2083" Type="http://schemas.openxmlformats.org/officeDocument/2006/relationships/image" Target="../media/image16335.png"/><Relationship Id="rId2290" Type="http://schemas.openxmlformats.org/officeDocument/2006/relationships/image" Target="../media/image16437.png"/><Relationship Id="rId3134" Type="http://schemas.openxmlformats.org/officeDocument/2006/relationships/image" Target="../media/image16871.png"/><Relationship Id="rId3341" Type="http://schemas.openxmlformats.org/officeDocument/2006/relationships/customXml" Target="../ink/ink1681.xml"/><Relationship Id="rId262" Type="http://schemas.openxmlformats.org/officeDocument/2006/relationships/customXml" Target="../ink/ink131.xml"/><Relationship Id="rId2150" Type="http://schemas.openxmlformats.org/officeDocument/2006/relationships/image" Target="../media/image16367.png"/><Relationship Id="rId3201" Type="http://schemas.openxmlformats.org/officeDocument/2006/relationships/customXml" Target="../ink/ink1611.xml"/><Relationship Id="rId122" Type="http://schemas.openxmlformats.org/officeDocument/2006/relationships/customXml" Target="../ink/ink61.xml"/><Relationship Id="rId2010" Type="http://schemas.openxmlformats.org/officeDocument/2006/relationships/customXml" Target="../ink/ink1013.xml"/><Relationship Id="rId1569" Type="http://schemas.openxmlformats.org/officeDocument/2006/relationships/customXml" Target="../ink/ink785.xml"/><Relationship Id="rId2967" Type="http://schemas.openxmlformats.org/officeDocument/2006/relationships/customXml" Target="../ink/ink1494.xml"/><Relationship Id="rId939" Type="http://schemas.openxmlformats.org/officeDocument/2006/relationships/image" Target="../media/image15811.png"/><Relationship Id="rId1776" Type="http://schemas.openxmlformats.org/officeDocument/2006/relationships/customXml" Target="../ink/ink889.xml"/><Relationship Id="rId1983" Type="http://schemas.openxmlformats.org/officeDocument/2006/relationships/image" Target="../media/image16294.png"/><Relationship Id="rId2827" Type="http://schemas.openxmlformats.org/officeDocument/2006/relationships/customXml" Target="../ink/ink1424.xml"/><Relationship Id="rId68" Type="http://schemas.openxmlformats.org/officeDocument/2006/relationships/customXml" Target="../ink/ink34.xml"/><Relationship Id="rId1429" Type="http://schemas.openxmlformats.org/officeDocument/2006/relationships/customXml" Target="../ink/ink715.xml"/><Relationship Id="rId1636" Type="http://schemas.openxmlformats.org/officeDocument/2006/relationships/image" Target="../media/image16152.png"/><Relationship Id="rId1843" Type="http://schemas.openxmlformats.org/officeDocument/2006/relationships/image" Target="../media/image16242.png"/><Relationship Id="rId1703" Type="http://schemas.openxmlformats.org/officeDocument/2006/relationships/customXml" Target="../ink/ink852.xml"/><Relationship Id="rId1910" Type="http://schemas.openxmlformats.org/officeDocument/2006/relationships/customXml" Target="../ink/ink960.xml"/><Relationship Id="rId3668" Type="http://schemas.openxmlformats.org/officeDocument/2006/relationships/image" Target="../media/image17153.png"/><Relationship Id="rId589" Type="http://schemas.openxmlformats.org/officeDocument/2006/relationships/image" Target="../media/image15637.png"/><Relationship Id="rId796" Type="http://schemas.openxmlformats.org/officeDocument/2006/relationships/customXml" Target="../ink/ink398.xml"/><Relationship Id="rId2477" Type="http://schemas.openxmlformats.org/officeDocument/2006/relationships/customXml" Target="../ink/ink1249.xml"/><Relationship Id="rId2684" Type="http://schemas.openxmlformats.org/officeDocument/2006/relationships/image" Target="../media/image16634.png"/><Relationship Id="rId3528" Type="http://schemas.openxmlformats.org/officeDocument/2006/relationships/image" Target="../media/image17075.png"/><Relationship Id="rId3735" Type="http://schemas.openxmlformats.org/officeDocument/2006/relationships/customXml" Target="../ink/ink1878.xml"/><Relationship Id="rId449" Type="http://schemas.openxmlformats.org/officeDocument/2006/relationships/image" Target="../media/image15568.png"/><Relationship Id="rId656" Type="http://schemas.openxmlformats.org/officeDocument/2006/relationships/customXml" Target="../ink/ink328.xml"/><Relationship Id="rId863" Type="http://schemas.openxmlformats.org/officeDocument/2006/relationships/image" Target="../media/image15773.png"/><Relationship Id="rId1079" Type="http://schemas.openxmlformats.org/officeDocument/2006/relationships/image" Target="../media/image15881.png"/><Relationship Id="rId1286" Type="http://schemas.openxmlformats.org/officeDocument/2006/relationships/image" Target="../media/image15983.png"/><Relationship Id="rId1493" Type="http://schemas.openxmlformats.org/officeDocument/2006/relationships/customXml" Target="../ink/ink747.xml"/><Relationship Id="rId2337" Type="http://schemas.openxmlformats.org/officeDocument/2006/relationships/customXml" Target="../ink/ink1179.xml"/><Relationship Id="rId2544" Type="http://schemas.openxmlformats.org/officeDocument/2006/relationships/image" Target="../media/image16564.png"/><Relationship Id="rId2891" Type="http://schemas.openxmlformats.org/officeDocument/2006/relationships/customXml" Target="../ink/ink1456.xml"/><Relationship Id="rId309" Type="http://schemas.openxmlformats.org/officeDocument/2006/relationships/image" Target="../media/image15499.png"/><Relationship Id="rId516" Type="http://schemas.openxmlformats.org/officeDocument/2006/relationships/customXml" Target="../ink/ink258.xml"/><Relationship Id="rId1146" Type="http://schemas.openxmlformats.org/officeDocument/2006/relationships/customXml" Target="../ink/ink573.xml"/><Relationship Id="rId2751" Type="http://schemas.openxmlformats.org/officeDocument/2006/relationships/customXml" Target="../ink/ink1386.xml"/><Relationship Id="rId3802" Type="http://schemas.openxmlformats.org/officeDocument/2006/relationships/image" Target="../media/image17227.png"/><Relationship Id="rId723" Type="http://schemas.openxmlformats.org/officeDocument/2006/relationships/image" Target="../media/image15703.png"/><Relationship Id="rId930" Type="http://schemas.openxmlformats.org/officeDocument/2006/relationships/customXml" Target="../ink/ink465.xml"/><Relationship Id="rId1006" Type="http://schemas.openxmlformats.org/officeDocument/2006/relationships/customXml" Target="../ink/ink503.xml"/><Relationship Id="rId1353" Type="http://schemas.openxmlformats.org/officeDocument/2006/relationships/customXml" Target="../ink/ink677.xml"/><Relationship Id="rId1560" Type="http://schemas.openxmlformats.org/officeDocument/2006/relationships/image" Target="../media/image16118.png"/><Relationship Id="rId2404" Type="http://schemas.openxmlformats.org/officeDocument/2006/relationships/image" Target="../media/image16494.png"/><Relationship Id="rId2611" Type="http://schemas.openxmlformats.org/officeDocument/2006/relationships/customXml" Target="../ink/ink1316.xml"/><Relationship Id="rId1213" Type="http://schemas.openxmlformats.org/officeDocument/2006/relationships/image" Target="../media/image15947.png"/><Relationship Id="rId1420" Type="http://schemas.openxmlformats.org/officeDocument/2006/relationships/image" Target="../media/image16048.png"/><Relationship Id="rId3178" Type="http://schemas.openxmlformats.org/officeDocument/2006/relationships/image" Target="../media/image16893.png"/><Relationship Id="rId3385" Type="http://schemas.openxmlformats.org/officeDocument/2006/relationships/customXml" Target="../ink/ink1703.xml"/><Relationship Id="rId3592" Type="http://schemas.openxmlformats.org/officeDocument/2006/relationships/image" Target="../media/image17111.png"/><Relationship Id="rId2194" Type="http://schemas.openxmlformats.org/officeDocument/2006/relationships/image" Target="../media/image16389.png"/><Relationship Id="rId3038" Type="http://schemas.openxmlformats.org/officeDocument/2006/relationships/image" Target="../media/image16823.png"/><Relationship Id="rId3245" Type="http://schemas.openxmlformats.org/officeDocument/2006/relationships/customXml" Target="../ink/ink1633.xml"/><Relationship Id="rId3452" Type="http://schemas.openxmlformats.org/officeDocument/2006/relationships/image" Target="../media/image17033.png"/><Relationship Id="rId166" Type="http://schemas.openxmlformats.org/officeDocument/2006/relationships/customXml" Target="../ink/ink83.xml"/><Relationship Id="rId373" Type="http://schemas.openxmlformats.org/officeDocument/2006/relationships/image" Target="../media/image15531.png"/><Relationship Id="rId580" Type="http://schemas.openxmlformats.org/officeDocument/2006/relationships/customXml" Target="../ink/ink290.xml"/><Relationship Id="rId2054" Type="http://schemas.openxmlformats.org/officeDocument/2006/relationships/image" Target="../media/image16323.png"/><Relationship Id="rId2261" Type="http://schemas.openxmlformats.org/officeDocument/2006/relationships/customXml" Target="../ink/ink1141.xml"/><Relationship Id="rId3105" Type="http://schemas.openxmlformats.org/officeDocument/2006/relationships/customXml" Target="../ink/ink1563.xml"/><Relationship Id="rId3312" Type="http://schemas.openxmlformats.org/officeDocument/2006/relationships/image" Target="../media/image16960.png"/><Relationship Id="rId233" Type="http://schemas.openxmlformats.org/officeDocument/2006/relationships/image" Target="../media/image15462.png"/><Relationship Id="rId440" Type="http://schemas.openxmlformats.org/officeDocument/2006/relationships/customXml" Target="../ink/ink220.xml"/><Relationship Id="rId1070" Type="http://schemas.openxmlformats.org/officeDocument/2006/relationships/customXml" Target="../ink/ink535.xml"/><Relationship Id="rId2121" Type="http://schemas.openxmlformats.org/officeDocument/2006/relationships/customXml" Target="../ink/ink1071.xml"/><Relationship Id="rId300" Type="http://schemas.openxmlformats.org/officeDocument/2006/relationships/customXml" Target="../ink/ink150.xml"/><Relationship Id="rId1887" Type="http://schemas.openxmlformats.org/officeDocument/2006/relationships/customXml" Target="../ink/ink948.xml"/><Relationship Id="rId2938" Type="http://schemas.openxmlformats.org/officeDocument/2006/relationships/image" Target="../media/image16772.png"/><Relationship Id="rId1747" Type="http://schemas.openxmlformats.org/officeDocument/2006/relationships/image" Target="../media/image16201.png"/><Relationship Id="rId1954" Type="http://schemas.openxmlformats.org/officeDocument/2006/relationships/customXml" Target="../ink/ink983.xml"/><Relationship Id="rId39" Type="http://schemas.openxmlformats.org/officeDocument/2006/relationships/image" Target="../media/image15356.png"/><Relationship Id="rId1607" Type="http://schemas.openxmlformats.org/officeDocument/2006/relationships/customXml" Target="../ink/ink804.xml"/><Relationship Id="rId1814" Type="http://schemas.openxmlformats.org/officeDocument/2006/relationships/image" Target="../media/image16229.png"/><Relationship Id="rId3779" Type="http://schemas.openxmlformats.org/officeDocument/2006/relationships/customXml" Target="../ink/ink1900.xml"/><Relationship Id="rId2588" Type="http://schemas.openxmlformats.org/officeDocument/2006/relationships/image" Target="../media/image16586.png"/><Relationship Id="rId1397" Type="http://schemas.openxmlformats.org/officeDocument/2006/relationships/customXml" Target="../ink/ink699.xml"/><Relationship Id="rId2795" Type="http://schemas.openxmlformats.org/officeDocument/2006/relationships/customXml" Target="../ink/ink1408.xml"/><Relationship Id="rId3639" Type="http://schemas.openxmlformats.org/officeDocument/2006/relationships/customXml" Target="../ink/ink1830.xml"/><Relationship Id="rId767" Type="http://schemas.openxmlformats.org/officeDocument/2006/relationships/image" Target="../media/image15725.png"/><Relationship Id="rId974" Type="http://schemas.openxmlformats.org/officeDocument/2006/relationships/customXml" Target="../ink/ink487.xml"/><Relationship Id="rId2448" Type="http://schemas.openxmlformats.org/officeDocument/2006/relationships/image" Target="../media/image16516.png"/><Relationship Id="rId2655" Type="http://schemas.openxmlformats.org/officeDocument/2006/relationships/customXml" Target="../ink/ink1338.xml"/><Relationship Id="rId2862" Type="http://schemas.openxmlformats.org/officeDocument/2006/relationships/image" Target="../media/image16729.png"/><Relationship Id="rId3706" Type="http://schemas.openxmlformats.org/officeDocument/2006/relationships/image" Target="../media/image17174.png"/><Relationship Id="rId627" Type="http://schemas.openxmlformats.org/officeDocument/2006/relationships/image" Target="../media/image15656.png"/><Relationship Id="rId834" Type="http://schemas.openxmlformats.org/officeDocument/2006/relationships/customXml" Target="../ink/ink417.xml"/><Relationship Id="rId1257" Type="http://schemas.openxmlformats.org/officeDocument/2006/relationships/image" Target="../media/image15969.png"/><Relationship Id="rId1464" Type="http://schemas.openxmlformats.org/officeDocument/2006/relationships/image" Target="../media/image16070.png"/><Relationship Id="rId1671" Type="http://schemas.openxmlformats.org/officeDocument/2006/relationships/customXml" Target="../ink/ink836.xml"/><Relationship Id="rId2308" Type="http://schemas.openxmlformats.org/officeDocument/2006/relationships/image" Target="../media/image16446.png"/><Relationship Id="rId2515" Type="http://schemas.openxmlformats.org/officeDocument/2006/relationships/customXml" Target="../ink/ink1268.xml"/><Relationship Id="rId2722" Type="http://schemas.openxmlformats.org/officeDocument/2006/relationships/image" Target="../media/image16653.png"/><Relationship Id="rId901" Type="http://schemas.openxmlformats.org/officeDocument/2006/relationships/image" Target="../media/image15792.png"/><Relationship Id="rId1117" Type="http://schemas.openxmlformats.org/officeDocument/2006/relationships/image" Target="../media/image15900.png"/><Relationship Id="rId1324" Type="http://schemas.openxmlformats.org/officeDocument/2006/relationships/image" Target="../media/image16002.png"/><Relationship Id="rId1531" Type="http://schemas.openxmlformats.org/officeDocument/2006/relationships/customXml" Target="../ink/ink766.xml"/><Relationship Id="rId30" Type="http://schemas.openxmlformats.org/officeDocument/2006/relationships/customXml" Target="../ink/ink15.xml"/><Relationship Id="rId3289" Type="http://schemas.openxmlformats.org/officeDocument/2006/relationships/customXml" Target="../ink/ink1655.xml"/><Relationship Id="rId3496" Type="http://schemas.openxmlformats.org/officeDocument/2006/relationships/image" Target="../media/image17057.png"/><Relationship Id="rId2098" Type="http://schemas.openxmlformats.org/officeDocument/2006/relationships/image" Target="../media/image6228.png"/><Relationship Id="rId3149" Type="http://schemas.openxmlformats.org/officeDocument/2006/relationships/customXml" Target="../ink/ink1585.xml"/><Relationship Id="rId3356" Type="http://schemas.openxmlformats.org/officeDocument/2006/relationships/image" Target="../media/image16982.png"/><Relationship Id="rId3563" Type="http://schemas.openxmlformats.org/officeDocument/2006/relationships/customXml" Target="../ink/ink1792.xml"/><Relationship Id="rId277" Type="http://schemas.openxmlformats.org/officeDocument/2006/relationships/image" Target="../media/image15484.png"/><Relationship Id="rId484" Type="http://schemas.openxmlformats.org/officeDocument/2006/relationships/customXml" Target="../ink/ink242.xml"/><Relationship Id="rId2165" Type="http://schemas.openxmlformats.org/officeDocument/2006/relationships/customXml" Target="../ink/ink1093.xml"/><Relationship Id="rId3009" Type="http://schemas.openxmlformats.org/officeDocument/2006/relationships/customXml" Target="../ink/ink1515.xml"/><Relationship Id="rId3216" Type="http://schemas.openxmlformats.org/officeDocument/2006/relationships/image" Target="../media/image16912.png"/><Relationship Id="rId3770" Type="http://schemas.openxmlformats.org/officeDocument/2006/relationships/image" Target="../media/image17209.png"/><Relationship Id="rId137" Type="http://schemas.openxmlformats.org/officeDocument/2006/relationships/image" Target="../media/image15411.png"/><Relationship Id="rId344" Type="http://schemas.openxmlformats.org/officeDocument/2006/relationships/customXml" Target="../ink/ink172.xml"/><Relationship Id="rId691" Type="http://schemas.openxmlformats.org/officeDocument/2006/relationships/image" Target="../media/image15687.png"/><Relationship Id="rId2025" Type="http://schemas.openxmlformats.org/officeDocument/2006/relationships/image" Target="../media/image16313.png"/><Relationship Id="rId2372" Type="http://schemas.openxmlformats.org/officeDocument/2006/relationships/image" Target="../media/image16478.png"/><Relationship Id="rId3423" Type="http://schemas.openxmlformats.org/officeDocument/2006/relationships/customXml" Target="../ink/ink1722.xml"/><Relationship Id="rId3630" Type="http://schemas.openxmlformats.org/officeDocument/2006/relationships/image" Target="../media/image17132.png"/><Relationship Id="rId551" Type="http://schemas.openxmlformats.org/officeDocument/2006/relationships/image" Target="../media/image15619.png"/><Relationship Id="rId1181" Type="http://schemas.openxmlformats.org/officeDocument/2006/relationships/image" Target="../media/image15931.png"/><Relationship Id="rId2232" Type="http://schemas.openxmlformats.org/officeDocument/2006/relationships/image" Target="../media/image16408.png"/><Relationship Id="rId204" Type="http://schemas.openxmlformats.org/officeDocument/2006/relationships/customXml" Target="../ink/ink102.xml"/><Relationship Id="rId411" Type="http://schemas.openxmlformats.org/officeDocument/2006/relationships/image" Target="../media/image15550.png"/><Relationship Id="rId1041" Type="http://schemas.openxmlformats.org/officeDocument/2006/relationships/image" Target="../media/image15862.png"/><Relationship Id="rId1998" Type="http://schemas.openxmlformats.org/officeDocument/2006/relationships/customXml" Target="../ink/ink1007.xml"/><Relationship Id="rId1858" Type="http://schemas.openxmlformats.org/officeDocument/2006/relationships/customXml" Target="../ink/ink933.xml"/><Relationship Id="rId2909" Type="http://schemas.openxmlformats.org/officeDocument/2006/relationships/customXml" Target="../ink/ink1465.xml"/><Relationship Id="rId3073" Type="http://schemas.openxmlformats.org/officeDocument/2006/relationships/customXml" Target="../ink/ink1547.xml"/><Relationship Id="rId3280" Type="http://schemas.openxmlformats.org/officeDocument/2006/relationships/image" Target="../media/image16944.png"/><Relationship Id="rId1718" Type="http://schemas.openxmlformats.org/officeDocument/2006/relationships/image" Target="../media/image16189.png"/><Relationship Id="rId1925" Type="http://schemas.openxmlformats.org/officeDocument/2006/relationships/image" Target="../media/image6500.png"/><Relationship Id="rId3140" Type="http://schemas.openxmlformats.org/officeDocument/2006/relationships/image" Target="../media/image16874.png"/><Relationship Id="rId2699" Type="http://schemas.openxmlformats.org/officeDocument/2006/relationships/customXml" Target="../ink/ink1360.xml"/><Relationship Id="rId3000" Type="http://schemas.openxmlformats.org/officeDocument/2006/relationships/image" Target="../media/image16804.png"/><Relationship Id="rId878" Type="http://schemas.openxmlformats.org/officeDocument/2006/relationships/customXml" Target="../ink/ink439.xml"/><Relationship Id="rId2559" Type="http://schemas.openxmlformats.org/officeDocument/2006/relationships/customXml" Target="../ink/ink1290.xml"/><Relationship Id="rId2766" Type="http://schemas.openxmlformats.org/officeDocument/2006/relationships/image" Target="../media/image16676.png"/><Relationship Id="rId2973" Type="http://schemas.openxmlformats.org/officeDocument/2006/relationships/customXml" Target="../ink/ink1497.xml"/><Relationship Id="rId3817" Type="http://schemas.openxmlformats.org/officeDocument/2006/relationships/customXml" Target="../ink/ink1919.xml"/><Relationship Id="rId738" Type="http://schemas.openxmlformats.org/officeDocument/2006/relationships/customXml" Target="../ink/ink369.xml"/><Relationship Id="rId945" Type="http://schemas.openxmlformats.org/officeDocument/2006/relationships/image" Target="../media/image15814.png"/><Relationship Id="rId1368" Type="http://schemas.openxmlformats.org/officeDocument/2006/relationships/image" Target="../media/image16024.png"/><Relationship Id="rId1575" Type="http://schemas.openxmlformats.org/officeDocument/2006/relationships/customXml" Target="../ink/ink788.xml"/><Relationship Id="rId1782" Type="http://schemas.openxmlformats.org/officeDocument/2006/relationships/customXml" Target="../ink/ink892.xml"/><Relationship Id="rId2419" Type="http://schemas.openxmlformats.org/officeDocument/2006/relationships/customXml" Target="../ink/ink1220.xml"/><Relationship Id="rId2626" Type="http://schemas.openxmlformats.org/officeDocument/2006/relationships/image" Target="../media/image16605.png"/><Relationship Id="rId2833" Type="http://schemas.openxmlformats.org/officeDocument/2006/relationships/customXml" Target="../ink/ink1427.xml"/><Relationship Id="rId74" Type="http://schemas.openxmlformats.org/officeDocument/2006/relationships/customXml" Target="../ink/ink37.xml"/><Relationship Id="rId805" Type="http://schemas.openxmlformats.org/officeDocument/2006/relationships/image" Target="../media/image15744.png"/><Relationship Id="rId1228" Type="http://schemas.openxmlformats.org/officeDocument/2006/relationships/customXml" Target="../ink/ink614.xml"/><Relationship Id="rId1435" Type="http://schemas.openxmlformats.org/officeDocument/2006/relationships/customXml" Target="../ink/ink718.xml"/><Relationship Id="rId1642" Type="http://schemas.openxmlformats.org/officeDocument/2006/relationships/image" Target="../media/image16155.png"/><Relationship Id="rId2900" Type="http://schemas.openxmlformats.org/officeDocument/2006/relationships/image" Target="../media/image16751.png"/><Relationship Id="rId1502" Type="http://schemas.openxmlformats.org/officeDocument/2006/relationships/image" Target="../media/image16089.png"/><Relationship Id="rId388" Type="http://schemas.openxmlformats.org/officeDocument/2006/relationships/customXml" Target="../ink/ink194.xml"/><Relationship Id="rId2069" Type="http://schemas.openxmlformats.org/officeDocument/2006/relationships/image" Target="../media/image16329.png"/><Relationship Id="rId3467" Type="http://schemas.openxmlformats.org/officeDocument/2006/relationships/customXml" Target="../ink/ink1744.xml"/><Relationship Id="rId3674" Type="http://schemas.openxmlformats.org/officeDocument/2006/relationships/image" Target="../media/image17156.png"/><Relationship Id="rId595" Type="http://schemas.openxmlformats.org/officeDocument/2006/relationships/image" Target="../media/image15640.png"/><Relationship Id="rId2276" Type="http://schemas.openxmlformats.org/officeDocument/2006/relationships/image" Target="../media/image16430.png"/><Relationship Id="rId2483" Type="http://schemas.openxmlformats.org/officeDocument/2006/relationships/customXml" Target="../ink/ink1252.xml"/><Relationship Id="rId2690" Type="http://schemas.openxmlformats.org/officeDocument/2006/relationships/image" Target="../media/image16637.png"/><Relationship Id="rId3327" Type="http://schemas.openxmlformats.org/officeDocument/2006/relationships/customXml" Target="../ink/ink1674.xml"/><Relationship Id="rId3534" Type="http://schemas.openxmlformats.org/officeDocument/2006/relationships/image" Target="../media/image17078.png"/><Relationship Id="rId3741" Type="http://schemas.openxmlformats.org/officeDocument/2006/relationships/customXml" Target="../ink/ink1881.xml"/><Relationship Id="rId248" Type="http://schemas.openxmlformats.org/officeDocument/2006/relationships/customXml" Target="../ink/ink124.xml"/><Relationship Id="rId455" Type="http://schemas.openxmlformats.org/officeDocument/2006/relationships/image" Target="../media/image15571.png"/><Relationship Id="rId662" Type="http://schemas.openxmlformats.org/officeDocument/2006/relationships/customXml" Target="../ink/ink331.xml"/><Relationship Id="rId1085" Type="http://schemas.openxmlformats.org/officeDocument/2006/relationships/image" Target="../media/image15884.png"/><Relationship Id="rId1292" Type="http://schemas.openxmlformats.org/officeDocument/2006/relationships/image" Target="../media/image15986.png"/><Relationship Id="rId2136" Type="http://schemas.openxmlformats.org/officeDocument/2006/relationships/image" Target="../media/image16360.png"/><Relationship Id="rId2343" Type="http://schemas.openxmlformats.org/officeDocument/2006/relationships/customXml" Target="../ink/ink1182.xml"/><Relationship Id="rId2550" Type="http://schemas.openxmlformats.org/officeDocument/2006/relationships/image" Target="../media/image16567.png"/><Relationship Id="rId3601" Type="http://schemas.openxmlformats.org/officeDocument/2006/relationships/customXml" Target="../ink/ink1811.xml"/><Relationship Id="rId108" Type="http://schemas.openxmlformats.org/officeDocument/2006/relationships/customXml" Target="../ink/ink54.xml"/><Relationship Id="rId315" Type="http://schemas.openxmlformats.org/officeDocument/2006/relationships/image" Target="../media/image15502.png"/><Relationship Id="rId522" Type="http://schemas.openxmlformats.org/officeDocument/2006/relationships/customXml" Target="../ink/ink261.xml"/><Relationship Id="rId1152" Type="http://schemas.openxmlformats.org/officeDocument/2006/relationships/customXml" Target="../ink/ink576.xml"/><Relationship Id="rId2203" Type="http://schemas.openxmlformats.org/officeDocument/2006/relationships/customXml" Target="../ink/ink1112.xml"/><Relationship Id="rId2410" Type="http://schemas.openxmlformats.org/officeDocument/2006/relationships/image" Target="../media/image16497.png"/><Relationship Id="rId1012" Type="http://schemas.openxmlformats.org/officeDocument/2006/relationships/customXml" Target="../ink/ink506.xml"/><Relationship Id="rId1969" Type="http://schemas.openxmlformats.org/officeDocument/2006/relationships/image" Target="../media/image16287.png"/><Relationship Id="rId3184" Type="http://schemas.openxmlformats.org/officeDocument/2006/relationships/image" Target="../media/image16896.png"/><Relationship Id="rId1829" Type="http://schemas.openxmlformats.org/officeDocument/2006/relationships/customXml" Target="../ink/ink918.xml"/><Relationship Id="rId3391" Type="http://schemas.openxmlformats.org/officeDocument/2006/relationships/customXml" Target="../ink/ink1706.xml"/><Relationship Id="rId3044" Type="http://schemas.openxmlformats.org/officeDocument/2006/relationships/image" Target="../media/image16826.png"/><Relationship Id="rId3251" Type="http://schemas.openxmlformats.org/officeDocument/2006/relationships/customXml" Target="../ink/ink1636.xml"/><Relationship Id="rId172" Type="http://schemas.openxmlformats.org/officeDocument/2006/relationships/customXml" Target="../ink/ink86.xml"/><Relationship Id="rId2060" Type="http://schemas.openxmlformats.org/officeDocument/2006/relationships/customXml" Target="../ink/ink1040.xml"/><Relationship Id="rId3111" Type="http://schemas.openxmlformats.org/officeDocument/2006/relationships/customXml" Target="../ink/ink1566.xml"/><Relationship Id="rId989" Type="http://schemas.openxmlformats.org/officeDocument/2006/relationships/image" Target="../media/image15836.png"/><Relationship Id="rId2877" Type="http://schemas.openxmlformats.org/officeDocument/2006/relationships/customXml" Target="../ink/ink1449.xml"/><Relationship Id="rId849" Type="http://schemas.openxmlformats.org/officeDocument/2006/relationships/image" Target="../media/image15766.png"/><Relationship Id="rId1479" Type="http://schemas.openxmlformats.org/officeDocument/2006/relationships/customXml" Target="../ink/ink740.xml"/><Relationship Id="rId1686" Type="http://schemas.openxmlformats.org/officeDocument/2006/relationships/image" Target="../media/image16174.png"/><Relationship Id="rId1339" Type="http://schemas.openxmlformats.org/officeDocument/2006/relationships/customXml" Target="../ink/ink670.xml"/><Relationship Id="rId1893" Type="http://schemas.openxmlformats.org/officeDocument/2006/relationships/customXml" Target="../ink/ink951.xml"/><Relationship Id="rId2737" Type="http://schemas.openxmlformats.org/officeDocument/2006/relationships/customXml" Target="../ink/ink1379.xml"/><Relationship Id="rId2944" Type="http://schemas.openxmlformats.org/officeDocument/2006/relationships/image" Target="../media/image16775.png"/><Relationship Id="rId709" Type="http://schemas.openxmlformats.org/officeDocument/2006/relationships/image" Target="../media/image15696.png"/><Relationship Id="rId916" Type="http://schemas.openxmlformats.org/officeDocument/2006/relationships/customXml" Target="../ink/ink458.xml"/><Relationship Id="rId1546" Type="http://schemas.openxmlformats.org/officeDocument/2006/relationships/image" Target="../media/image16111.png"/><Relationship Id="rId1753" Type="http://schemas.openxmlformats.org/officeDocument/2006/relationships/image" Target="../media/image16203.png"/><Relationship Id="rId1960" Type="http://schemas.openxmlformats.org/officeDocument/2006/relationships/image" Target="../media/image16285.png"/><Relationship Id="rId2804" Type="http://schemas.openxmlformats.org/officeDocument/2006/relationships/image" Target="../media/image16697.png"/><Relationship Id="rId45" Type="http://schemas.openxmlformats.org/officeDocument/2006/relationships/image" Target="../media/image15359.png"/><Relationship Id="rId1406" Type="http://schemas.openxmlformats.org/officeDocument/2006/relationships/image" Target="../media/image16041.png"/><Relationship Id="rId1613" Type="http://schemas.openxmlformats.org/officeDocument/2006/relationships/customXml" Target="../ink/ink807.xml"/><Relationship Id="rId1820" Type="http://schemas.openxmlformats.org/officeDocument/2006/relationships/image" Target="../media/image6124.png"/><Relationship Id="rId3578" Type="http://schemas.openxmlformats.org/officeDocument/2006/relationships/image" Target="../media/image17103.png"/><Relationship Id="rId3785" Type="http://schemas.openxmlformats.org/officeDocument/2006/relationships/customXml" Target="../ink/ink1903.xml"/><Relationship Id="rId499" Type="http://schemas.openxmlformats.org/officeDocument/2006/relationships/image" Target="../media/image15593.png"/><Relationship Id="rId2387" Type="http://schemas.openxmlformats.org/officeDocument/2006/relationships/customXml" Target="../ink/ink1204.xml"/><Relationship Id="rId2594" Type="http://schemas.openxmlformats.org/officeDocument/2006/relationships/image" Target="../media/image16589.png"/><Relationship Id="rId3438" Type="http://schemas.openxmlformats.org/officeDocument/2006/relationships/image" Target="../media/image17025.png"/><Relationship Id="rId3645" Type="http://schemas.openxmlformats.org/officeDocument/2006/relationships/customXml" Target="../ink/ink1833.xml"/><Relationship Id="rId359" Type="http://schemas.openxmlformats.org/officeDocument/2006/relationships/image" Target="../media/image15524.png"/><Relationship Id="rId566" Type="http://schemas.openxmlformats.org/officeDocument/2006/relationships/customXml" Target="../ink/ink283.xml"/><Relationship Id="rId773" Type="http://schemas.openxmlformats.org/officeDocument/2006/relationships/image" Target="../media/image15728.png"/><Relationship Id="rId1196" Type="http://schemas.openxmlformats.org/officeDocument/2006/relationships/customXml" Target="../ink/ink598.xml"/><Relationship Id="rId2247" Type="http://schemas.openxmlformats.org/officeDocument/2006/relationships/customXml" Target="../ink/ink1134.xml"/><Relationship Id="rId2454" Type="http://schemas.openxmlformats.org/officeDocument/2006/relationships/image" Target="../media/image16519.png"/><Relationship Id="rId3505" Type="http://schemas.openxmlformats.org/officeDocument/2006/relationships/customXml" Target="../ink/ink1763.xml"/><Relationship Id="rId219" Type="http://schemas.openxmlformats.org/officeDocument/2006/relationships/image" Target="../media/image15455.png"/><Relationship Id="rId426" Type="http://schemas.openxmlformats.org/officeDocument/2006/relationships/customXml" Target="../ink/ink213.xml"/><Relationship Id="rId633" Type="http://schemas.openxmlformats.org/officeDocument/2006/relationships/image" Target="../media/image15659.png"/><Relationship Id="rId980" Type="http://schemas.openxmlformats.org/officeDocument/2006/relationships/customXml" Target="../ink/ink490.xml"/><Relationship Id="rId1056" Type="http://schemas.openxmlformats.org/officeDocument/2006/relationships/customXml" Target="../ink/ink528.xml"/><Relationship Id="rId1263" Type="http://schemas.openxmlformats.org/officeDocument/2006/relationships/image" Target="../media/image15972.png"/><Relationship Id="rId2107" Type="http://schemas.openxmlformats.org/officeDocument/2006/relationships/customXml" Target="../ink/ink1064.xml"/><Relationship Id="rId2314" Type="http://schemas.openxmlformats.org/officeDocument/2006/relationships/image" Target="../media/image16449.png"/><Relationship Id="rId2661" Type="http://schemas.openxmlformats.org/officeDocument/2006/relationships/customXml" Target="../ink/ink1341.xml"/><Relationship Id="rId3712" Type="http://schemas.openxmlformats.org/officeDocument/2006/relationships/image" Target="../media/image17177.png"/><Relationship Id="rId840" Type="http://schemas.openxmlformats.org/officeDocument/2006/relationships/customXml" Target="../ink/ink420.xml"/><Relationship Id="rId1470" Type="http://schemas.openxmlformats.org/officeDocument/2006/relationships/image" Target="../media/image16073.png"/><Relationship Id="rId2521" Type="http://schemas.openxmlformats.org/officeDocument/2006/relationships/customXml" Target="../ink/ink1271.xml"/><Relationship Id="rId700" Type="http://schemas.openxmlformats.org/officeDocument/2006/relationships/customXml" Target="../ink/ink350.xml"/><Relationship Id="rId1123" Type="http://schemas.openxmlformats.org/officeDocument/2006/relationships/image" Target="../media/image15903.png"/><Relationship Id="rId1330" Type="http://schemas.openxmlformats.org/officeDocument/2006/relationships/image" Target="../media/image16005.png"/><Relationship Id="rId3088" Type="http://schemas.openxmlformats.org/officeDocument/2006/relationships/image" Target="../media/image16848.png"/><Relationship Id="rId3295" Type="http://schemas.openxmlformats.org/officeDocument/2006/relationships/customXml" Target="../ink/ink1658.xml"/><Relationship Id="rId3155" Type="http://schemas.openxmlformats.org/officeDocument/2006/relationships/customXml" Target="../ink/ink1588.xml"/><Relationship Id="rId3362" Type="http://schemas.openxmlformats.org/officeDocument/2006/relationships/image" Target="../media/image16985.png"/><Relationship Id="rId283" Type="http://schemas.openxmlformats.org/officeDocument/2006/relationships/image" Target="../media/image15487.png"/><Relationship Id="rId490" Type="http://schemas.openxmlformats.org/officeDocument/2006/relationships/customXml" Target="../ink/ink245.xml"/><Relationship Id="rId2171" Type="http://schemas.openxmlformats.org/officeDocument/2006/relationships/customXml" Target="../ink/ink1096.xml"/><Relationship Id="rId3015" Type="http://schemas.openxmlformats.org/officeDocument/2006/relationships/customXml" Target="../ink/ink1518.xml"/><Relationship Id="rId3222" Type="http://schemas.openxmlformats.org/officeDocument/2006/relationships/image" Target="../media/image16915.png"/><Relationship Id="rId143" Type="http://schemas.openxmlformats.org/officeDocument/2006/relationships/image" Target="../media/image15414.png"/><Relationship Id="rId350" Type="http://schemas.openxmlformats.org/officeDocument/2006/relationships/customXml" Target="../ink/ink175.xml"/><Relationship Id="rId2031" Type="http://schemas.openxmlformats.org/officeDocument/2006/relationships/image" Target="../media/image16315.png"/><Relationship Id="rId9" Type="http://schemas.openxmlformats.org/officeDocument/2006/relationships/image" Target="../media/image15339.png"/><Relationship Id="rId210" Type="http://schemas.openxmlformats.org/officeDocument/2006/relationships/customXml" Target="../ink/ink105.xml"/><Relationship Id="rId2988" Type="http://schemas.openxmlformats.org/officeDocument/2006/relationships/image" Target="../media/image16798.png"/><Relationship Id="rId1797" Type="http://schemas.openxmlformats.org/officeDocument/2006/relationships/image" Target="../media/image6246.png"/><Relationship Id="rId2848" Type="http://schemas.openxmlformats.org/officeDocument/2006/relationships/image" Target="../media/image16722.png"/><Relationship Id="rId89" Type="http://schemas.openxmlformats.org/officeDocument/2006/relationships/image" Target="../media/image15384.png"/><Relationship Id="rId1657" Type="http://schemas.openxmlformats.org/officeDocument/2006/relationships/customXml" Target="../ink/ink829.xml"/><Relationship Id="rId1864" Type="http://schemas.openxmlformats.org/officeDocument/2006/relationships/customXml" Target="../ink/ink936.xml"/><Relationship Id="rId2708" Type="http://schemas.openxmlformats.org/officeDocument/2006/relationships/image" Target="../media/image16646.png"/><Relationship Id="rId2915" Type="http://schemas.openxmlformats.org/officeDocument/2006/relationships/customXml" Target="../ink/ink1468.xml"/><Relationship Id="rId1517" Type="http://schemas.openxmlformats.org/officeDocument/2006/relationships/customXml" Target="../ink/ink759.xml"/><Relationship Id="rId1724" Type="http://schemas.openxmlformats.org/officeDocument/2006/relationships/image" Target="../media/image6094.png"/><Relationship Id="rId16" Type="http://schemas.openxmlformats.org/officeDocument/2006/relationships/customXml" Target="../ink/ink8.xml"/><Relationship Id="rId1931" Type="http://schemas.openxmlformats.org/officeDocument/2006/relationships/customXml" Target="../ink/ink971.xml"/><Relationship Id="rId3689" Type="http://schemas.openxmlformats.org/officeDocument/2006/relationships/customXml" Target="../ink/ink1855.xml"/><Relationship Id="rId2498" Type="http://schemas.openxmlformats.org/officeDocument/2006/relationships/image" Target="../media/image16541.png"/><Relationship Id="rId3549" Type="http://schemas.openxmlformats.org/officeDocument/2006/relationships/customXml" Target="../ink/ink1785.xml"/><Relationship Id="rId677" Type="http://schemas.openxmlformats.org/officeDocument/2006/relationships/image" Target="../media/image15680.png"/><Relationship Id="rId2358" Type="http://schemas.openxmlformats.org/officeDocument/2006/relationships/image" Target="../media/image16471.png"/><Relationship Id="rId3756" Type="http://schemas.openxmlformats.org/officeDocument/2006/relationships/image" Target="../media/image17202.png"/><Relationship Id="rId884" Type="http://schemas.openxmlformats.org/officeDocument/2006/relationships/customXml" Target="../ink/ink442.xml"/><Relationship Id="rId2565" Type="http://schemas.openxmlformats.org/officeDocument/2006/relationships/customXml" Target="../ink/ink1293.xml"/><Relationship Id="rId2772" Type="http://schemas.openxmlformats.org/officeDocument/2006/relationships/image" Target="../media/image16679.png"/><Relationship Id="rId3409" Type="http://schemas.openxmlformats.org/officeDocument/2006/relationships/customXml" Target="../ink/ink1715.xml"/><Relationship Id="rId3616" Type="http://schemas.openxmlformats.org/officeDocument/2006/relationships/image" Target="../media/image17124.png"/><Relationship Id="rId3823" Type="http://schemas.openxmlformats.org/officeDocument/2006/relationships/customXml" Target="../ink/ink1922.xml"/><Relationship Id="rId537" Type="http://schemas.openxmlformats.org/officeDocument/2006/relationships/image" Target="../media/image15612.png"/><Relationship Id="rId744" Type="http://schemas.openxmlformats.org/officeDocument/2006/relationships/customXml" Target="../ink/ink372.xml"/><Relationship Id="rId951" Type="http://schemas.openxmlformats.org/officeDocument/2006/relationships/image" Target="../media/image15817.png"/><Relationship Id="rId1167" Type="http://schemas.openxmlformats.org/officeDocument/2006/relationships/image" Target="../media/image15924.png"/><Relationship Id="rId1374" Type="http://schemas.openxmlformats.org/officeDocument/2006/relationships/image" Target="../media/image16026.png"/><Relationship Id="rId1581" Type="http://schemas.openxmlformats.org/officeDocument/2006/relationships/customXml" Target="../ink/ink791.xml"/><Relationship Id="rId2218" Type="http://schemas.openxmlformats.org/officeDocument/2006/relationships/image" Target="../media/image16401.png"/><Relationship Id="rId2425" Type="http://schemas.openxmlformats.org/officeDocument/2006/relationships/customXml" Target="../ink/ink1223.xml"/><Relationship Id="rId2632" Type="http://schemas.openxmlformats.org/officeDocument/2006/relationships/image" Target="../media/image16608.png"/><Relationship Id="rId80" Type="http://schemas.openxmlformats.org/officeDocument/2006/relationships/customXml" Target="../ink/ink40.xml"/><Relationship Id="rId604" Type="http://schemas.openxmlformats.org/officeDocument/2006/relationships/customXml" Target="../ink/ink302.xml"/><Relationship Id="rId811" Type="http://schemas.openxmlformats.org/officeDocument/2006/relationships/image" Target="../media/image15747.png"/><Relationship Id="rId1027" Type="http://schemas.openxmlformats.org/officeDocument/2006/relationships/image" Target="../media/image15855.png"/><Relationship Id="rId1234" Type="http://schemas.openxmlformats.org/officeDocument/2006/relationships/customXml" Target="../ink/ink617.xml"/><Relationship Id="rId1441" Type="http://schemas.openxmlformats.org/officeDocument/2006/relationships/customXml" Target="../ink/ink721.xml"/><Relationship Id="rId1301" Type="http://schemas.openxmlformats.org/officeDocument/2006/relationships/customXml" Target="../ink/ink651.xml"/><Relationship Id="rId3199" Type="http://schemas.openxmlformats.org/officeDocument/2006/relationships/customXml" Target="../ink/ink1610.xml"/><Relationship Id="rId3059" Type="http://schemas.openxmlformats.org/officeDocument/2006/relationships/customXml" Target="../ink/ink1540.xml"/><Relationship Id="rId3266" Type="http://schemas.openxmlformats.org/officeDocument/2006/relationships/image" Target="../media/image16937.png"/><Relationship Id="rId3473" Type="http://schemas.openxmlformats.org/officeDocument/2006/relationships/customXml" Target="../ink/ink1747.xml"/><Relationship Id="rId187" Type="http://schemas.openxmlformats.org/officeDocument/2006/relationships/image" Target="../media/image15438.png"/><Relationship Id="rId394" Type="http://schemas.openxmlformats.org/officeDocument/2006/relationships/customXml" Target="../ink/ink197.xml"/><Relationship Id="rId2075" Type="http://schemas.openxmlformats.org/officeDocument/2006/relationships/image" Target="../media/image16332.png"/><Relationship Id="rId2282" Type="http://schemas.openxmlformats.org/officeDocument/2006/relationships/image" Target="../media/image16433.png"/><Relationship Id="rId3126" Type="http://schemas.openxmlformats.org/officeDocument/2006/relationships/image" Target="../media/image16867.png"/><Relationship Id="rId3680" Type="http://schemas.openxmlformats.org/officeDocument/2006/relationships/image" Target="../media/image17159.png"/><Relationship Id="rId254" Type="http://schemas.openxmlformats.org/officeDocument/2006/relationships/customXml" Target="../ink/ink127.xml"/><Relationship Id="rId1091" Type="http://schemas.openxmlformats.org/officeDocument/2006/relationships/image" Target="../media/image15887.png"/><Relationship Id="rId3333" Type="http://schemas.openxmlformats.org/officeDocument/2006/relationships/customXml" Target="../ink/ink1677.xml"/><Relationship Id="rId3540" Type="http://schemas.openxmlformats.org/officeDocument/2006/relationships/image" Target="../media/image17082.png"/><Relationship Id="rId114" Type="http://schemas.openxmlformats.org/officeDocument/2006/relationships/customXml" Target="../ink/ink57.xml"/><Relationship Id="rId461" Type="http://schemas.openxmlformats.org/officeDocument/2006/relationships/image" Target="../media/image15574.png"/><Relationship Id="rId2142" Type="http://schemas.openxmlformats.org/officeDocument/2006/relationships/image" Target="../media/image16363.png"/><Relationship Id="rId3400" Type="http://schemas.openxmlformats.org/officeDocument/2006/relationships/image" Target="../media/image17004.png"/><Relationship Id="rId321" Type="http://schemas.openxmlformats.org/officeDocument/2006/relationships/image" Target="../media/image15505.png"/><Relationship Id="rId2002" Type="http://schemas.openxmlformats.org/officeDocument/2006/relationships/customXml" Target="../ink/ink1009.xml"/><Relationship Id="rId2959" Type="http://schemas.openxmlformats.org/officeDocument/2006/relationships/customXml" Target="../ink/ink1490.xml"/><Relationship Id="rId1768" Type="http://schemas.openxmlformats.org/officeDocument/2006/relationships/customXml" Target="../ink/ink885.xml"/><Relationship Id="rId2819" Type="http://schemas.openxmlformats.org/officeDocument/2006/relationships/customXml" Target="../ink/ink1420.xml"/><Relationship Id="rId1628" Type="http://schemas.openxmlformats.org/officeDocument/2006/relationships/image" Target="../media/image16148.png"/><Relationship Id="rId1975" Type="http://schemas.openxmlformats.org/officeDocument/2006/relationships/image" Target="../media/image16290.png"/><Relationship Id="rId3190" Type="http://schemas.openxmlformats.org/officeDocument/2006/relationships/image" Target="../media/image16899.png"/><Relationship Id="rId1835" Type="http://schemas.openxmlformats.org/officeDocument/2006/relationships/image" Target="../media/image16238.png"/><Relationship Id="rId3050" Type="http://schemas.openxmlformats.org/officeDocument/2006/relationships/image" Target="../media/image16829.png"/><Relationship Id="rId1902" Type="http://schemas.openxmlformats.org/officeDocument/2006/relationships/customXml" Target="../ink/ink956.xml"/><Relationship Id="rId788" Type="http://schemas.openxmlformats.org/officeDocument/2006/relationships/customXml" Target="../ink/ink394.xml"/><Relationship Id="rId995" Type="http://schemas.openxmlformats.org/officeDocument/2006/relationships/image" Target="../media/image15839.png"/><Relationship Id="rId2469" Type="http://schemas.openxmlformats.org/officeDocument/2006/relationships/customXml" Target="../ink/ink1245.xml"/><Relationship Id="rId2676" Type="http://schemas.openxmlformats.org/officeDocument/2006/relationships/image" Target="../media/image16630.png"/><Relationship Id="rId2883" Type="http://schemas.openxmlformats.org/officeDocument/2006/relationships/customXml" Target="../ink/ink1452.xml"/><Relationship Id="rId3727" Type="http://schemas.openxmlformats.org/officeDocument/2006/relationships/customXml" Target="../ink/ink1874.xml"/><Relationship Id="rId648" Type="http://schemas.openxmlformats.org/officeDocument/2006/relationships/customXml" Target="../ink/ink324.xml"/><Relationship Id="rId855" Type="http://schemas.openxmlformats.org/officeDocument/2006/relationships/image" Target="../media/image15769.png"/><Relationship Id="rId1278" Type="http://schemas.openxmlformats.org/officeDocument/2006/relationships/image" Target="../media/image15979.png"/><Relationship Id="rId1485" Type="http://schemas.openxmlformats.org/officeDocument/2006/relationships/customXml" Target="../ink/ink743.xml"/><Relationship Id="rId1692" Type="http://schemas.openxmlformats.org/officeDocument/2006/relationships/image" Target="../media/image16176.png"/><Relationship Id="rId2329" Type="http://schemas.openxmlformats.org/officeDocument/2006/relationships/customXml" Target="../ink/ink1175.xml"/><Relationship Id="rId2536" Type="http://schemas.openxmlformats.org/officeDocument/2006/relationships/image" Target="../media/image16560.png"/><Relationship Id="rId2743" Type="http://schemas.openxmlformats.org/officeDocument/2006/relationships/customXml" Target="../ink/ink1382.xml"/><Relationship Id="rId508" Type="http://schemas.openxmlformats.org/officeDocument/2006/relationships/customXml" Target="../ink/ink254.xml"/><Relationship Id="rId715" Type="http://schemas.openxmlformats.org/officeDocument/2006/relationships/image" Target="../media/image15699.png"/><Relationship Id="rId922" Type="http://schemas.openxmlformats.org/officeDocument/2006/relationships/customXml" Target="../ink/ink461.xml"/><Relationship Id="rId1138" Type="http://schemas.openxmlformats.org/officeDocument/2006/relationships/customXml" Target="../ink/ink569.xml"/><Relationship Id="rId1345" Type="http://schemas.openxmlformats.org/officeDocument/2006/relationships/customXml" Target="../ink/ink673.xml"/><Relationship Id="rId1552" Type="http://schemas.openxmlformats.org/officeDocument/2006/relationships/image" Target="../media/image16114.png"/><Relationship Id="rId2603" Type="http://schemas.openxmlformats.org/officeDocument/2006/relationships/customXml" Target="../ink/ink1312.xml"/><Relationship Id="rId2950" Type="http://schemas.openxmlformats.org/officeDocument/2006/relationships/image" Target="../media/image16778.png"/><Relationship Id="rId1205" Type="http://schemas.openxmlformats.org/officeDocument/2006/relationships/image" Target="../media/image15943.png"/><Relationship Id="rId2810" Type="http://schemas.openxmlformats.org/officeDocument/2006/relationships/image" Target="../media/image16701.png"/><Relationship Id="rId51" Type="http://schemas.openxmlformats.org/officeDocument/2006/relationships/image" Target="../media/image15363.png"/><Relationship Id="rId1412" Type="http://schemas.openxmlformats.org/officeDocument/2006/relationships/image" Target="../media/image16044.png"/><Relationship Id="rId3377" Type="http://schemas.openxmlformats.org/officeDocument/2006/relationships/customXml" Target="../ink/ink1699.xml"/><Relationship Id="rId298" Type="http://schemas.openxmlformats.org/officeDocument/2006/relationships/customXml" Target="../ink/ink149.xml"/><Relationship Id="rId3584" Type="http://schemas.openxmlformats.org/officeDocument/2006/relationships/image" Target="../media/image17106.png"/><Relationship Id="rId3791" Type="http://schemas.openxmlformats.org/officeDocument/2006/relationships/customXml" Target="../ink/ink1906.xml"/><Relationship Id="rId158" Type="http://schemas.openxmlformats.org/officeDocument/2006/relationships/customXml" Target="../ink/ink79.xml"/><Relationship Id="rId2186" Type="http://schemas.openxmlformats.org/officeDocument/2006/relationships/image" Target="../media/image16385.png"/><Relationship Id="rId2393" Type="http://schemas.openxmlformats.org/officeDocument/2006/relationships/customXml" Target="../ink/ink1207.xml"/><Relationship Id="rId3237" Type="http://schemas.openxmlformats.org/officeDocument/2006/relationships/customXml" Target="../ink/ink1629.xml"/><Relationship Id="rId3444" Type="http://schemas.openxmlformats.org/officeDocument/2006/relationships/image" Target="../media/image17028.png"/><Relationship Id="rId3651" Type="http://schemas.openxmlformats.org/officeDocument/2006/relationships/customXml" Target="../ink/ink1836.xml"/><Relationship Id="rId365" Type="http://schemas.openxmlformats.org/officeDocument/2006/relationships/image" Target="../media/image15527.png"/><Relationship Id="rId572" Type="http://schemas.openxmlformats.org/officeDocument/2006/relationships/customXml" Target="../ink/ink286.xml"/><Relationship Id="rId2046" Type="http://schemas.openxmlformats.org/officeDocument/2006/relationships/image" Target="../media/image16320.png"/><Relationship Id="rId2253" Type="http://schemas.openxmlformats.org/officeDocument/2006/relationships/customXml" Target="../ink/ink1137.xml"/><Relationship Id="rId2460" Type="http://schemas.openxmlformats.org/officeDocument/2006/relationships/image" Target="../media/image16522.png"/><Relationship Id="rId3304" Type="http://schemas.openxmlformats.org/officeDocument/2006/relationships/image" Target="../media/image16956.png"/><Relationship Id="rId3511" Type="http://schemas.openxmlformats.org/officeDocument/2006/relationships/customXml" Target="../ink/ink1766.xml"/><Relationship Id="rId225" Type="http://schemas.openxmlformats.org/officeDocument/2006/relationships/image" Target="../media/image15458.png"/><Relationship Id="rId432" Type="http://schemas.openxmlformats.org/officeDocument/2006/relationships/customXml" Target="../ink/ink216.xml"/><Relationship Id="rId1062" Type="http://schemas.openxmlformats.org/officeDocument/2006/relationships/customXml" Target="../ink/ink531.xml"/><Relationship Id="rId2113" Type="http://schemas.openxmlformats.org/officeDocument/2006/relationships/customXml" Target="../ink/ink1067.xml"/><Relationship Id="rId2320" Type="http://schemas.openxmlformats.org/officeDocument/2006/relationships/image" Target="../media/image164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63D7B70F-95C0-5AC5-A205-3A6F8C7B9617}"/>
              </a:ext>
            </a:extLst>
          </p:cNvPr>
          <p:cNvGrpSpPr/>
          <p:nvPr/>
        </p:nvGrpSpPr>
        <p:grpSpPr>
          <a:xfrm>
            <a:off x="2820974" y="758316"/>
            <a:ext cx="7456320" cy="4730657"/>
            <a:chOff x="3836974" y="2005225"/>
            <a:chExt cx="7456320" cy="4730657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4AD6754-0052-AF74-0300-B42706A9AAA6}"/>
                    </a:ext>
                  </a:extLst>
                </p14:cNvPr>
                <p14:cNvContentPartPr/>
                <p14:nvPr/>
              </p14:nvContentPartPr>
              <p14:xfrm>
                <a:off x="9239854" y="2751339"/>
                <a:ext cx="55440" cy="16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4AD6754-0052-AF74-0300-B42706A9AA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76854" y="2373339"/>
                  <a:ext cx="18108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78F7540-A042-8D49-8090-9256EC84140E}"/>
                    </a:ext>
                  </a:extLst>
                </p14:cNvPr>
                <p14:cNvContentPartPr/>
                <p14:nvPr/>
              </p14:nvContentPartPr>
              <p14:xfrm>
                <a:off x="8015134" y="3137979"/>
                <a:ext cx="315360" cy="201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78F7540-A042-8D49-8090-9256EC84140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52134" y="2759979"/>
                  <a:ext cx="441000" cy="9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C7551E3-C200-1550-307B-097820823BDE}"/>
                    </a:ext>
                  </a:extLst>
                </p14:cNvPr>
                <p14:cNvContentPartPr/>
                <p14:nvPr/>
              </p14:nvContentPartPr>
              <p14:xfrm>
                <a:off x="7133494" y="4473219"/>
                <a:ext cx="1586160" cy="775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C7551E3-C200-1550-307B-097820823B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70494" y="4095219"/>
                  <a:ext cx="1711800" cy="15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81BB382-DF47-B115-6798-4529BA182BDF}"/>
                    </a:ext>
                  </a:extLst>
                </p14:cNvPr>
                <p14:cNvContentPartPr/>
                <p14:nvPr/>
              </p14:nvContentPartPr>
              <p14:xfrm>
                <a:off x="7880494" y="4202139"/>
                <a:ext cx="1015200" cy="670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81BB382-DF47-B115-6798-4529BA182B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17516" y="3824139"/>
                  <a:ext cx="1140795" cy="14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F580E2C-91F2-41FA-3E76-E09071BB3A90}"/>
                    </a:ext>
                  </a:extLst>
                </p14:cNvPr>
                <p14:cNvContentPartPr/>
                <p14:nvPr/>
              </p14:nvContentPartPr>
              <p14:xfrm>
                <a:off x="7145734" y="3761859"/>
                <a:ext cx="2600640" cy="1611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F580E2C-91F2-41FA-3E76-E09071BB3A9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82734" y="3383859"/>
                  <a:ext cx="2726280" cy="23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4B60F89-16A3-C751-B325-12F794C15B8E}"/>
                    </a:ext>
                  </a:extLst>
                </p14:cNvPr>
                <p14:cNvContentPartPr/>
                <p14:nvPr/>
              </p14:nvContentPartPr>
              <p14:xfrm>
                <a:off x="8648734" y="3498339"/>
                <a:ext cx="952560" cy="1025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4B60F89-16A3-C751-B325-12F794C15B8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85710" y="3120339"/>
                  <a:ext cx="1078248" cy="178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1B7D171-9BCD-1732-20D5-38D6F2446657}"/>
                    </a:ext>
                  </a:extLst>
                </p14:cNvPr>
                <p14:cNvContentPartPr/>
                <p14:nvPr/>
              </p14:nvContentPartPr>
              <p14:xfrm>
                <a:off x="7433374" y="3902619"/>
                <a:ext cx="1899360" cy="1446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1B7D171-9BCD-1732-20D5-38D6F244665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70374" y="3524619"/>
                  <a:ext cx="2025000" cy="22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24BE41E-4B67-5844-7CD7-D3C81F0BD659}"/>
                    </a:ext>
                  </a:extLst>
                </p14:cNvPr>
                <p14:cNvContentPartPr/>
                <p14:nvPr/>
              </p14:nvContentPartPr>
              <p14:xfrm>
                <a:off x="8220334" y="3645579"/>
                <a:ext cx="1210680" cy="1328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24BE41E-4B67-5844-7CD7-D3C81F0BD6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57353" y="3267477"/>
                  <a:ext cx="1336283" cy="20846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FB42E7B-41DB-00D4-406B-AE79EFEB8BE8}"/>
                    </a:ext>
                  </a:extLst>
                </p14:cNvPr>
                <p14:cNvContentPartPr/>
                <p14:nvPr/>
              </p14:nvContentPartPr>
              <p14:xfrm>
                <a:off x="6651814" y="4707939"/>
                <a:ext cx="1985040" cy="702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FB42E7B-41DB-00D4-406B-AE79EFEB8B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88814" y="4329939"/>
                  <a:ext cx="2110680" cy="14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6D60AFF-448D-3187-8F42-55232F77751C}"/>
                    </a:ext>
                  </a:extLst>
                </p14:cNvPr>
                <p14:cNvContentPartPr/>
                <p14:nvPr/>
              </p14:nvContentPartPr>
              <p14:xfrm>
                <a:off x="8312134" y="3963819"/>
                <a:ext cx="1110600" cy="1046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6D60AFF-448D-3187-8F42-55232F77751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49134" y="3585819"/>
                  <a:ext cx="1236240" cy="180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3918B78-5A62-B282-296E-F98B5F69F86C}"/>
                    </a:ext>
                  </a:extLst>
                </p14:cNvPr>
                <p14:cNvContentPartPr/>
                <p14:nvPr/>
              </p14:nvContentPartPr>
              <p14:xfrm>
                <a:off x="7350934" y="4516779"/>
                <a:ext cx="1688040" cy="1087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3918B78-5A62-B282-296E-F98B5F69F86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87934" y="4138779"/>
                  <a:ext cx="1813680" cy="18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FE19B2-3A86-32A3-5E63-8EEADAE4A77C}"/>
                    </a:ext>
                  </a:extLst>
                </p14:cNvPr>
                <p14:cNvContentPartPr/>
                <p14:nvPr/>
              </p14:nvContentPartPr>
              <p14:xfrm>
                <a:off x="8121694" y="3909819"/>
                <a:ext cx="1347120" cy="1406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FE19B2-3A86-32A3-5E63-8EEADAE4A7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58694" y="3531916"/>
                  <a:ext cx="1472760" cy="2162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5BDE18D-01C1-0A57-A286-AB0984EA9B13}"/>
                    </a:ext>
                  </a:extLst>
                </p14:cNvPr>
                <p14:cNvContentPartPr/>
                <p14:nvPr/>
              </p14:nvContentPartPr>
              <p14:xfrm>
                <a:off x="7008214" y="5785779"/>
                <a:ext cx="217800" cy="59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5BDE18D-01C1-0A57-A286-AB0984EA9B1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45214" y="5407779"/>
                  <a:ext cx="34344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CAD3D5C-3DAA-C011-5F73-6B36545947F2}"/>
                    </a:ext>
                  </a:extLst>
                </p14:cNvPr>
                <p14:cNvContentPartPr/>
                <p14:nvPr/>
              </p14:nvContentPartPr>
              <p14:xfrm>
                <a:off x="7457134" y="4547739"/>
                <a:ext cx="1810440" cy="923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CAD3D5C-3DAA-C011-5F73-6B36545947F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94134" y="4169592"/>
                  <a:ext cx="1936080" cy="1678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E02F252-9760-640B-EF40-459F82E51543}"/>
                    </a:ext>
                  </a:extLst>
                </p14:cNvPr>
                <p14:cNvContentPartPr/>
                <p14:nvPr/>
              </p14:nvContentPartPr>
              <p14:xfrm>
                <a:off x="8324014" y="3793899"/>
                <a:ext cx="1657080" cy="1663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E02F252-9760-640B-EF40-459F82E5154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61014" y="3415899"/>
                  <a:ext cx="1782720" cy="24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66DC944-32E9-3746-2448-3832FAC5282C}"/>
                    </a:ext>
                  </a:extLst>
                </p14:cNvPr>
                <p14:cNvContentPartPr/>
                <p14:nvPr/>
              </p14:nvContentPartPr>
              <p14:xfrm>
                <a:off x="7764574" y="4187379"/>
                <a:ext cx="2080080" cy="1389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66DC944-32E9-3746-2448-3832FAC5282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01574" y="3809379"/>
                  <a:ext cx="2205720" cy="21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F3B8523-CF8A-ACF6-545E-58465C867379}"/>
                    </a:ext>
                  </a:extLst>
                </p14:cNvPr>
                <p14:cNvContentPartPr/>
                <p14:nvPr/>
              </p14:nvContentPartPr>
              <p14:xfrm>
                <a:off x="7236814" y="3731979"/>
                <a:ext cx="2848320" cy="2172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F3B8523-CF8A-ACF6-545E-58465C86737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73814" y="3353979"/>
                  <a:ext cx="2973960" cy="29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3443A32-FBFA-967A-9A6E-17C0362CDC21}"/>
                    </a:ext>
                  </a:extLst>
                </p14:cNvPr>
                <p14:cNvContentPartPr/>
                <p14:nvPr/>
              </p14:nvContentPartPr>
              <p14:xfrm>
                <a:off x="7632454" y="4680219"/>
                <a:ext cx="1227600" cy="696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3443A32-FBFA-967A-9A6E-17C0362CDC2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69454" y="4302414"/>
                  <a:ext cx="1353240" cy="1452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950501-D78F-C2F5-9251-426888329360}"/>
                    </a:ext>
                  </a:extLst>
                </p14:cNvPr>
                <p14:cNvContentPartPr/>
                <p14:nvPr/>
              </p14:nvContentPartPr>
              <p14:xfrm>
                <a:off x="8293414" y="3987579"/>
                <a:ext cx="1342080" cy="1369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950501-D78F-C2F5-9251-42688832936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30397" y="3609579"/>
                  <a:ext cx="1467754" cy="21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BCF76F7-95E6-4864-93A8-CD47FD9B770A}"/>
                    </a:ext>
                  </a:extLst>
                </p14:cNvPr>
                <p14:cNvContentPartPr/>
                <p14:nvPr/>
              </p14:nvContentPartPr>
              <p14:xfrm>
                <a:off x="7472974" y="4565379"/>
                <a:ext cx="1725840" cy="886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BCF76F7-95E6-4864-93A8-CD47FD9B770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09974" y="4187379"/>
                  <a:ext cx="1851480" cy="16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BFDC243-EF07-FB5D-074C-6998DA4FEAD5}"/>
                    </a:ext>
                  </a:extLst>
                </p14:cNvPr>
                <p14:cNvContentPartPr/>
                <p14:nvPr/>
              </p14:nvContentPartPr>
              <p14:xfrm>
                <a:off x="8369734" y="4080459"/>
                <a:ext cx="1371240" cy="1285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BFDC243-EF07-FB5D-074C-6998DA4FEAD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06751" y="3702353"/>
                  <a:ext cx="1496847" cy="20414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04A5526-67D0-140D-A8BD-414078F68EB1}"/>
                    </a:ext>
                  </a:extLst>
                </p14:cNvPr>
                <p14:cNvContentPartPr/>
                <p14:nvPr/>
              </p14:nvContentPartPr>
              <p14:xfrm>
                <a:off x="7170934" y="4267299"/>
                <a:ext cx="2683080" cy="1717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04A5526-67D0-140D-A8BD-414078F68EB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07926" y="3889299"/>
                  <a:ext cx="2808737" cy="24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3A4FCA2-A335-C787-7BD8-3FB2EA035C5B}"/>
                    </a:ext>
                  </a:extLst>
                </p14:cNvPr>
                <p14:cNvContentPartPr/>
                <p14:nvPr/>
              </p14:nvContentPartPr>
              <p14:xfrm>
                <a:off x="9366574" y="3724779"/>
                <a:ext cx="645120" cy="1046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3A4FCA2-A335-C787-7BD8-3FB2EA035C5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03574" y="3346779"/>
                  <a:ext cx="770760" cy="180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D91A7C-4810-A66F-2A40-A2E7C4DA3B81}"/>
                    </a:ext>
                  </a:extLst>
                </p14:cNvPr>
                <p14:cNvContentPartPr/>
                <p14:nvPr/>
              </p14:nvContentPartPr>
              <p14:xfrm>
                <a:off x="8716414" y="4118619"/>
                <a:ext cx="1165680" cy="913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D91A7C-4810-A66F-2A40-A2E7C4DA3B8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53414" y="3740619"/>
                  <a:ext cx="1291320" cy="16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0788DBE-680C-7A34-B60C-56F03C234097}"/>
                    </a:ext>
                  </a:extLst>
                </p14:cNvPr>
                <p14:cNvContentPartPr/>
                <p14:nvPr/>
              </p14:nvContentPartPr>
              <p14:xfrm>
                <a:off x="9581854" y="3325899"/>
                <a:ext cx="542880" cy="943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0788DBE-680C-7A34-B60C-56F03C23409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18896" y="2947899"/>
                  <a:ext cx="668437" cy="16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934880D-39D1-6046-B3C8-59125853B731}"/>
                    </a:ext>
                  </a:extLst>
                </p14:cNvPr>
                <p14:cNvContentPartPr/>
                <p14:nvPr/>
              </p14:nvContentPartPr>
              <p14:xfrm>
                <a:off x="8696974" y="4003059"/>
                <a:ext cx="1001520" cy="803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934880D-39D1-6046-B3C8-59125853B73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33974" y="3624889"/>
                  <a:ext cx="1127160" cy="1559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18FDAC-9E1F-8664-98F8-503D41A89F68}"/>
                    </a:ext>
                  </a:extLst>
                </p14:cNvPr>
                <p14:cNvContentPartPr/>
                <p14:nvPr/>
              </p14:nvContentPartPr>
              <p14:xfrm>
                <a:off x="10055254" y="3205299"/>
                <a:ext cx="91440" cy="156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18FDAC-9E1F-8664-98F8-503D41A89F6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992501" y="2827299"/>
                  <a:ext cx="216587" cy="9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A58A489-AF50-EF05-39E5-94F5AEFB16F5}"/>
                    </a:ext>
                  </a:extLst>
                </p14:cNvPr>
                <p14:cNvContentPartPr/>
                <p14:nvPr/>
              </p14:nvContentPartPr>
              <p14:xfrm>
                <a:off x="9230854" y="4246419"/>
                <a:ext cx="313560" cy="306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A58A489-AF50-EF05-39E5-94F5AEFB16F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67854" y="3868419"/>
                  <a:ext cx="439200" cy="10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8022E40-0F23-5D70-D8F2-3C569B44674B}"/>
                    </a:ext>
                  </a:extLst>
                </p14:cNvPr>
                <p14:cNvContentPartPr/>
                <p14:nvPr/>
              </p14:nvContentPartPr>
              <p14:xfrm>
                <a:off x="7946014" y="4204299"/>
                <a:ext cx="1807200" cy="1061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8022E40-0F23-5D70-D8F2-3C569B44674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83014" y="3826299"/>
                  <a:ext cx="1932840" cy="18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649BC44-6E66-85E8-4F04-6C50FDCD96C0}"/>
                    </a:ext>
                  </a:extLst>
                </p14:cNvPr>
                <p14:cNvContentPartPr/>
                <p14:nvPr/>
              </p14:nvContentPartPr>
              <p14:xfrm>
                <a:off x="8312494" y="3012699"/>
                <a:ext cx="2253600" cy="2468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649BC44-6E66-85E8-4F04-6C50FDCD96C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49494" y="2634699"/>
                  <a:ext cx="2379240" cy="32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DFE7E0F-6B9E-1307-7AD8-08FB7104EA5E}"/>
                    </a:ext>
                  </a:extLst>
                </p14:cNvPr>
                <p14:cNvContentPartPr/>
                <p14:nvPr/>
              </p14:nvContentPartPr>
              <p14:xfrm>
                <a:off x="7833694" y="4383579"/>
                <a:ext cx="1796040" cy="900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DFE7E0F-6B9E-1307-7AD8-08FB7104EA5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70694" y="4005579"/>
                  <a:ext cx="1921680" cy="16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FFCEAC-F4F0-DC53-943D-47AC78D68AB6}"/>
                    </a:ext>
                  </a:extLst>
                </p14:cNvPr>
                <p14:cNvContentPartPr/>
                <p14:nvPr/>
              </p14:nvContentPartPr>
              <p14:xfrm>
                <a:off x="8492134" y="3803619"/>
                <a:ext cx="1769760" cy="1876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FFCEAC-F4F0-DC53-943D-47AC78D68A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29121" y="3425619"/>
                  <a:ext cx="1895426" cy="26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5D455BC-6D99-196E-8EF5-3D6179936117}"/>
                    </a:ext>
                  </a:extLst>
                </p14:cNvPr>
                <p14:cNvContentPartPr/>
                <p14:nvPr/>
              </p14:nvContentPartPr>
              <p14:xfrm>
                <a:off x="7563694" y="5050299"/>
                <a:ext cx="1817640" cy="674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5D455BC-6D99-196E-8EF5-3D617993611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00694" y="4672299"/>
                  <a:ext cx="1943280" cy="14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9C876E-8956-16D5-E06F-23832DE9ED14}"/>
                    </a:ext>
                  </a:extLst>
                </p14:cNvPr>
                <p14:cNvContentPartPr/>
                <p14:nvPr/>
              </p14:nvContentPartPr>
              <p14:xfrm>
                <a:off x="9433174" y="4684539"/>
                <a:ext cx="191880" cy="203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9C876E-8956-16D5-E06F-23832DE9ED1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70174" y="4306539"/>
                  <a:ext cx="317520" cy="9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7CDD099-8BB4-8FF9-84A4-573E4E40FCDB}"/>
                    </a:ext>
                  </a:extLst>
                </p14:cNvPr>
                <p14:cNvContentPartPr/>
                <p14:nvPr/>
              </p14:nvContentPartPr>
              <p14:xfrm>
                <a:off x="8608774" y="5620179"/>
                <a:ext cx="184680" cy="156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7CDD099-8BB4-8FF9-84A4-573E4E40FCD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45774" y="5242179"/>
                  <a:ext cx="310320" cy="9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4A66DE9-E5F8-58E3-6827-E3774127FDFD}"/>
                    </a:ext>
                  </a:extLst>
                </p14:cNvPr>
                <p14:cNvContentPartPr/>
                <p14:nvPr/>
              </p14:nvContentPartPr>
              <p14:xfrm>
                <a:off x="7295494" y="3920979"/>
                <a:ext cx="3161880" cy="253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4A66DE9-E5F8-58E3-6827-E3774127FDF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32494" y="3542979"/>
                  <a:ext cx="3287520" cy="32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2E26736-F5EF-9260-ACCF-35540B94419A}"/>
                    </a:ext>
                  </a:extLst>
                </p14:cNvPr>
                <p14:cNvContentPartPr/>
                <p14:nvPr/>
              </p14:nvContentPartPr>
              <p14:xfrm>
                <a:off x="8018374" y="5381922"/>
                <a:ext cx="1081800" cy="469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2E26736-F5EF-9260-ACCF-35540B94419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55374" y="5003922"/>
                  <a:ext cx="1207440" cy="12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C16EFA7-DB07-6EEF-5B2E-E8030616D8B4}"/>
                    </a:ext>
                  </a:extLst>
                </p14:cNvPr>
                <p14:cNvContentPartPr/>
                <p14:nvPr/>
              </p14:nvContentPartPr>
              <p14:xfrm>
                <a:off x="9018454" y="4530522"/>
                <a:ext cx="1136160" cy="113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C16EFA7-DB07-6EEF-5B2E-E8030616D8B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955474" y="4152522"/>
                  <a:ext cx="1261760" cy="18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9D22049-BBD9-AA63-6857-0FDB5519C9C1}"/>
                    </a:ext>
                  </a:extLst>
                </p14:cNvPr>
                <p14:cNvContentPartPr/>
                <p14:nvPr/>
              </p14:nvContentPartPr>
              <p14:xfrm>
                <a:off x="7972654" y="5464362"/>
                <a:ext cx="1061280" cy="497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9D22049-BBD9-AA63-6857-0FDB5519C9C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09654" y="5086362"/>
                  <a:ext cx="1186920" cy="12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10D5938-90AF-25D6-1C0C-EE35BEBF8E50}"/>
                    </a:ext>
                  </a:extLst>
                </p14:cNvPr>
                <p14:cNvContentPartPr/>
                <p14:nvPr/>
              </p14:nvContentPartPr>
              <p14:xfrm>
                <a:off x="7903534" y="3574002"/>
                <a:ext cx="552600" cy="502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10D5938-90AF-25D6-1C0C-EE35BEBF8E5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40534" y="3196002"/>
                  <a:ext cx="678240" cy="12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65D5A26-5D76-3E0E-B4D2-B61A9CC52B4C}"/>
                    </a:ext>
                  </a:extLst>
                </p14:cNvPr>
                <p14:cNvContentPartPr/>
                <p14:nvPr/>
              </p14:nvContentPartPr>
              <p14:xfrm>
                <a:off x="7000654" y="3048762"/>
                <a:ext cx="2233440" cy="1827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65D5A26-5D76-3E0E-B4D2-B61A9CC52B4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37644" y="2670762"/>
                  <a:ext cx="2359100" cy="25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E3393D8-0D0C-600B-AF61-5A6048DB8B95}"/>
                    </a:ext>
                  </a:extLst>
                </p14:cNvPr>
                <p14:cNvContentPartPr/>
                <p14:nvPr/>
              </p14:nvContentPartPr>
              <p14:xfrm>
                <a:off x="7573414" y="2908002"/>
                <a:ext cx="2400480" cy="1145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E3393D8-0D0C-600B-AF61-5A6048DB8B9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10414" y="2529883"/>
                  <a:ext cx="2526120" cy="19010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2C23606-3367-088A-7E49-AD51C6A7A2D3}"/>
                    </a:ext>
                  </a:extLst>
                </p14:cNvPr>
                <p14:cNvContentPartPr/>
                <p14:nvPr/>
              </p14:nvContentPartPr>
              <p14:xfrm>
                <a:off x="8452894" y="3724122"/>
                <a:ext cx="177480" cy="110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2C23606-3367-088A-7E49-AD51C6A7A2D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89766" y="3346122"/>
                  <a:ext cx="303375" cy="8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43EC24C-B29D-22D8-34B2-240A3DB54A50}"/>
                    </a:ext>
                  </a:extLst>
                </p14:cNvPr>
                <p14:cNvContentPartPr/>
                <p14:nvPr/>
              </p14:nvContentPartPr>
              <p14:xfrm>
                <a:off x="7750894" y="2875962"/>
                <a:ext cx="2143440" cy="895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43EC24C-B29D-22D8-34B2-240A3DB54A5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87894" y="2497810"/>
                  <a:ext cx="2269080" cy="1651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18F3A52-3768-758B-2918-D3E4F34C5F77}"/>
                    </a:ext>
                  </a:extLst>
                </p14:cNvPr>
                <p14:cNvContentPartPr/>
                <p14:nvPr/>
              </p14:nvContentPartPr>
              <p14:xfrm>
                <a:off x="6616174" y="2933202"/>
                <a:ext cx="3075480" cy="1723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18F3A52-3768-758B-2918-D3E4F34C5F7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53174" y="2555123"/>
                  <a:ext cx="3201120" cy="24794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E4191C6-384F-9C7A-0D6E-FD395356672C}"/>
                    </a:ext>
                  </a:extLst>
                </p14:cNvPr>
                <p14:cNvContentPartPr/>
                <p14:nvPr/>
              </p14:nvContentPartPr>
              <p14:xfrm>
                <a:off x="6609694" y="3001602"/>
                <a:ext cx="2426400" cy="1557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E4191C6-384F-9C7A-0D6E-FD395356672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46694" y="2623602"/>
                  <a:ext cx="2552040" cy="23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35F33D2-60C2-626F-EB35-998BBEDC1799}"/>
                    </a:ext>
                  </a:extLst>
                </p14:cNvPr>
                <p14:cNvContentPartPr/>
                <p14:nvPr/>
              </p14:nvContentPartPr>
              <p14:xfrm>
                <a:off x="7673134" y="3699282"/>
                <a:ext cx="358920" cy="319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35F33D2-60C2-626F-EB35-998BBEDC179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10071" y="3321282"/>
                  <a:ext cx="484686" cy="10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A9329C9-80DC-33E3-639D-9F211784B513}"/>
                    </a:ext>
                  </a:extLst>
                </p14:cNvPr>
                <p14:cNvContentPartPr/>
                <p14:nvPr/>
              </p14:nvContentPartPr>
              <p14:xfrm>
                <a:off x="6438694" y="3043002"/>
                <a:ext cx="2051640" cy="1379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A9329C9-80DC-33E3-639D-9F211784B5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75694" y="2665002"/>
                  <a:ext cx="2177280" cy="21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1581BD8-7CD4-8EBA-2118-1B0FFCB9C8E4}"/>
                    </a:ext>
                  </a:extLst>
                </p14:cNvPr>
                <p14:cNvContentPartPr/>
                <p14:nvPr/>
              </p14:nvContentPartPr>
              <p14:xfrm>
                <a:off x="6288214" y="3220122"/>
                <a:ext cx="1670760" cy="1068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1581BD8-7CD4-8EBA-2118-1B0FFCB9C8E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25228" y="2842122"/>
                  <a:ext cx="1796373" cy="18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98DD99C-BB39-E2EE-1FE3-F9841421D10D}"/>
                    </a:ext>
                  </a:extLst>
                </p14:cNvPr>
                <p14:cNvContentPartPr/>
                <p14:nvPr/>
              </p14:nvContentPartPr>
              <p14:xfrm>
                <a:off x="5370574" y="3431442"/>
                <a:ext cx="1800720" cy="2393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98DD99C-BB39-E2EE-1FE3-F9841421D10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07574" y="3053442"/>
                  <a:ext cx="1926360" cy="31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0B2A78A-4654-3315-DB81-50AF8F828D46}"/>
                    </a:ext>
                  </a:extLst>
                </p14:cNvPr>
                <p14:cNvContentPartPr/>
                <p14:nvPr/>
              </p14:nvContentPartPr>
              <p14:xfrm>
                <a:off x="5526814" y="5218122"/>
                <a:ext cx="278280" cy="150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0B2A78A-4654-3315-DB81-50AF8F828D4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63814" y="4840122"/>
                  <a:ext cx="403920" cy="90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47D695D-8452-948C-9E74-F5F3096B61AB}"/>
                    </a:ext>
                  </a:extLst>
                </p14:cNvPr>
                <p14:cNvContentPartPr/>
                <p14:nvPr/>
              </p14:nvContentPartPr>
              <p14:xfrm>
                <a:off x="4985014" y="4899882"/>
                <a:ext cx="2482200" cy="1256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47D695D-8452-948C-9E74-F5F3096B61A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22014" y="4521882"/>
                  <a:ext cx="2607840" cy="20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5A9F2B8-BD9F-677F-233A-917B2F249317}"/>
                    </a:ext>
                  </a:extLst>
                </p14:cNvPr>
                <p14:cNvContentPartPr/>
                <p14:nvPr/>
              </p14:nvContentPartPr>
              <p14:xfrm>
                <a:off x="4950454" y="5902122"/>
                <a:ext cx="1816200" cy="299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5A9F2B8-BD9F-677F-233A-917B2F24931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87466" y="5524575"/>
                  <a:ext cx="1941815" cy="10546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F4BC36D-C653-3042-B14D-B83E462F9817}"/>
                    </a:ext>
                  </a:extLst>
                </p14:cNvPr>
                <p14:cNvContentPartPr/>
                <p14:nvPr/>
              </p14:nvContentPartPr>
              <p14:xfrm>
                <a:off x="5867374" y="5086362"/>
                <a:ext cx="246240" cy="11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F4BC36D-C653-3042-B14D-B83E462F981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04374" y="4708362"/>
                  <a:ext cx="371880" cy="7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D884E78-E3EF-FE88-95B0-EC862EF2666C}"/>
                    </a:ext>
                  </a:extLst>
                </p14:cNvPr>
                <p14:cNvContentPartPr/>
                <p14:nvPr/>
              </p14:nvContentPartPr>
              <p14:xfrm>
                <a:off x="5196334" y="5161242"/>
                <a:ext cx="289800" cy="932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D884E78-E3EF-FE88-95B0-EC862EF2666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33334" y="4783388"/>
                  <a:ext cx="415440" cy="1687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4B5750B-C6C7-94F0-2304-AA5B89F0C83B}"/>
                    </a:ext>
                  </a:extLst>
                </p14:cNvPr>
                <p14:cNvContentPartPr/>
                <p14:nvPr/>
              </p14:nvContentPartPr>
              <p14:xfrm>
                <a:off x="5880694" y="5300562"/>
                <a:ext cx="621360" cy="193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4B5750B-C6C7-94F0-2304-AA5B89F0C83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17694" y="4922562"/>
                  <a:ext cx="74700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11B2F40-8634-2A23-49AD-13C43533228C}"/>
                    </a:ext>
                  </a:extLst>
                </p14:cNvPr>
                <p14:cNvContentPartPr/>
                <p14:nvPr/>
              </p14:nvContentPartPr>
              <p14:xfrm>
                <a:off x="5246014" y="5707002"/>
                <a:ext cx="2354400" cy="518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11B2F40-8634-2A23-49AD-13C43533228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83014" y="5329002"/>
                  <a:ext cx="2480040" cy="12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9964ACD-9F3A-BDCB-2E15-D6EB9994CF48}"/>
                    </a:ext>
                  </a:extLst>
                </p14:cNvPr>
                <p14:cNvContentPartPr/>
                <p14:nvPr/>
              </p14:nvContentPartPr>
              <p14:xfrm>
                <a:off x="7523734" y="5459322"/>
                <a:ext cx="124920" cy="15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9964ACD-9F3A-BDCB-2E15-D6EB9994CF4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60734" y="5081322"/>
                  <a:ext cx="250560" cy="7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BADA585-9A62-9CF8-507C-5F06F26DAC65}"/>
                    </a:ext>
                  </a:extLst>
                </p14:cNvPr>
                <p14:cNvContentPartPr/>
                <p14:nvPr/>
              </p14:nvContentPartPr>
              <p14:xfrm>
                <a:off x="5264374" y="5702322"/>
                <a:ext cx="964440" cy="388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BADA585-9A62-9CF8-507C-5F06F26DAC6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01374" y="5323972"/>
                  <a:ext cx="1090080" cy="1145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1239930-A9E2-801A-4DDC-6B041D8CC2A3}"/>
                    </a:ext>
                  </a:extLst>
                </p14:cNvPr>
                <p14:cNvContentPartPr/>
                <p14:nvPr/>
              </p14:nvContentPartPr>
              <p14:xfrm>
                <a:off x="5521774" y="5795562"/>
                <a:ext cx="773280" cy="60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1239930-A9E2-801A-4DDC-6B041D8CC2A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58745" y="5419799"/>
                  <a:ext cx="898979" cy="8116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4872AB4-CC62-4D20-DEEC-BDC4DD451FD7}"/>
                    </a:ext>
                  </a:extLst>
                </p14:cNvPr>
                <p14:cNvContentPartPr/>
                <p14:nvPr/>
              </p14:nvContentPartPr>
              <p14:xfrm>
                <a:off x="6412054" y="5054322"/>
                <a:ext cx="538920" cy="181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4872AB4-CC62-4D20-DEEC-BDC4DD451FD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49012" y="4675569"/>
                  <a:ext cx="664644" cy="938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D5329A9-EA01-1F5C-DEA5-2C26DB4577FE}"/>
                    </a:ext>
                  </a:extLst>
                </p14:cNvPr>
                <p14:cNvContentPartPr/>
                <p14:nvPr/>
              </p14:nvContentPartPr>
              <p14:xfrm>
                <a:off x="5435014" y="6027762"/>
                <a:ext cx="289440" cy="57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D5329A9-EA01-1F5C-DEA5-2C26DB4577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72014" y="5649762"/>
                  <a:ext cx="41508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AB87409-C30E-FD76-85E2-C5E84C2E4F14}"/>
                    </a:ext>
                  </a:extLst>
                </p14:cNvPr>
                <p14:cNvContentPartPr/>
                <p14:nvPr/>
              </p14:nvContentPartPr>
              <p14:xfrm>
                <a:off x="5286694" y="5334762"/>
                <a:ext cx="398880" cy="39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AB87409-C30E-FD76-85E2-C5E84C2E4F1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23694" y="4956762"/>
                  <a:ext cx="524520" cy="79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1B826EF-AE17-1760-E36E-F854DE2C24E7}"/>
                    </a:ext>
                  </a:extLst>
                </p14:cNvPr>
                <p14:cNvContentPartPr/>
                <p14:nvPr/>
              </p14:nvContentPartPr>
              <p14:xfrm>
                <a:off x="4881694" y="5406042"/>
                <a:ext cx="361080" cy="568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1B826EF-AE17-1760-E36E-F854DE2C24E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18694" y="5028042"/>
                  <a:ext cx="486720" cy="13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65781AA-5D00-6DA9-C1C4-8249B36D899C}"/>
                    </a:ext>
                  </a:extLst>
                </p14:cNvPr>
                <p14:cNvContentPartPr/>
                <p14:nvPr/>
              </p14:nvContentPartPr>
              <p14:xfrm>
                <a:off x="4901494" y="5374722"/>
                <a:ext cx="214200" cy="487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65781AA-5D00-6DA9-C1C4-8249B36D899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38494" y="4997001"/>
                  <a:ext cx="339840" cy="12425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57BF821-D53E-86B9-36FD-0D8476A03CDD}"/>
                    </a:ext>
                  </a:extLst>
                </p14:cNvPr>
                <p14:cNvContentPartPr/>
                <p14:nvPr/>
              </p14:nvContentPartPr>
              <p14:xfrm>
                <a:off x="5045134" y="5103642"/>
                <a:ext cx="762840" cy="1209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57BF821-D53E-86B9-36FD-0D8476A03CD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82134" y="4725754"/>
                  <a:ext cx="888480" cy="1964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76F0680-3BB9-A199-C51E-059B75C6C74E}"/>
                    </a:ext>
                  </a:extLst>
                </p14:cNvPr>
                <p14:cNvContentPartPr/>
                <p14:nvPr/>
              </p14:nvContentPartPr>
              <p14:xfrm>
                <a:off x="4916254" y="5175642"/>
                <a:ext cx="1148400" cy="994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76F0680-3BB9-A199-C51E-059B75C6C74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53254" y="4797642"/>
                  <a:ext cx="1274040" cy="174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0B487F4-3193-81B5-009A-C87C104D4168}"/>
                    </a:ext>
                  </a:extLst>
                </p14:cNvPr>
                <p14:cNvContentPartPr/>
                <p14:nvPr/>
              </p14:nvContentPartPr>
              <p14:xfrm>
                <a:off x="5783494" y="5396682"/>
                <a:ext cx="220320" cy="24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0B487F4-3193-81B5-009A-C87C104D416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20494" y="5012955"/>
                  <a:ext cx="345960" cy="7912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3234108-D27D-6FB6-1DE2-E2B6FB87C47D}"/>
                    </a:ext>
                  </a:extLst>
                </p14:cNvPr>
                <p14:cNvContentPartPr/>
                <p14:nvPr/>
              </p14:nvContentPartPr>
              <p14:xfrm>
                <a:off x="5599174" y="5897442"/>
                <a:ext cx="1870920" cy="288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3234108-D27D-6FB6-1DE2-E2B6FB87C47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36174" y="5519442"/>
                  <a:ext cx="1996560" cy="10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6496EE6-9ADE-90AA-260A-38953A24D9EE}"/>
                    </a:ext>
                  </a:extLst>
                </p14:cNvPr>
                <p14:cNvContentPartPr/>
                <p14:nvPr/>
              </p14:nvContentPartPr>
              <p14:xfrm>
                <a:off x="5909134" y="5259522"/>
                <a:ext cx="2396880" cy="744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6496EE6-9ADE-90AA-260A-38953A24D9E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46134" y="4881522"/>
                  <a:ext cx="2522520" cy="15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9F963F6-EC8F-2238-4D0A-38904CB36EF8}"/>
                    </a:ext>
                  </a:extLst>
                </p14:cNvPr>
                <p14:cNvContentPartPr/>
                <p14:nvPr/>
              </p14:nvContentPartPr>
              <p14:xfrm>
                <a:off x="5280214" y="3322722"/>
                <a:ext cx="2921040" cy="213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9F963F6-EC8F-2238-4D0A-38904CB36E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17222" y="2944722"/>
                  <a:ext cx="3046665" cy="28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719AF6A-F50E-09C0-1016-508EF1A59B85}"/>
                    </a:ext>
                  </a:extLst>
                </p14:cNvPr>
                <p14:cNvContentPartPr/>
                <p14:nvPr/>
              </p14:nvContentPartPr>
              <p14:xfrm>
                <a:off x="6454894" y="3567162"/>
                <a:ext cx="1159560" cy="409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719AF6A-F50E-09C0-1016-508EF1A59B8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91894" y="3189162"/>
                  <a:ext cx="1285200" cy="11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0341FFE-EEA6-CBF4-0A76-58217A2C5C9B}"/>
                    </a:ext>
                  </a:extLst>
                </p14:cNvPr>
                <p14:cNvContentPartPr/>
                <p14:nvPr/>
              </p14:nvContentPartPr>
              <p14:xfrm>
                <a:off x="6315574" y="4241802"/>
                <a:ext cx="548640" cy="495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0341FFE-EEA6-CBF4-0A76-58217A2C5C9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52574" y="3863527"/>
                  <a:ext cx="674280" cy="1251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D03D5AF-87B9-C352-D65B-B89E4F139201}"/>
                    </a:ext>
                  </a:extLst>
                </p14:cNvPr>
                <p14:cNvContentPartPr/>
                <p14:nvPr/>
              </p14:nvContentPartPr>
              <p14:xfrm>
                <a:off x="5365534" y="4172322"/>
                <a:ext cx="2136600" cy="1595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D03D5AF-87B9-C352-D65B-B89E4F13920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02534" y="3794407"/>
                  <a:ext cx="2262240" cy="2351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AEB76B9-3042-31D5-85DB-3C51387C9737}"/>
                    </a:ext>
                  </a:extLst>
                </p14:cNvPr>
                <p14:cNvContentPartPr/>
                <p14:nvPr/>
              </p14:nvContentPartPr>
              <p14:xfrm>
                <a:off x="7094974" y="3696762"/>
                <a:ext cx="982080" cy="628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AEB76B9-3042-31D5-85DB-3C51387C973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31951" y="3318762"/>
                  <a:ext cx="1107766" cy="13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0450C1C-2647-036E-EB15-A55B62C829B8}"/>
                    </a:ext>
                  </a:extLst>
                </p14:cNvPr>
                <p14:cNvContentPartPr/>
                <p14:nvPr/>
              </p14:nvContentPartPr>
              <p14:xfrm>
                <a:off x="6043414" y="4216242"/>
                <a:ext cx="2250720" cy="1532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0450C1C-2647-036E-EB15-A55B62C829B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80414" y="3838242"/>
                  <a:ext cx="2376360" cy="22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59341E2-E324-BA1A-4CAB-8D6C8AD2D6D2}"/>
                    </a:ext>
                  </a:extLst>
                </p14:cNvPr>
                <p14:cNvContentPartPr/>
                <p14:nvPr/>
              </p14:nvContentPartPr>
              <p14:xfrm>
                <a:off x="7503574" y="3616122"/>
                <a:ext cx="1192680" cy="702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59341E2-E324-BA1A-4CAB-8D6C8AD2D6D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40574" y="3237928"/>
                  <a:ext cx="1318320" cy="1458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037F7DC-1E4A-7B19-DB65-61C1E6754010}"/>
                    </a:ext>
                  </a:extLst>
                </p14:cNvPr>
                <p14:cNvContentPartPr/>
                <p14:nvPr/>
              </p14:nvContentPartPr>
              <p14:xfrm>
                <a:off x="6115414" y="3249282"/>
                <a:ext cx="3450960" cy="2619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037F7DC-1E4A-7B19-DB65-61C1E675401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52414" y="2871230"/>
                  <a:ext cx="3576600" cy="3374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ACEF742-48B4-67E5-4E33-B7DF6245121A}"/>
                    </a:ext>
                  </a:extLst>
                </p14:cNvPr>
                <p14:cNvContentPartPr/>
                <p14:nvPr/>
              </p14:nvContentPartPr>
              <p14:xfrm>
                <a:off x="7924774" y="3505242"/>
                <a:ext cx="907920" cy="549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ACEF742-48B4-67E5-4E33-B7DF6245121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61774" y="3127490"/>
                  <a:ext cx="1033560" cy="13041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F2B9A6E-C054-8C75-2A30-6D6860143617}"/>
                    </a:ext>
                  </a:extLst>
                </p14:cNvPr>
                <p14:cNvContentPartPr/>
                <p14:nvPr/>
              </p14:nvContentPartPr>
              <p14:xfrm>
                <a:off x="6374974" y="3325242"/>
                <a:ext cx="3328920" cy="2443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F2B9A6E-C054-8C75-2A30-6D686014361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11967" y="2947298"/>
                  <a:ext cx="3454574" cy="3198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28BC4DA-7864-D058-4A21-36896D914F44}"/>
                    </a:ext>
                  </a:extLst>
                </p14:cNvPr>
                <p14:cNvContentPartPr/>
                <p14:nvPr/>
              </p14:nvContentPartPr>
              <p14:xfrm>
                <a:off x="5881414" y="3375642"/>
                <a:ext cx="3457440" cy="2441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28BC4DA-7864-D058-4A21-36896D914F4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18414" y="2997642"/>
                  <a:ext cx="3583080" cy="31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6CBF04D-6AD9-DB2F-2638-481CCD61529C}"/>
                    </a:ext>
                  </a:extLst>
                </p14:cNvPr>
                <p14:cNvContentPartPr/>
                <p14:nvPr/>
              </p14:nvContentPartPr>
              <p14:xfrm>
                <a:off x="5732374" y="3301482"/>
                <a:ext cx="3923640" cy="2489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6CBF04D-6AD9-DB2F-2638-481CCD61529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669374" y="2923482"/>
                  <a:ext cx="4049280" cy="32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83A48BA-7498-756B-E51A-1307AFE93B6E}"/>
                    </a:ext>
                  </a:extLst>
                </p14:cNvPr>
                <p14:cNvContentPartPr/>
                <p14:nvPr/>
              </p14:nvContentPartPr>
              <p14:xfrm>
                <a:off x="5860534" y="3005202"/>
                <a:ext cx="4711680" cy="2962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83A48BA-7498-756B-E51A-1307AFE93B6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97539" y="2627248"/>
                  <a:ext cx="4837310" cy="3717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465EA4-9620-CEC6-A3D4-A7A279643D1C}"/>
                    </a:ext>
                  </a:extLst>
                </p14:cNvPr>
                <p14:cNvContentPartPr/>
                <p14:nvPr/>
              </p14:nvContentPartPr>
              <p14:xfrm>
                <a:off x="6225214" y="3853002"/>
                <a:ext cx="2820960" cy="1899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465EA4-9620-CEC6-A3D4-A7A279643D1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162214" y="3475002"/>
                  <a:ext cx="2946600" cy="265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8D666AF-6622-D87B-EF87-3198311B734B}"/>
                    </a:ext>
                  </a:extLst>
                </p14:cNvPr>
                <p14:cNvContentPartPr/>
                <p14:nvPr/>
              </p14:nvContentPartPr>
              <p14:xfrm>
                <a:off x="5629054" y="3088002"/>
                <a:ext cx="4034880" cy="2791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8D666AF-6622-D87B-EF87-3198311B734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66054" y="2710002"/>
                  <a:ext cx="4160520" cy="354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CCA8376-BCE2-D02B-F323-FDA6DEDB0703}"/>
                    </a:ext>
                  </a:extLst>
                </p14:cNvPr>
                <p14:cNvContentPartPr/>
                <p14:nvPr/>
              </p14:nvContentPartPr>
              <p14:xfrm>
                <a:off x="5587294" y="5629602"/>
                <a:ext cx="89640" cy="156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CCA8376-BCE2-D02B-F323-FDA6DEDB070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24546" y="5251602"/>
                  <a:ext cx="214777" cy="9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E6594EC-6269-5815-30D0-A43EA3F6DA74}"/>
                    </a:ext>
                  </a:extLst>
                </p14:cNvPr>
                <p14:cNvContentPartPr/>
                <p14:nvPr/>
              </p14:nvContentPartPr>
              <p14:xfrm>
                <a:off x="6983014" y="3894042"/>
                <a:ext cx="1629720" cy="1029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E6594EC-6269-5815-30D0-A43EA3F6DA7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20000" y="3516174"/>
                  <a:ext cx="1755388" cy="1785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61BBF41-3A85-7E2A-22B4-1D719D737CC0}"/>
                    </a:ext>
                  </a:extLst>
                </p14:cNvPr>
                <p14:cNvContentPartPr/>
                <p14:nvPr/>
              </p14:nvContentPartPr>
              <p14:xfrm>
                <a:off x="5456614" y="3165042"/>
                <a:ext cx="4254120" cy="2763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61BBF41-3A85-7E2A-22B4-1D719D737CC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93609" y="2787042"/>
                  <a:ext cx="4379771" cy="35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37FAE13-C7A9-BD50-E0F9-19CF14DD24BF}"/>
                    </a:ext>
                  </a:extLst>
                </p14:cNvPr>
                <p14:cNvContentPartPr/>
                <p14:nvPr/>
              </p14:nvContentPartPr>
              <p14:xfrm>
                <a:off x="5466694" y="3364842"/>
                <a:ext cx="3664440" cy="2419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37FAE13-C7A9-BD50-E0F9-19CF14DD24B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03694" y="2986842"/>
                  <a:ext cx="3790080" cy="31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D754B66-12E1-08C9-DF9C-D5ACD74FD471}"/>
                    </a:ext>
                  </a:extLst>
                </p14:cNvPr>
                <p14:cNvContentPartPr/>
                <p14:nvPr/>
              </p14:nvContentPartPr>
              <p14:xfrm>
                <a:off x="6302254" y="4335042"/>
                <a:ext cx="1915200" cy="1305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D754B66-12E1-08C9-DF9C-D5ACD74FD47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239254" y="3957042"/>
                  <a:ext cx="2040840" cy="20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0947699-2967-F11A-A1B4-95C36119310E}"/>
                    </a:ext>
                  </a:extLst>
                </p14:cNvPr>
                <p14:cNvContentPartPr/>
                <p14:nvPr/>
              </p14:nvContentPartPr>
              <p14:xfrm>
                <a:off x="7037014" y="3436482"/>
                <a:ext cx="1914120" cy="1035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0947699-2967-F11A-A1B4-95C36119310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74026" y="3058482"/>
                  <a:ext cx="2039736" cy="179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9AD4DFA-B50F-13DB-C172-87E9DD859C25}"/>
                    </a:ext>
                  </a:extLst>
                </p14:cNvPr>
                <p14:cNvContentPartPr/>
                <p14:nvPr/>
              </p14:nvContentPartPr>
              <p14:xfrm>
                <a:off x="5884294" y="3261522"/>
                <a:ext cx="3954600" cy="2715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9AD4DFA-B50F-13DB-C172-87E9DD859C2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21300" y="2883522"/>
                  <a:ext cx="4080229" cy="34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2BA8A6A-072B-6326-5963-5F3743CC18B4}"/>
                    </a:ext>
                  </a:extLst>
                </p14:cNvPr>
                <p14:cNvContentPartPr/>
                <p14:nvPr/>
              </p14:nvContentPartPr>
              <p14:xfrm>
                <a:off x="5953774" y="3325602"/>
                <a:ext cx="4119480" cy="2792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2BA8A6A-072B-6326-5963-5F3743CC18B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90774" y="2947602"/>
                  <a:ext cx="4245120" cy="35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F412A4D-4EAF-C041-79BE-F53F20E1F720}"/>
                    </a:ext>
                  </a:extLst>
                </p14:cNvPr>
                <p14:cNvContentPartPr/>
                <p14:nvPr/>
              </p14:nvContentPartPr>
              <p14:xfrm>
                <a:off x="6508894" y="3772362"/>
                <a:ext cx="3303720" cy="2287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F412A4D-4EAF-C041-79BE-F53F20E1F72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45901" y="3394362"/>
                  <a:ext cx="3429346" cy="30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4FDCD08-2519-16F8-C6E5-3C1AFDFDF8E4}"/>
                    </a:ext>
                  </a:extLst>
                </p14:cNvPr>
                <p14:cNvContentPartPr/>
                <p14:nvPr/>
              </p14:nvContentPartPr>
              <p14:xfrm>
                <a:off x="6624454" y="3466362"/>
                <a:ext cx="3139560" cy="2409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4FDCD08-2519-16F8-C6E5-3C1AFDFDF8E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61461" y="3088362"/>
                  <a:ext cx="3265186" cy="31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357BC0B-1ECD-EBF9-C19C-ABB49999445B}"/>
                    </a:ext>
                  </a:extLst>
                </p14:cNvPr>
                <p14:cNvContentPartPr/>
                <p14:nvPr/>
              </p14:nvContentPartPr>
              <p14:xfrm>
                <a:off x="7441654" y="3386802"/>
                <a:ext cx="1706400" cy="906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357BC0B-1ECD-EBF9-C19C-ABB49999445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78654" y="3008802"/>
                  <a:ext cx="1832040" cy="16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AC7A346-2C84-1A4D-4B95-A22E4731EE97}"/>
                    </a:ext>
                  </a:extLst>
                </p14:cNvPr>
                <p14:cNvContentPartPr/>
                <p14:nvPr/>
              </p14:nvContentPartPr>
              <p14:xfrm>
                <a:off x="5476054" y="5834082"/>
                <a:ext cx="256320" cy="406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AC7A346-2C84-1A4D-4B95-A22E4731EE9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13054" y="5456082"/>
                  <a:ext cx="38196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70A0E25-194F-AE5C-5D97-02F50DF69E15}"/>
                    </a:ext>
                  </a:extLst>
                </p14:cNvPr>
                <p14:cNvContentPartPr/>
                <p14:nvPr/>
              </p14:nvContentPartPr>
              <p14:xfrm>
                <a:off x="5919574" y="3499482"/>
                <a:ext cx="3782160" cy="2545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70A0E25-194F-AE5C-5D97-02F50DF69E1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56580" y="3121482"/>
                  <a:ext cx="3907788" cy="33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6477256-E7EB-467E-D59C-58793F0BAD87}"/>
                    </a:ext>
                  </a:extLst>
                </p14:cNvPr>
                <p14:cNvContentPartPr/>
                <p14:nvPr/>
              </p14:nvContentPartPr>
              <p14:xfrm>
                <a:off x="5798254" y="2953002"/>
                <a:ext cx="4565160" cy="3165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6477256-E7EB-467E-D59C-58793F0BAD8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35254" y="2575002"/>
                  <a:ext cx="4690800" cy="39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F61C6CB-2218-D54E-1914-0E1E01108313}"/>
                    </a:ext>
                  </a:extLst>
                </p14:cNvPr>
                <p14:cNvContentPartPr/>
                <p14:nvPr/>
              </p14:nvContentPartPr>
              <p14:xfrm>
                <a:off x="5366254" y="3242802"/>
                <a:ext cx="4994640" cy="2837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F61C6CB-2218-D54E-1914-0E1E0110831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03254" y="2864850"/>
                  <a:ext cx="5120280" cy="35927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66B08FB-3CBB-FC77-AEFE-4E70CDD53CDF}"/>
                    </a:ext>
                  </a:extLst>
                </p14:cNvPr>
                <p14:cNvContentPartPr/>
                <p14:nvPr/>
              </p14:nvContentPartPr>
              <p14:xfrm>
                <a:off x="6243574" y="3127962"/>
                <a:ext cx="3377520" cy="2288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66B08FB-3CBB-FC77-AEFE-4E70CDD53CD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80567" y="2749903"/>
                  <a:ext cx="3503173" cy="3043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B3D0995-973A-736C-8815-7387C6328ECC}"/>
                    </a:ext>
                  </a:extLst>
                </p14:cNvPr>
                <p14:cNvContentPartPr/>
                <p14:nvPr/>
              </p14:nvContentPartPr>
              <p14:xfrm>
                <a:off x="5230174" y="5910042"/>
                <a:ext cx="125280" cy="257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B3D0995-973A-736C-8815-7387C6328EC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66992" y="5532042"/>
                  <a:ext cx="251282" cy="10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E5B09FF-A142-36D4-7955-D9CEAD6CB92D}"/>
                    </a:ext>
                  </a:extLst>
                </p14:cNvPr>
                <p14:cNvContentPartPr/>
                <p14:nvPr/>
              </p14:nvContentPartPr>
              <p14:xfrm>
                <a:off x="6278134" y="3816642"/>
                <a:ext cx="2307600" cy="1656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E5B09FF-A142-36D4-7955-D9CEAD6CB92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15134" y="3438642"/>
                  <a:ext cx="2433240" cy="24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7974E39-1AEB-71E5-9CBC-D8C1EDC78C0B}"/>
                    </a:ext>
                  </a:extLst>
                </p14:cNvPr>
                <p14:cNvContentPartPr/>
                <p14:nvPr/>
              </p14:nvContentPartPr>
              <p14:xfrm>
                <a:off x="5402614" y="2960562"/>
                <a:ext cx="4226400" cy="2915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7974E39-1AEB-71E5-9CBC-D8C1EDC78C0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39614" y="2582562"/>
                  <a:ext cx="4352040" cy="36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3A91706-72C5-FB03-2D57-28BFFB5515E8}"/>
                    </a:ext>
                  </a:extLst>
                </p14:cNvPr>
                <p14:cNvContentPartPr/>
                <p14:nvPr/>
              </p14:nvContentPartPr>
              <p14:xfrm>
                <a:off x="6900934" y="4022922"/>
                <a:ext cx="1285200" cy="956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3A91706-72C5-FB03-2D57-28BFFB5515E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837952" y="3644780"/>
                  <a:ext cx="1410805" cy="17120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D5313F5-B300-815C-CF0F-6FF3125659B8}"/>
                    </a:ext>
                  </a:extLst>
                </p14:cNvPr>
                <p14:cNvContentPartPr/>
                <p14:nvPr/>
              </p14:nvContentPartPr>
              <p14:xfrm>
                <a:off x="5860894" y="2879922"/>
                <a:ext cx="3760560" cy="2619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D5313F5-B300-815C-CF0F-6FF3125659B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797894" y="2501974"/>
                  <a:ext cx="3886200" cy="33748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04EF5B7-2941-A689-7234-9F75180C5ABC}"/>
                    </a:ext>
                  </a:extLst>
                </p14:cNvPr>
                <p14:cNvContentPartPr/>
                <p14:nvPr/>
              </p14:nvContentPartPr>
              <p14:xfrm>
                <a:off x="6756934" y="2767962"/>
                <a:ext cx="3027240" cy="1413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04EF5B7-2941-A689-7234-9F75180C5AB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93934" y="2389866"/>
                  <a:ext cx="3152880" cy="21688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1B1DC53-E247-45A4-E383-3C903A8EB71B}"/>
                    </a:ext>
                  </a:extLst>
                </p14:cNvPr>
                <p14:cNvContentPartPr/>
                <p14:nvPr/>
              </p14:nvContentPartPr>
              <p14:xfrm>
                <a:off x="6835054" y="3786762"/>
                <a:ext cx="344520" cy="172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1B1DC53-E247-45A4-E383-3C903A8EB71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72054" y="3408762"/>
                  <a:ext cx="470160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9139361-F645-8D66-8B32-694E0F38A0A6}"/>
                    </a:ext>
                  </a:extLst>
                </p14:cNvPr>
                <p14:cNvContentPartPr/>
                <p14:nvPr/>
              </p14:nvContentPartPr>
              <p14:xfrm>
                <a:off x="6295774" y="4295802"/>
                <a:ext cx="68040" cy="65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9139361-F645-8D66-8B32-694E0F38A0A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33106" y="3917802"/>
                  <a:ext cx="193019" cy="82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2F8D025-24D9-6ED1-D0BE-AAC9C0595949}"/>
                    </a:ext>
                  </a:extLst>
                </p14:cNvPr>
                <p14:cNvContentPartPr/>
                <p14:nvPr/>
              </p14:nvContentPartPr>
              <p14:xfrm>
                <a:off x="9052654" y="2690562"/>
                <a:ext cx="364680" cy="97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2F8D025-24D9-6ED1-D0BE-AAC9C059594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89654" y="2312562"/>
                  <a:ext cx="49032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FB479E4-C4B5-AEA1-5C24-322004D91A3F}"/>
                    </a:ext>
                  </a:extLst>
                </p14:cNvPr>
                <p14:cNvContentPartPr/>
                <p14:nvPr/>
              </p14:nvContentPartPr>
              <p14:xfrm>
                <a:off x="6353374" y="2623962"/>
                <a:ext cx="2689560" cy="1908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FB479E4-C4B5-AEA1-5C24-322004D91A3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90374" y="2245962"/>
                  <a:ext cx="2815200" cy="266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ED2BCEB-8509-8323-23D8-8D2EAAB32F12}"/>
                    </a:ext>
                  </a:extLst>
                </p14:cNvPr>
                <p14:cNvContentPartPr/>
                <p14:nvPr/>
              </p14:nvContentPartPr>
              <p14:xfrm>
                <a:off x="7393054" y="2900802"/>
                <a:ext cx="1321920" cy="615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ED2BCEB-8509-8323-23D8-8D2EAAB32F1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330071" y="2522802"/>
                  <a:ext cx="1447526" cy="13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5B8436D-69B4-5081-D37C-5FFE4C20ACE1}"/>
                    </a:ext>
                  </a:extLst>
                </p14:cNvPr>
                <p14:cNvContentPartPr/>
                <p14:nvPr/>
              </p14:nvContentPartPr>
              <p14:xfrm>
                <a:off x="7631374" y="2779482"/>
                <a:ext cx="1776960" cy="761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5B8436D-69B4-5081-D37C-5FFE4C20ACE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568374" y="2401482"/>
                  <a:ext cx="1902600" cy="15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6A1496F-6851-CE35-9DD3-BE2490984C64}"/>
                    </a:ext>
                  </a:extLst>
                </p14:cNvPr>
                <p14:cNvContentPartPr/>
                <p14:nvPr/>
              </p14:nvContentPartPr>
              <p14:xfrm>
                <a:off x="8063734" y="2876682"/>
                <a:ext cx="2129400" cy="705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6A1496F-6851-CE35-9DD3-BE2490984C6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00734" y="2498682"/>
                  <a:ext cx="2255040" cy="14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BE3255B-5D1A-25D9-13D2-4D829BC00F77}"/>
                    </a:ext>
                  </a:extLst>
                </p14:cNvPr>
                <p14:cNvContentPartPr/>
                <p14:nvPr/>
              </p14:nvContentPartPr>
              <p14:xfrm>
                <a:off x="8583934" y="3195282"/>
                <a:ext cx="2370600" cy="521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BE3255B-5D1A-25D9-13D2-4D829BC00F7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20934" y="2817282"/>
                  <a:ext cx="2496240" cy="12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E2141BF-9370-3854-54DA-D8A8D32570E2}"/>
                    </a:ext>
                  </a:extLst>
                </p14:cNvPr>
                <p14:cNvContentPartPr/>
                <p14:nvPr/>
              </p14:nvContentPartPr>
              <p14:xfrm>
                <a:off x="8165254" y="2829162"/>
                <a:ext cx="1886400" cy="646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E2141BF-9370-3854-54DA-D8A8D32570E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02266" y="2451162"/>
                  <a:ext cx="2012016" cy="14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5077DE1-6D32-A09D-27A6-DDF82A940734}"/>
                    </a:ext>
                  </a:extLst>
                </p14:cNvPr>
                <p14:cNvContentPartPr/>
                <p14:nvPr/>
              </p14:nvContentPartPr>
              <p14:xfrm>
                <a:off x="8385934" y="2554842"/>
                <a:ext cx="2088720" cy="883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5077DE1-6D32-A09D-27A6-DDF82A94073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22934" y="2176996"/>
                  <a:ext cx="2214360" cy="1638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C6CEA9B-CA87-3674-1314-55A3AE62FC90}"/>
                    </a:ext>
                  </a:extLst>
                </p14:cNvPr>
                <p14:cNvContentPartPr/>
                <p14:nvPr/>
              </p14:nvContentPartPr>
              <p14:xfrm>
                <a:off x="8335894" y="2802162"/>
                <a:ext cx="1811520" cy="423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C6CEA9B-CA87-3674-1314-55A3AE62FC9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72894" y="2424483"/>
                  <a:ext cx="1937160" cy="1178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D96BBC8-7673-24F4-16A0-A87668067EF9}"/>
                    </a:ext>
                  </a:extLst>
                </p14:cNvPr>
                <p14:cNvContentPartPr/>
                <p14:nvPr/>
              </p14:nvContentPartPr>
              <p14:xfrm>
                <a:off x="9149494" y="2667882"/>
                <a:ext cx="1302120" cy="236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D96BBC8-7673-24F4-16A0-A87668067EF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086494" y="2289882"/>
                  <a:ext cx="1427760" cy="9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51FA08B-230A-239E-CC0C-FD7EE9AADB2B}"/>
                    </a:ext>
                  </a:extLst>
                </p14:cNvPr>
                <p14:cNvContentPartPr/>
                <p14:nvPr/>
              </p14:nvContentPartPr>
              <p14:xfrm>
                <a:off x="9532894" y="4132362"/>
                <a:ext cx="247680" cy="62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51FA08B-230A-239E-CC0C-FD7EE9AADB2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469985" y="3754362"/>
                  <a:ext cx="373138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C3D8319-4FE6-059F-6E5E-1509C317046A}"/>
                    </a:ext>
                  </a:extLst>
                </p14:cNvPr>
                <p14:cNvContentPartPr/>
                <p14:nvPr/>
              </p14:nvContentPartPr>
              <p14:xfrm>
                <a:off x="9387814" y="2600202"/>
                <a:ext cx="1317960" cy="777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C3D8319-4FE6-059F-6E5E-1509C317046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324814" y="2222202"/>
                  <a:ext cx="1443600" cy="15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E333A9F-9ED6-9323-7724-22FCA083B16A}"/>
                    </a:ext>
                  </a:extLst>
                </p14:cNvPr>
                <p14:cNvContentPartPr/>
                <p14:nvPr/>
              </p14:nvContentPartPr>
              <p14:xfrm>
                <a:off x="9852934" y="4103922"/>
                <a:ext cx="295920" cy="139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E333A9F-9ED6-9323-7724-22FCA083B16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789857" y="3724943"/>
                  <a:ext cx="421713" cy="896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5C0950A-4AA8-FEBB-5B06-A29C8A483C85}"/>
                    </a:ext>
                  </a:extLst>
                </p14:cNvPr>
                <p14:cNvContentPartPr/>
                <p14:nvPr/>
              </p14:nvContentPartPr>
              <p14:xfrm>
                <a:off x="8717494" y="2701002"/>
                <a:ext cx="1888920" cy="1874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5C0950A-4AA8-FEBB-5B06-A29C8A483C8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654494" y="2323002"/>
                  <a:ext cx="2014560" cy="26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F9FCA99-005C-25AB-7CAA-563C43762F21}"/>
                    </a:ext>
                  </a:extLst>
                </p14:cNvPr>
                <p14:cNvContentPartPr/>
                <p14:nvPr/>
              </p14:nvContentPartPr>
              <p14:xfrm>
                <a:off x="9612814" y="2893962"/>
                <a:ext cx="824400" cy="1622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F9FCA99-005C-25AB-7CAA-563C43762F2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549786" y="2515962"/>
                  <a:ext cx="950095" cy="23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052F1B1-31BF-55F3-44D4-3F283ACC9FF5}"/>
                    </a:ext>
                  </a:extLst>
                </p14:cNvPr>
                <p14:cNvContentPartPr/>
                <p14:nvPr/>
              </p14:nvContentPartPr>
              <p14:xfrm>
                <a:off x="10332454" y="2742042"/>
                <a:ext cx="752760" cy="1196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052F1B1-31BF-55F3-44D4-3F283ACC9FF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269454" y="2364042"/>
                  <a:ext cx="878400" cy="19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F7502FE-D6FF-F025-D973-626A8C43F495}"/>
                    </a:ext>
                  </a:extLst>
                </p14:cNvPr>
                <p14:cNvContentPartPr/>
                <p14:nvPr/>
              </p14:nvContentPartPr>
              <p14:xfrm>
                <a:off x="10241734" y="2887122"/>
                <a:ext cx="361800" cy="1043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F7502FE-D6FF-F025-D973-626A8C43F49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178797" y="2509122"/>
                  <a:ext cx="487315" cy="17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6F98669-8779-CDAE-B2EE-252D856CB9DF}"/>
                    </a:ext>
                  </a:extLst>
                </p14:cNvPr>
                <p14:cNvContentPartPr/>
                <p14:nvPr/>
              </p14:nvContentPartPr>
              <p14:xfrm>
                <a:off x="9080734" y="4662282"/>
                <a:ext cx="634680" cy="477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6F98669-8779-CDAE-B2EE-252D856CB9D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017734" y="4284282"/>
                  <a:ext cx="760320" cy="12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EF19E87-346A-24BC-C1CD-410BD946E1E4}"/>
                    </a:ext>
                  </a:extLst>
                </p14:cNvPr>
                <p14:cNvContentPartPr/>
                <p14:nvPr/>
              </p14:nvContentPartPr>
              <p14:xfrm>
                <a:off x="10297174" y="3687042"/>
                <a:ext cx="207360" cy="325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EF19E87-346A-24BC-C1CD-410BD946E1E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234174" y="3309042"/>
                  <a:ext cx="333000" cy="10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E4C7D49-6A76-4F25-9DD7-40B2228712D5}"/>
                    </a:ext>
                  </a:extLst>
                </p14:cNvPr>
                <p14:cNvContentPartPr/>
                <p14:nvPr/>
              </p14:nvContentPartPr>
              <p14:xfrm>
                <a:off x="7978414" y="5818242"/>
                <a:ext cx="503640" cy="352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E4C7D49-6A76-4F25-9DD7-40B2228712D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915414" y="5440628"/>
                  <a:ext cx="629280" cy="11069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36510BE-8615-C166-21A8-128FE0F2E9CB}"/>
                    </a:ext>
                  </a:extLst>
                </p14:cNvPr>
                <p14:cNvContentPartPr/>
                <p14:nvPr/>
              </p14:nvContentPartPr>
              <p14:xfrm>
                <a:off x="6500614" y="5663082"/>
                <a:ext cx="1810800" cy="759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36510BE-8615-C166-21A8-128FE0F2E9C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37614" y="5285082"/>
                  <a:ext cx="1936440" cy="15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2FEEC72-859F-63C6-07BB-4B70916FF5D0}"/>
                    </a:ext>
                  </a:extLst>
                </p14:cNvPr>
                <p14:cNvContentPartPr/>
                <p14:nvPr/>
              </p14:nvContentPartPr>
              <p14:xfrm>
                <a:off x="5603134" y="6130362"/>
                <a:ext cx="1299240" cy="142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2FEEC72-859F-63C6-07BB-4B70916FF5D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540134" y="5753312"/>
                  <a:ext cx="1424880" cy="896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88176E8-1545-48EB-2353-1ECE3228F1F2}"/>
                    </a:ext>
                  </a:extLst>
                </p14:cNvPr>
                <p14:cNvContentPartPr/>
                <p14:nvPr/>
              </p14:nvContentPartPr>
              <p14:xfrm>
                <a:off x="6606814" y="5217762"/>
                <a:ext cx="2097000" cy="843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88176E8-1545-48EB-2353-1ECE3228F1F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543814" y="4839762"/>
                  <a:ext cx="2222640" cy="15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4C26DE2-972E-DC0B-8130-390A76C5C477}"/>
                    </a:ext>
                  </a:extLst>
                </p14:cNvPr>
                <p14:cNvContentPartPr/>
                <p14:nvPr/>
              </p14:nvContentPartPr>
              <p14:xfrm>
                <a:off x="8325094" y="4238562"/>
                <a:ext cx="2044800" cy="1266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4C26DE2-972E-DC0B-8130-390A76C5C47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262083" y="3860669"/>
                  <a:ext cx="2170462" cy="20222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1229CAA-92E9-DA1A-6DF9-B60AD4891D06}"/>
                    </a:ext>
                  </a:extLst>
                </p14:cNvPr>
                <p14:cNvContentPartPr/>
                <p14:nvPr/>
              </p14:nvContentPartPr>
              <p14:xfrm>
                <a:off x="7413214" y="5057922"/>
                <a:ext cx="1661040" cy="694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1229CAA-92E9-DA1A-6DF9-B60AD4891D0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350214" y="4679726"/>
                  <a:ext cx="1786680" cy="1450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50056C8-E89D-3837-154D-9A685D8743DB}"/>
                    </a:ext>
                  </a:extLst>
                </p14:cNvPr>
                <p14:cNvContentPartPr/>
                <p14:nvPr/>
              </p14:nvContentPartPr>
              <p14:xfrm>
                <a:off x="8403214" y="3780642"/>
                <a:ext cx="1964880" cy="1338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50056C8-E89D-3837-154D-9A685D8743D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340214" y="3402744"/>
                  <a:ext cx="2090520" cy="2093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AF82CA3-3D98-16D4-12B1-C2E4DC3009E6}"/>
                    </a:ext>
                  </a:extLst>
                </p14:cNvPr>
                <p14:cNvContentPartPr/>
                <p14:nvPr/>
              </p14:nvContentPartPr>
              <p14:xfrm>
                <a:off x="6763054" y="4619802"/>
                <a:ext cx="1032480" cy="875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AF82CA3-3D98-16D4-12B1-C2E4DC3009E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700054" y="4241647"/>
                  <a:ext cx="1158120" cy="1631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B257199-4298-AFA4-ADA6-C33BAC35CFE1}"/>
                    </a:ext>
                  </a:extLst>
                </p14:cNvPr>
                <p14:cNvContentPartPr/>
                <p14:nvPr/>
              </p14:nvContentPartPr>
              <p14:xfrm>
                <a:off x="9275854" y="3331362"/>
                <a:ext cx="264600" cy="213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B257199-4298-AFA4-ADA6-C33BAC35CFE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12854" y="2953362"/>
                  <a:ext cx="390240" cy="9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8E1CE24-B8C3-03F6-A7EF-A3016E864E2A}"/>
                    </a:ext>
                  </a:extLst>
                </p14:cNvPr>
                <p14:cNvContentPartPr/>
                <p14:nvPr/>
              </p14:nvContentPartPr>
              <p14:xfrm>
                <a:off x="5841814" y="3008082"/>
                <a:ext cx="3906720" cy="2557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8E1CE24-B8C3-03F6-A7EF-A3016E864E2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778814" y="2630082"/>
                  <a:ext cx="4032360" cy="33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76ACD83-3F3E-6B15-3FEE-7BFCC27CFE66}"/>
                    </a:ext>
                  </a:extLst>
                </p14:cNvPr>
                <p14:cNvContentPartPr/>
                <p14:nvPr/>
              </p14:nvContentPartPr>
              <p14:xfrm>
                <a:off x="5669014" y="3531882"/>
                <a:ext cx="2486520" cy="2020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76ACD83-3F3E-6B15-3FEE-7BFCC27CFE6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06014" y="3153882"/>
                  <a:ext cx="2612160" cy="27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F998A43-7613-9283-FD63-1FDFB9137F2B}"/>
                    </a:ext>
                  </a:extLst>
                </p14:cNvPr>
                <p14:cNvContentPartPr/>
                <p14:nvPr/>
              </p14:nvContentPartPr>
              <p14:xfrm>
                <a:off x="5529334" y="3844002"/>
                <a:ext cx="1713960" cy="1968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F998A43-7613-9283-FD63-1FDFB9137F2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466347" y="3465933"/>
                  <a:ext cx="1839574" cy="27238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44C21A6-B43D-D53E-9C2F-6CF2842E3CD0}"/>
                    </a:ext>
                  </a:extLst>
                </p14:cNvPr>
                <p14:cNvContentPartPr/>
                <p14:nvPr/>
              </p14:nvContentPartPr>
              <p14:xfrm>
                <a:off x="5406934" y="3956682"/>
                <a:ext cx="2009880" cy="2077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44C21A6-B43D-D53E-9C2F-6CF2842E3CD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343934" y="3578682"/>
                  <a:ext cx="2135520" cy="28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657DFA4-F7A0-BFE8-73D1-6C524DDA09F4}"/>
                    </a:ext>
                  </a:extLst>
                </p14:cNvPr>
                <p14:cNvContentPartPr/>
                <p14:nvPr/>
              </p14:nvContentPartPr>
              <p14:xfrm>
                <a:off x="5104174" y="5389122"/>
                <a:ext cx="673920" cy="913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657DFA4-F7A0-BFE8-73D1-6C524DDA09F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041174" y="5011122"/>
                  <a:ext cx="799560" cy="16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19B490D-ADE3-70B6-AB7C-E8D7DFA31217}"/>
                    </a:ext>
                  </a:extLst>
                </p14:cNvPr>
                <p14:cNvContentPartPr/>
                <p14:nvPr/>
              </p14:nvContentPartPr>
              <p14:xfrm>
                <a:off x="5208934" y="5977722"/>
                <a:ext cx="1793160" cy="246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19B490D-ADE3-70B6-AB7C-E8D7DFA3121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45934" y="5599722"/>
                  <a:ext cx="1918800" cy="10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467454D-109D-2F38-D55D-08FEEF3A577B}"/>
                    </a:ext>
                  </a:extLst>
                </p14:cNvPr>
                <p14:cNvContentPartPr/>
                <p14:nvPr/>
              </p14:nvContentPartPr>
              <p14:xfrm>
                <a:off x="5499454" y="5057922"/>
                <a:ext cx="2970720" cy="1037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467454D-109D-2F38-D55D-08FEEF3A577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36462" y="4679922"/>
                  <a:ext cx="3096345" cy="179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3DB2B7B-365A-E52A-EE76-A22623AE47C8}"/>
                    </a:ext>
                  </a:extLst>
                </p14:cNvPr>
                <p14:cNvContentPartPr/>
                <p14:nvPr/>
              </p14:nvContentPartPr>
              <p14:xfrm>
                <a:off x="5750374" y="3577242"/>
                <a:ext cx="4463640" cy="2656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3DB2B7B-365A-E52A-EE76-A22623AE47C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687374" y="3199242"/>
                  <a:ext cx="4589280" cy="34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3E72428-287F-4DBD-B054-C8938F5D4946}"/>
                    </a:ext>
                  </a:extLst>
                </p14:cNvPr>
                <p14:cNvContentPartPr/>
                <p14:nvPr/>
              </p14:nvContentPartPr>
              <p14:xfrm>
                <a:off x="6271654" y="4903842"/>
                <a:ext cx="2590560" cy="839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3E72428-287F-4DBD-B054-C8938F5D494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08654" y="4526004"/>
                  <a:ext cx="2716200" cy="1595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A303F58-7470-5542-3369-475865F9D54F}"/>
                    </a:ext>
                  </a:extLst>
                </p14:cNvPr>
                <p14:cNvContentPartPr/>
                <p14:nvPr/>
              </p14:nvContentPartPr>
              <p14:xfrm>
                <a:off x="7060054" y="4268442"/>
                <a:ext cx="1709640" cy="1103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A303F58-7470-5542-3369-475865F9D54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997054" y="3890565"/>
                  <a:ext cx="1835280" cy="1858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63E4186-E3CB-530D-34A1-34C94308340C}"/>
                    </a:ext>
                  </a:extLst>
                </p14:cNvPr>
                <p14:cNvContentPartPr/>
                <p14:nvPr/>
              </p14:nvContentPartPr>
              <p14:xfrm>
                <a:off x="5875654" y="4310202"/>
                <a:ext cx="2761200" cy="1544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63E4186-E3CB-530D-34A1-34C94308340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812646" y="3932202"/>
                  <a:ext cx="2886856" cy="23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9CDD9C6-EAB5-350A-FFA8-6F96FB7292BC}"/>
                    </a:ext>
                  </a:extLst>
                </p14:cNvPr>
                <p14:cNvContentPartPr/>
                <p14:nvPr/>
              </p14:nvContentPartPr>
              <p14:xfrm>
                <a:off x="6966814" y="3704322"/>
                <a:ext cx="1757520" cy="1229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9CDD9C6-EAB5-350A-FFA8-6F96FB7292B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903827" y="3326433"/>
                  <a:ext cx="1883134" cy="19844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A1470F1-9109-06AC-BEF6-E6A8366AACDC}"/>
                    </a:ext>
                  </a:extLst>
                </p14:cNvPr>
                <p14:cNvContentPartPr/>
                <p14:nvPr/>
              </p14:nvContentPartPr>
              <p14:xfrm>
                <a:off x="6192454" y="5792682"/>
                <a:ext cx="15120" cy="61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A1470F1-9109-06AC-BEF6-E6A8366AACD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129454" y="5416893"/>
                  <a:ext cx="140760" cy="812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238380A-934C-E070-69D6-89F8BDBE8975}"/>
                    </a:ext>
                  </a:extLst>
                </p14:cNvPr>
                <p14:cNvContentPartPr/>
                <p14:nvPr/>
              </p14:nvContentPartPr>
              <p14:xfrm>
                <a:off x="6488734" y="3396162"/>
                <a:ext cx="2850840" cy="1684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238380A-934C-E070-69D6-89F8BDBE897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425742" y="3018162"/>
                  <a:ext cx="2976464" cy="24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7DE8B89-683A-1B0B-6B4D-0BF837B54FEB}"/>
                    </a:ext>
                  </a:extLst>
                </p14:cNvPr>
                <p14:cNvContentPartPr/>
                <p14:nvPr/>
              </p14:nvContentPartPr>
              <p14:xfrm>
                <a:off x="6030094" y="5756322"/>
                <a:ext cx="29880" cy="11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7DE8B89-683A-1B0B-6B4D-0BF837B54FE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967094" y="5378322"/>
                  <a:ext cx="155520" cy="7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16E8D0A-EBC9-0B9D-43D1-0D39D14EF93A}"/>
                    </a:ext>
                  </a:extLst>
                </p14:cNvPr>
                <p14:cNvContentPartPr/>
                <p14:nvPr/>
              </p14:nvContentPartPr>
              <p14:xfrm>
                <a:off x="5845414" y="3288162"/>
                <a:ext cx="3456360" cy="2491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16E8D0A-EBC9-0B9D-43D1-0D39D14EF93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782407" y="2910162"/>
                  <a:ext cx="3582013" cy="32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54B881B-13F5-6CB0-3FDE-390A1BE12A7B}"/>
                    </a:ext>
                  </a:extLst>
                </p14:cNvPr>
                <p14:cNvContentPartPr/>
                <p14:nvPr/>
              </p14:nvContentPartPr>
              <p14:xfrm>
                <a:off x="6026854" y="3204282"/>
                <a:ext cx="3459240" cy="2729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54B881B-13F5-6CB0-3FDE-390A1BE12A7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963854" y="2826332"/>
                  <a:ext cx="3584880" cy="3484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3904717-D661-B9BC-55CB-6B3CE08491DB}"/>
                    </a:ext>
                  </a:extLst>
                </p14:cNvPr>
                <p14:cNvContentPartPr/>
                <p14:nvPr/>
              </p14:nvContentPartPr>
              <p14:xfrm>
                <a:off x="5672254" y="3252162"/>
                <a:ext cx="3772080" cy="2871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3904717-D661-B9BC-55CB-6B3CE08491D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609248" y="2874115"/>
                  <a:ext cx="3897732" cy="3626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5DC5AFB-15FE-14C9-E272-9CF0FA41AFBF}"/>
                    </a:ext>
                  </a:extLst>
                </p14:cNvPr>
                <p14:cNvContentPartPr/>
                <p14:nvPr/>
              </p14:nvContentPartPr>
              <p14:xfrm>
                <a:off x="6330694" y="3214362"/>
                <a:ext cx="2987640" cy="2497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5DC5AFB-15FE-14C9-E272-9CF0FA41AFB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267694" y="2836362"/>
                  <a:ext cx="3113280" cy="32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C7B3B83-E363-0C84-46FF-BBED98191B99}"/>
                    </a:ext>
                  </a:extLst>
                </p14:cNvPr>
                <p14:cNvContentPartPr/>
                <p14:nvPr/>
              </p14:nvContentPartPr>
              <p14:xfrm>
                <a:off x="8868694" y="3525042"/>
                <a:ext cx="475560" cy="357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C7B3B83-E363-0C84-46FF-BBED98191B9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805694" y="3147042"/>
                  <a:ext cx="601200" cy="11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5790008-3B31-8430-D3B3-C6C812F6C850}"/>
                    </a:ext>
                  </a:extLst>
                </p14:cNvPr>
                <p14:cNvContentPartPr/>
                <p14:nvPr/>
              </p14:nvContentPartPr>
              <p14:xfrm>
                <a:off x="6712654" y="3110322"/>
                <a:ext cx="2810880" cy="1895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5790008-3B31-8430-D3B3-C6C812F6C85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649654" y="2732322"/>
                  <a:ext cx="2936520" cy="26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433814D-83CC-6B5F-031F-E86BBCD34935}"/>
                    </a:ext>
                  </a:extLst>
                </p14:cNvPr>
                <p14:cNvContentPartPr/>
                <p14:nvPr/>
              </p14:nvContentPartPr>
              <p14:xfrm>
                <a:off x="8016214" y="3806202"/>
                <a:ext cx="1050120" cy="649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433814D-83CC-6B5F-031F-E86BBCD3493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3214" y="3428202"/>
                  <a:ext cx="1175760" cy="14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3E8878B-0494-831D-6934-A8283B8BFE22}"/>
                    </a:ext>
                  </a:extLst>
                </p14:cNvPr>
                <p14:cNvContentPartPr/>
                <p14:nvPr/>
              </p14:nvContentPartPr>
              <p14:xfrm>
                <a:off x="6569734" y="3538362"/>
                <a:ext cx="2898360" cy="2235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3E8878B-0494-831D-6934-A8283B8BFE2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506734" y="3160362"/>
                  <a:ext cx="3024000" cy="29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0173C4C-7591-B700-9566-B9FE393B1463}"/>
                    </a:ext>
                  </a:extLst>
                </p14:cNvPr>
                <p14:cNvContentPartPr/>
                <p14:nvPr/>
              </p14:nvContentPartPr>
              <p14:xfrm>
                <a:off x="5894014" y="3363762"/>
                <a:ext cx="3499200" cy="2474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0173C4C-7591-B700-9566-B9FE393B146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31014" y="2985762"/>
                  <a:ext cx="3624840" cy="32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9759DC0-E468-C1B7-DEE8-06E5A4337770}"/>
                    </a:ext>
                  </a:extLst>
                </p14:cNvPr>
                <p14:cNvContentPartPr/>
                <p14:nvPr/>
              </p14:nvContentPartPr>
              <p14:xfrm>
                <a:off x="6117934" y="3283122"/>
                <a:ext cx="3444480" cy="2467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9759DC0-E468-C1B7-DEE8-06E5A433777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054934" y="2905122"/>
                  <a:ext cx="3570120" cy="32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D8DC7C1-63BB-A81B-C8EA-754CA23FF77B}"/>
                    </a:ext>
                  </a:extLst>
                </p14:cNvPr>
                <p14:cNvContentPartPr/>
                <p14:nvPr/>
              </p14:nvContentPartPr>
              <p14:xfrm>
                <a:off x="8378374" y="4087362"/>
                <a:ext cx="75960" cy="53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D8DC7C1-63BB-A81B-C8EA-754CA23FF77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315374" y="3709362"/>
                  <a:ext cx="201600" cy="8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01C915C-AFC7-6737-2889-0006F4D82183}"/>
                    </a:ext>
                  </a:extLst>
                </p14:cNvPr>
                <p14:cNvContentPartPr/>
                <p14:nvPr/>
              </p14:nvContentPartPr>
              <p14:xfrm>
                <a:off x="6236734" y="3573642"/>
                <a:ext cx="2351520" cy="2098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01C915C-AFC7-6737-2889-0006F4D8218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173734" y="3195642"/>
                  <a:ext cx="2477160" cy="28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7B1CCA8-809A-1631-F81D-248B86F290E6}"/>
                    </a:ext>
                  </a:extLst>
                </p14:cNvPr>
                <p14:cNvContentPartPr/>
                <p14:nvPr/>
              </p14:nvContentPartPr>
              <p14:xfrm>
                <a:off x="5919574" y="3298962"/>
                <a:ext cx="4036680" cy="2595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7B1CCA8-809A-1631-F81D-248B86F290E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856574" y="2920910"/>
                  <a:ext cx="4162320" cy="3351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856BA64-5623-AA58-5530-A9E7036FC2DE}"/>
                    </a:ext>
                  </a:extLst>
                </p14:cNvPr>
                <p14:cNvContentPartPr/>
                <p14:nvPr/>
              </p14:nvContentPartPr>
              <p14:xfrm>
                <a:off x="6339334" y="3202482"/>
                <a:ext cx="4010400" cy="2624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856BA64-5623-AA58-5530-A9E7036FC2D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276334" y="2824482"/>
                  <a:ext cx="4136040" cy="33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332AF8E-7512-1EE2-CD4F-E0C50BF5E86E}"/>
                    </a:ext>
                  </a:extLst>
                </p14:cNvPr>
                <p14:cNvContentPartPr/>
                <p14:nvPr/>
              </p14:nvContentPartPr>
              <p14:xfrm>
                <a:off x="7156174" y="3021762"/>
                <a:ext cx="3144960" cy="16502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332AF8E-7512-1EE2-CD4F-E0C50BF5E86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093174" y="2643762"/>
                  <a:ext cx="3270600" cy="24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89905D4-8383-EACE-2751-200E6E8D1C27}"/>
                    </a:ext>
                  </a:extLst>
                </p14:cNvPr>
                <p14:cNvContentPartPr/>
                <p14:nvPr/>
              </p14:nvContentPartPr>
              <p14:xfrm>
                <a:off x="5932894" y="3176922"/>
                <a:ext cx="4197960" cy="2786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89905D4-8383-EACE-2751-200E6E8D1C2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869894" y="2798922"/>
                  <a:ext cx="4323600" cy="354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AF5AE67-E391-86D0-A3E2-9B7CB6F73131}"/>
                    </a:ext>
                  </a:extLst>
                </p14:cNvPr>
                <p14:cNvContentPartPr/>
                <p14:nvPr/>
              </p14:nvContentPartPr>
              <p14:xfrm>
                <a:off x="5994094" y="3124362"/>
                <a:ext cx="4352760" cy="2932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AF5AE67-E391-86D0-A3E2-9B7CB6F7313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931094" y="2746362"/>
                  <a:ext cx="4478400" cy="36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BC0E749-0973-13C5-2EA3-F8E9825440B4}"/>
                    </a:ext>
                  </a:extLst>
                </p14:cNvPr>
                <p14:cNvContentPartPr/>
                <p14:nvPr/>
              </p14:nvContentPartPr>
              <p14:xfrm>
                <a:off x="6220174" y="3198882"/>
                <a:ext cx="3666600" cy="25012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BC0E749-0973-13C5-2EA3-F8E9825440B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157180" y="2820882"/>
                  <a:ext cx="3792228" cy="32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9569E1E-96C2-09FE-134E-E157B35D8DD6}"/>
                    </a:ext>
                  </a:extLst>
                </p14:cNvPr>
                <p14:cNvContentPartPr/>
                <p14:nvPr/>
              </p14:nvContentPartPr>
              <p14:xfrm>
                <a:off x="6795454" y="3141642"/>
                <a:ext cx="3060360" cy="2401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9569E1E-96C2-09FE-134E-E157B35D8DD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732461" y="2763642"/>
                  <a:ext cx="3185985" cy="31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C9092E1-6226-64CD-AFCF-2EF0AE11153E}"/>
                    </a:ext>
                  </a:extLst>
                </p14:cNvPr>
                <p14:cNvContentPartPr/>
                <p14:nvPr/>
              </p14:nvContentPartPr>
              <p14:xfrm>
                <a:off x="9253894" y="3390042"/>
                <a:ext cx="1319760" cy="1065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C9092E1-6226-64CD-AFCF-2EF0AE11153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190911" y="3012042"/>
                  <a:ext cx="1445366" cy="18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275FA4D-178E-D593-E3CB-D57E5F0A322A}"/>
                    </a:ext>
                  </a:extLst>
                </p14:cNvPr>
                <p14:cNvContentPartPr/>
                <p14:nvPr/>
              </p14:nvContentPartPr>
              <p14:xfrm>
                <a:off x="8160934" y="3467802"/>
                <a:ext cx="2283480" cy="1742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275FA4D-178E-D593-E3CB-D57E5F0A322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097944" y="3089724"/>
                  <a:ext cx="2409100" cy="2497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1E6CAD8-A60A-C485-B648-2F2FDA65BAB6}"/>
                    </a:ext>
                  </a:extLst>
                </p14:cNvPr>
                <p14:cNvContentPartPr/>
                <p14:nvPr/>
              </p14:nvContentPartPr>
              <p14:xfrm>
                <a:off x="7104694" y="3672282"/>
                <a:ext cx="2757240" cy="19753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1E6CAD8-A60A-C485-B648-2F2FDA65BAB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041694" y="3294282"/>
                  <a:ext cx="2882880" cy="27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646099D-6531-FB57-DC45-7516ED722202}"/>
                    </a:ext>
                  </a:extLst>
                </p14:cNvPr>
                <p14:cNvContentPartPr/>
                <p14:nvPr/>
              </p14:nvContentPartPr>
              <p14:xfrm>
                <a:off x="7007494" y="4270602"/>
                <a:ext cx="2346480" cy="1283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646099D-6531-FB57-DC45-7516ED72220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944494" y="3892602"/>
                  <a:ext cx="2472120" cy="20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F547D47-2516-259C-D4D9-BB301958548E}"/>
                    </a:ext>
                  </a:extLst>
                </p14:cNvPr>
                <p14:cNvContentPartPr/>
                <p14:nvPr/>
              </p14:nvContentPartPr>
              <p14:xfrm>
                <a:off x="9024574" y="4587042"/>
                <a:ext cx="21960" cy="1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F547D47-2516-259C-D4D9-BB301958548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961574" y="4209042"/>
                  <a:ext cx="147600" cy="7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97427AB-6640-9AEF-74AB-FB69C3C68E81}"/>
                    </a:ext>
                  </a:extLst>
                </p14:cNvPr>
                <p14:cNvContentPartPr/>
                <p14:nvPr/>
              </p14:nvContentPartPr>
              <p14:xfrm>
                <a:off x="6676294" y="4832562"/>
                <a:ext cx="2009160" cy="1055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97427AB-6640-9AEF-74AB-FB69C3C68E8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613283" y="4454562"/>
                  <a:ext cx="2134823" cy="18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FC29CE1-721A-9ACB-1170-CFA5397BD9E1}"/>
                    </a:ext>
                  </a:extLst>
                </p14:cNvPr>
                <p14:cNvContentPartPr/>
                <p14:nvPr/>
              </p14:nvContentPartPr>
              <p14:xfrm>
                <a:off x="6471454" y="5231802"/>
                <a:ext cx="1601640" cy="595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FC29CE1-721A-9ACB-1170-CFA5397BD9E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408454" y="4853802"/>
                  <a:ext cx="1727280" cy="13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F6D6172-13CE-BD64-122D-823047DFED3B}"/>
                    </a:ext>
                  </a:extLst>
                </p14:cNvPr>
                <p14:cNvContentPartPr/>
                <p14:nvPr/>
              </p14:nvContentPartPr>
              <p14:xfrm>
                <a:off x="5661454" y="3916722"/>
                <a:ext cx="1996200" cy="1551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F6D6172-13CE-BD64-122D-823047DFED3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598454" y="3538722"/>
                  <a:ext cx="2121840" cy="23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3936000-0798-9DE5-1898-F48A0DFDD01E}"/>
                    </a:ext>
                  </a:extLst>
                </p14:cNvPr>
                <p14:cNvContentPartPr/>
                <p14:nvPr/>
              </p14:nvContentPartPr>
              <p14:xfrm>
                <a:off x="5537974" y="3776682"/>
                <a:ext cx="1771560" cy="1905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3936000-0798-9DE5-1898-F48A0DFDD01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474987" y="3398611"/>
                  <a:ext cx="1897174" cy="26616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0AD12AE-B601-5838-9030-CF48E9FFB953}"/>
                    </a:ext>
                  </a:extLst>
                </p14:cNvPr>
                <p14:cNvContentPartPr/>
                <p14:nvPr/>
              </p14:nvContentPartPr>
              <p14:xfrm>
                <a:off x="5063854" y="4515762"/>
                <a:ext cx="1238040" cy="13996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0AD12AE-B601-5838-9030-CF48E9FFB95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000872" y="4137859"/>
                  <a:ext cx="1363643" cy="2155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5A3C31A-78A6-6EE0-9AC5-F623A5E2AE8F}"/>
                    </a:ext>
                  </a:extLst>
                </p14:cNvPr>
                <p14:cNvContentPartPr/>
                <p14:nvPr/>
              </p14:nvContentPartPr>
              <p14:xfrm>
                <a:off x="5357614" y="4389042"/>
                <a:ext cx="972000" cy="1597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5A3C31A-78A6-6EE0-9AC5-F623A5E2AE8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94637" y="4011042"/>
                  <a:ext cx="1097593" cy="23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2116447-0E3E-A40F-E5D5-ED6CC2CEC1EE}"/>
                    </a:ext>
                  </a:extLst>
                </p14:cNvPr>
                <p14:cNvContentPartPr/>
                <p14:nvPr/>
              </p14:nvContentPartPr>
              <p14:xfrm>
                <a:off x="4890334" y="5489922"/>
                <a:ext cx="2516400" cy="5954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2116447-0E3E-A40F-E5D5-ED6CC2CEC1E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827334" y="5111693"/>
                  <a:ext cx="2642040" cy="1351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68B5D31-C651-E9AB-6E68-2418E6385C0B}"/>
                    </a:ext>
                  </a:extLst>
                </p14:cNvPr>
                <p14:cNvContentPartPr/>
                <p14:nvPr/>
              </p14:nvContentPartPr>
              <p14:xfrm>
                <a:off x="5708254" y="4809162"/>
                <a:ext cx="3068640" cy="1337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68B5D31-C651-E9AB-6E68-2418E6385C0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645254" y="4431060"/>
                  <a:ext cx="3194280" cy="20928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6698D71-283E-C1B9-6335-FD095B1F55EC}"/>
                    </a:ext>
                  </a:extLst>
                </p14:cNvPr>
                <p14:cNvContentPartPr/>
                <p14:nvPr/>
              </p14:nvContentPartPr>
              <p14:xfrm>
                <a:off x="5773774" y="4369962"/>
                <a:ext cx="4197600" cy="1972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6698D71-283E-C1B9-6335-FD095B1F55E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710774" y="3991962"/>
                  <a:ext cx="4323240" cy="27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8DC31CD-4AD1-BCEB-8F52-C1678B391C6B}"/>
                    </a:ext>
                  </a:extLst>
                </p14:cNvPr>
                <p14:cNvContentPartPr/>
                <p14:nvPr/>
              </p14:nvContentPartPr>
              <p14:xfrm>
                <a:off x="6774934" y="4175922"/>
                <a:ext cx="3298680" cy="2062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8DC31CD-4AD1-BCEB-8F52-C1678B391C6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711934" y="3797856"/>
                  <a:ext cx="3424320" cy="2817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FE87CD3-72FD-F2D1-6564-106F197194EF}"/>
                    </a:ext>
                  </a:extLst>
                </p14:cNvPr>
                <p14:cNvContentPartPr/>
                <p14:nvPr/>
              </p14:nvContentPartPr>
              <p14:xfrm>
                <a:off x="6443374" y="3713682"/>
                <a:ext cx="3903480" cy="2719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FE87CD3-72FD-F2D1-6564-106F197194E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380368" y="3335632"/>
                  <a:ext cx="4029132" cy="3474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61EFF20-5BF1-6477-4E58-C4532210D5ED}"/>
                    </a:ext>
                  </a:extLst>
                </p14:cNvPr>
                <p14:cNvContentPartPr/>
                <p14:nvPr/>
              </p14:nvContentPartPr>
              <p14:xfrm>
                <a:off x="5782774" y="4485522"/>
                <a:ext cx="3640320" cy="1820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61EFF20-5BF1-6477-4E58-C4532210D5E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719768" y="4107522"/>
                  <a:ext cx="3765972" cy="25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E5C98C-58FD-F09C-F31F-B5419B895EE5}"/>
                    </a:ext>
                  </a:extLst>
                </p14:cNvPr>
                <p14:cNvContentPartPr/>
                <p14:nvPr/>
              </p14:nvContentPartPr>
              <p14:xfrm>
                <a:off x="6543814" y="3483642"/>
                <a:ext cx="3723120" cy="2556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E5C98C-58FD-F09C-F31F-B5419B895EE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480814" y="3105642"/>
                  <a:ext cx="3848760" cy="33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761CD83-4F8E-6E8A-C461-7593ED1F4D7D}"/>
                    </a:ext>
                  </a:extLst>
                </p14:cNvPr>
                <p14:cNvContentPartPr/>
                <p14:nvPr/>
              </p14:nvContentPartPr>
              <p14:xfrm>
                <a:off x="7288294" y="2917362"/>
                <a:ext cx="2711520" cy="900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761CD83-4F8E-6E8A-C461-7593ED1F4D7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225294" y="2539362"/>
                  <a:ext cx="2837160" cy="16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34DD01C-53EA-11D8-8A69-8E7AFF4BC210}"/>
                    </a:ext>
                  </a:extLst>
                </p14:cNvPr>
                <p14:cNvContentPartPr/>
                <p14:nvPr/>
              </p14:nvContentPartPr>
              <p14:xfrm>
                <a:off x="7472974" y="3049482"/>
                <a:ext cx="2598480" cy="730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34DD01C-53EA-11D8-8A69-8E7AFF4BC21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409974" y="2671482"/>
                  <a:ext cx="2724120" cy="14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62A5F03-B7FA-AF01-AA76-F94B00294AF8}"/>
                    </a:ext>
                  </a:extLst>
                </p14:cNvPr>
                <p14:cNvContentPartPr/>
                <p14:nvPr/>
              </p14:nvContentPartPr>
              <p14:xfrm>
                <a:off x="8452534" y="2653482"/>
                <a:ext cx="1878480" cy="714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62A5F03-B7FA-AF01-AA76-F94B00294AF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389534" y="2275482"/>
                  <a:ext cx="2004120" cy="14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F6B5E7F-036D-E96F-53B0-4E478D0BC1B2}"/>
                    </a:ext>
                  </a:extLst>
                </p14:cNvPr>
                <p14:cNvContentPartPr/>
                <p14:nvPr/>
              </p14:nvContentPartPr>
              <p14:xfrm>
                <a:off x="9855454" y="2584362"/>
                <a:ext cx="955800" cy="1505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F6B5E7F-036D-E96F-53B0-4E478D0BC1B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792454" y="2206362"/>
                  <a:ext cx="1081440" cy="22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72DB693-2B66-74E6-B620-66A178C4D6C7}"/>
                    </a:ext>
                  </a:extLst>
                </p14:cNvPr>
                <p14:cNvContentPartPr/>
                <p14:nvPr/>
              </p14:nvContentPartPr>
              <p14:xfrm>
                <a:off x="9327334" y="2510562"/>
                <a:ext cx="1350000" cy="2176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72DB693-2B66-74E6-B620-66A178C4D6C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264317" y="2132562"/>
                  <a:ext cx="1475674" cy="29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4B52C58-BC9F-6785-89B7-71092F09139E}"/>
                    </a:ext>
                  </a:extLst>
                </p14:cNvPr>
                <p14:cNvContentPartPr/>
                <p14:nvPr/>
              </p14:nvContentPartPr>
              <p14:xfrm>
                <a:off x="9270094" y="2882802"/>
                <a:ext cx="1326240" cy="1571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4B52C58-BC9F-6785-89B7-71092F09139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07094" y="2504802"/>
                  <a:ext cx="1451880" cy="23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020DC4B-E737-E5F7-C36F-36FE874A925F}"/>
                    </a:ext>
                  </a:extLst>
                </p14:cNvPr>
                <p14:cNvContentPartPr/>
                <p14:nvPr/>
              </p14:nvContentPartPr>
              <p14:xfrm>
                <a:off x="8379454" y="2801442"/>
                <a:ext cx="2040840" cy="640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020DC4B-E737-E5F7-C36F-36FE874A925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316454" y="2423654"/>
                  <a:ext cx="2166480" cy="1396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D869131-1364-4893-19A4-5CD35CD3ADE9}"/>
                    </a:ext>
                  </a:extLst>
                </p14:cNvPr>
                <p14:cNvContentPartPr/>
                <p14:nvPr/>
              </p14:nvContentPartPr>
              <p14:xfrm>
                <a:off x="6535534" y="2657802"/>
                <a:ext cx="3454920" cy="1862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D869131-1364-4893-19A4-5CD35CD3ADE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472527" y="2279802"/>
                  <a:ext cx="3580573" cy="26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9019CC3-78F7-E075-7B8A-C8D4BD9FF295}"/>
                    </a:ext>
                  </a:extLst>
                </p14:cNvPr>
                <p14:cNvContentPartPr/>
                <p14:nvPr/>
              </p14:nvContentPartPr>
              <p14:xfrm>
                <a:off x="5380294" y="3071802"/>
                <a:ext cx="2714400" cy="2138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9019CC3-78F7-E075-7B8A-C8D4BD9FF29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317294" y="2693802"/>
                  <a:ext cx="2840040" cy="28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DE06188-2EC5-052A-A1C1-62443898C072}"/>
                    </a:ext>
                  </a:extLst>
                </p14:cNvPr>
                <p14:cNvContentPartPr/>
                <p14:nvPr/>
              </p14:nvContentPartPr>
              <p14:xfrm>
                <a:off x="5812654" y="3953442"/>
                <a:ext cx="1480680" cy="1794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DE06188-2EC5-052A-A1C1-62443898C07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749654" y="3575442"/>
                  <a:ext cx="1606320" cy="25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26B0EF6-412E-3514-16D8-E253672D487D}"/>
                    </a:ext>
                  </a:extLst>
                </p14:cNvPr>
                <p14:cNvContentPartPr/>
                <p14:nvPr/>
              </p14:nvContentPartPr>
              <p14:xfrm>
                <a:off x="5473894" y="4737162"/>
                <a:ext cx="1033560" cy="1188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26B0EF6-412E-3514-16D8-E253672D487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410894" y="4359277"/>
                  <a:ext cx="1159200" cy="19434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4E57591-1669-8F30-C30D-AC2F61EBC437}"/>
                    </a:ext>
                  </a:extLst>
                </p14:cNvPr>
                <p14:cNvContentPartPr/>
                <p14:nvPr/>
              </p14:nvContentPartPr>
              <p14:xfrm>
                <a:off x="5837494" y="4872882"/>
                <a:ext cx="494280" cy="799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4E57591-1669-8F30-C30D-AC2F61EBC43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774494" y="4494882"/>
                  <a:ext cx="619920" cy="15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CFCA8DF-0871-3354-0E92-ED4DA16359A4}"/>
                    </a:ext>
                  </a:extLst>
                </p14:cNvPr>
                <p14:cNvContentPartPr/>
                <p14:nvPr/>
              </p14:nvContentPartPr>
              <p14:xfrm>
                <a:off x="4952974" y="5031642"/>
                <a:ext cx="947520" cy="1290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CFCA8DF-0871-3354-0E92-ED4DA16359A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889998" y="4653537"/>
                  <a:ext cx="1073112" cy="20468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54E9A47-7049-56E0-2481-6DEABAABAC05}"/>
                    </a:ext>
                  </a:extLst>
                </p14:cNvPr>
                <p14:cNvContentPartPr/>
                <p14:nvPr/>
              </p14:nvContentPartPr>
              <p14:xfrm>
                <a:off x="4865494" y="5288682"/>
                <a:ext cx="857520" cy="914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54E9A47-7049-56E0-2481-6DEABAABAC0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802494" y="4910682"/>
                  <a:ext cx="983160" cy="16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060A98B-D19E-BC27-E792-6E828D72CB45}"/>
                    </a:ext>
                  </a:extLst>
                </p14:cNvPr>
                <p14:cNvContentPartPr/>
                <p14:nvPr/>
              </p14:nvContentPartPr>
              <p14:xfrm>
                <a:off x="4824094" y="5517642"/>
                <a:ext cx="2093760" cy="471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060A98B-D19E-BC27-E792-6E828D72CB4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761094" y="5139642"/>
                  <a:ext cx="2219400" cy="12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84C1238-38C7-0313-2C15-7BD5DD22B719}"/>
                    </a:ext>
                  </a:extLst>
                </p14:cNvPr>
                <p14:cNvContentPartPr/>
                <p14:nvPr/>
              </p14:nvContentPartPr>
              <p14:xfrm>
                <a:off x="5908054" y="4277082"/>
                <a:ext cx="3577680" cy="1813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84C1238-38C7-0313-2C15-7BD5DD22B71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845054" y="3899007"/>
                  <a:ext cx="3703320" cy="2569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441DD2D-0989-77C5-8FAB-9441D1F6AA5C}"/>
                    </a:ext>
                  </a:extLst>
                </p14:cNvPr>
                <p14:cNvContentPartPr/>
                <p14:nvPr/>
              </p14:nvContentPartPr>
              <p14:xfrm>
                <a:off x="6893374" y="4052802"/>
                <a:ext cx="3103920" cy="1781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441DD2D-0989-77C5-8FAB-9441D1F6AA5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830374" y="3674802"/>
                  <a:ext cx="3229560" cy="25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6841F9A-03D6-7CD8-0D47-F9819F25533C}"/>
                    </a:ext>
                  </a:extLst>
                </p14:cNvPr>
                <p14:cNvContentPartPr/>
                <p14:nvPr/>
              </p14:nvContentPartPr>
              <p14:xfrm>
                <a:off x="7450654" y="3278802"/>
                <a:ext cx="2867760" cy="2151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6841F9A-03D6-7CD8-0D47-F9819F25533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387662" y="2900802"/>
                  <a:ext cx="2993384" cy="29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8F6932F-BAA3-8737-B98C-B81908973876}"/>
                    </a:ext>
                  </a:extLst>
                </p14:cNvPr>
                <p14:cNvContentPartPr/>
                <p14:nvPr/>
              </p14:nvContentPartPr>
              <p14:xfrm>
                <a:off x="8425534" y="3359082"/>
                <a:ext cx="1207800" cy="708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8F6932F-BAA3-8737-B98C-B8190897387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362534" y="2981082"/>
                  <a:ext cx="1333440" cy="14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CB2B928-A744-4B61-53DE-5F03EA9478A7}"/>
                    </a:ext>
                  </a:extLst>
                </p14:cNvPr>
                <p14:cNvContentPartPr/>
                <p14:nvPr/>
              </p14:nvContentPartPr>
              <p14:xfrm>
                <a:off x="8855374" y="3231642"/>
                <a:ext cx="1127880" cy="1044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CB2B928-A744-4B61-53DE-5F03EA9478A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792374" y="2853642"/>
                  <a:ext cx="1253520" cy="179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2ECA3D6-83C6-34F2-85FE-465F1155B4AB}"/>
                    </a:ext>
                  </a:extLst>
                </p14:cNvPr>
                <p14:cNvContentPartPr/>
                <p14:nvPr/>
              </p14:nvContentPartPr>
              <p14:xfrm>
                <a:off x="9469174" y="3135522"/>
                <a:ext cx="482760" cy="1231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2ECA3D6-83C6-34F2-85FE-465F1155B4A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406174" y="2757522"/>
                  <a:ext cx="608400" cy="19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F49B0B7-466F-5DEF-DDC8-49C51E56357C}"/>
                    </a:ext>
                  </a:extLst>
                </p14:cNvPr>
                <p14:cNvContentPartPr/>
                <p14:nvPr/>
              </p14:nvContentPartPr>
              <p14:xfrm>
                <a:off x="9194134" y="2960922"/>
                <a:ext cx="1155600" cy="1491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F49B0B7-466F-5DEF-DDC8-49C51E56357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131134" y="2582922"/>
                  <a:ext cx="1281240" cy="22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4B3E995-0534-923A-E5E9-EB23CDE14032}"/>
                    </a:ext>
                  </a:extLst>
                </p14:cNvPr>
                <p14:cNvContentPartPr/>
                <p14:nvPr/>
              </p14:nvContentPartPr>
              <p14:xfrm>
                <a:off x="8975974" y="2972802"/>
                <a:ext cx="1771200" cy="1906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4B3E995-0534-923A-E5E9-EB23CDE1403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912974" y="2594802"/>
                  <a:ext cx="1896840" cy="266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A72EEC8-E364-EF92-E6D8-3B4B39439E75}"/>
                    </a:ext>
                  </a:extLst>
                </p14:cNvPr>
                <p14:cNvContentPartPr/>
                <p14:nvPr/>
              </p14:nvContentPartPr>
              <p14:xfrm>
                <a:off x="8731534" y="2847522"/>
                <a:ext cx="2311920" cy="2786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A72EEC8-E364-EF92-E6D8-3B4B39439E7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668534" y="2469522"/>
                  <a:ext cx="2437560" cy="35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96A7409-4D9F-D0F0-2CAF-BE4F43FF245A}"/>
                    </a:ext>
                  </a:extLst>
                </p14:cNvPr>
                <p14:cNvContentPartPr/>
                <p14:nvPr/>
              </p14:nvContentPartPr>
              <p14:xfrm>
                <a:off x="7889854" y="5656602"/>
                <a:ext cx="11160" cy="68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96A7409-4D9F-D0F0-2CAF-BE4F43FF245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826854" y="5278602"/>
                  <a:ext cx="13680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0D8C585-9F3F-7BAB-3EDE-243E928B721C}"/>
                    </a:ext>
                  </a:extLst>
                </p14:cNvPr>
                <p14:cNvContentPartPr/>
                <p14:nvPr/>
              </p14:nvContentPartPr>
              <p14:xfrm>
                <a:off x="8258494" y="2985762"/>
                <a:ext cx="1595880" cy="337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0D8C585-9F3F-7BAB-3EDE-243E928B721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95480" y="2607762"/>
                  <a:ext cx="1721548" cy="10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40863CA-5884-620B-8205-28580220ECC2}"/>
                    </a:ext>
                  </a:extLst>
                </p14:cNvPr>
                <p14:cNvContentPartPr/>
                <p14:nvPr/>
              </p14:nvContentPartPr>
              <p14:xfrm>
                <a:off x="7011454" y="2943282"/>
                <a:ext cx="2360880" cy="10501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40863CA-5884-620B-8205-28580220ECC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948454" y="2565282"/>
                  <a:ext cx="2486520" cy="180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3243DF2-813A-1D55-2A43-A2D24B9B9B57}"/>
                    </a:ext>
                  </a:extLst>
                </p14:cNvPr>
                <p14:cNvContentPartPr/>
                <p14:nvPr/>
              </p14:nvContentPartPr>
              <p14:xfrm>
                <a:off x="9652774" y="2926002"/>
                <a:ext cx="473760" cy="660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3243DF2-813A-1D55-2A43-A2D24B9B9B5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589774" y="2548002"/>
                  <a:ext cx="599400" cy="14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3DDDF94-0C86-2BDF-A44B-8F07952637D4}"/>
                    </a:ext>
                  </a:extLst>
                </p14:cNvPr>
                <p14:cNvContentPartPr/>
                <p14:nvPr/>
              </p14:nvContentPartPr>
              <p14:xfrm>
                <a:off x="9213934" y="2770842"/>
                <a:ext cx="1377720" cy="1733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3DDDF94-0C86-2BDF-A44B-8F07952637D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150950" y="2392842"/>
                  <a:ext cx="1503327" cy="24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1EB0EB5-E664-FC57-EF41-C5AA00E86DD1}"/>
                    </a:ext>
                  </a:extLst>
                </p14:cNvPr>
                <p14:cNvContentPartPr/>
                <p14:nvPr/>
              </p14:nvContentPartPr>
              <p14:xfrm>
                <a:off x="9888574" y="3723762"/>
                <a:ext cx="16920" cy="14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1EB0EB5-E664-FC57-EF41-C5AA00E86DD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826886" y="3345762"/>
                  <a:ext cx="139943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3320E44-B40B-0B7B-6AC4-0C9A915B41B0}"/>
                    </a:ext>
                  </a:extLst>
                </p14:cNvPr>
                <p14:cNvContentPartPr/>
                <p14:nvPr/>
              </p14:nvContentPartPr>
              <p14:xfrm>
                <a:off x="9059134" y="3088722"/>
                <a:ext cx="1509840" cy="1612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3320E44-B40B-0B7B-6AC4-0C9A915B41B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996134" y="2710806"/>
                  <a:ext cx="1635480" cy="23679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2E09419-F7AD-1AC1-3130-52C20AD7278E}"/>
                    </a:ext>
                  </a:extLst>
                </p14:cNvPr>
                <p14:cNvContentPartPr/>
                <p14:nvPr/>
              </p14:nvContentPartPr>
              <p14:xfrm>
                <a:off x="7166614" y="4774962"/>
                <a:ext cx="430560" cy="132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2E09419-F7AD-1AC1-3130-52C20AD7278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103614" y="4396962"/>
                  <a:ext cx="556200" cy="8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80AF422-B6D2-7B58-87B1-F411A8D0CF40}"/>
                    </a:ext>
                  </a:extLst>
                </p14:cNvPr>
                <p14:cNvContentPartPr/>
                <p14:nvPr/>
              </p14:nvContentPartPr>
              <p14:xfrm>
                <a:off x="6928654" y="4810602"/>
                <a:ext cx="870840" cy="427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80AF422-B6D2-7B58-87B1-F411A8D0CF4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865654" y="4432602"/>
                  <a:ext cx="996480" cy="11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AA44233-27A2-85CD-26FE-E73979F51A05}"/>
                    </a:ext>
                  </a:extLst>
                </p14:cNvPr>
                <p14:cNvContentPartPr/>
                <p14:nvPr/>
              </p14:nvContentPartPr>
              <p14:xfrm>
                <a:off x="6997054" y="4375362"/>
                <a:ext cx="1567440" cy="869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AA44233-27A2-85CD-26FE-E73979F51A0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934054" y="3997362"/>
                  <a:ext cx="1693080" cy="16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C717F00-07AD-A03C-5BC0-8ACA3B3F95E4}"/>
                    </a:ext>
                  </a:extLst>
                </p14:cNvPr>
                <p14:cNvContentPartPr/>
                <p14:nvPr/>
              </p14:nvContentPartPr>
              <p14:xfrm>
                <a:off x="6947374" y="4201482"/>
                <a:ext cx="1871280" cy="1233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C717F00-07AD-A03C-5BC0-8ACA3B3F95E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884374" y="3823482"/>
                  <a:ext cx="1996920" cy="19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B481B87-A2B7-E71B-55EE-F24A5089CC9F}"/>
                    </a:ext>
                  </a:extLst>
                </p14:cNvPr>
                <p14:cNvContentPartPr/>
                <p14:nvPr/>
              </p14:nvContentPartPr>
              <p14:xfrm>
                <a:off x="7512934" y="3949122"/>
                <a:ext cx="1492920" cy="9806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B481B87-A2B7-E71B-55EE-F24A5089CC9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449934" y="3571122"/>
                  <a:ext cx="1618560" cy="17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71CB1D7-E074-8EC2-870A-8773F54012E7}"/>
                    </a:ext>
                  </a:extLst>
                </p14:cNvPr>
                <p14:cNvContentPartPr/>
                <p14:nvPr/>
              </p14:nvContentPartPr>
              <p14:xfrm>
                <a:off x="7387654" y="3670122"/>
                <a:ext cx="1364400" cy="758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71CB1D7-E074-8EC2-870A-8773F54012E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324654" y="3292301"/>
                  <a:ext cx="1490040" cy="1513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32C00C4-513F-F9D0-A887-F94ECB6E0E46}"/>
                    </a:ext>
                  </a:extLst>
                </p14:cNvPr>
                <p14:cNvContentPartPr/>
                <p14:nvPr/>
              </p14:nvContentPartPr>
              <p14:xfrm>
                <a:off x="7040974" y="3768402"/>
                <a:ext cx="1557720" cy="1046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32C00C4-513F-F9D0-A887-F94ECB6E0E4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977974" y="3390532"/>
                  <a:ext cx="1683360" cy="1802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ECEEA37-3BDB-876D-2245-D603E0CE3857}"/>
                    </a:ext>
                  </a:extLst>
                </p14:cNvPr>
                <p14:cNvContentPartPr/>
                <p14:nvPr/>
              </p14:nvContentPartPr>
              <p14:xfrm>
                <a:off x="7495654" y="3760122"/>
                <a:ext cx="856800" cy="788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ECEEA37-3BDB-876D-2245-D603E0CE385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432628" y="3382122"/>
                  <a:ext cx="982493" cy="15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3ED185B-9214-9BDE-396F-B590C2FD6BAC}"/>
                    </a:ext>
                  </a:extLst>
                </p14:cNvPr>
                <p14:cNvContentPartPr/>
                <p14:nvPr/>
              </p14:nvContentPartPr>
              <p14:xfrm>
                <a:off x="7109374" y="3982962"/>
                <a:ext cx="1072800" cy="7743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3ED185B-9214-9BDE-396F-B590C2FD6BA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046353" y="3604962"/>
                  <a:ext cx="1198482" cy="15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78FECC0-8E9F-F4A0-DFC9-D24E19DAD224}"/>
                    </a:ext>
                  </a:extLst>
                </p14:cNvPr>
                <p14:cNvContentPartPr/>
                <p14:nvPr/>
              </p14:nvContentPartPr>
              <p14:xfrm>
                <a:off x="7022974" y="4307682"/>
                <a:ext cx="665640" cy="4816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78FECC0-8E9F-F4A0-DFC9-D24E19DAD22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959974" y="3929682"/>
                  <a:ext cx="791280" cy="12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D0DF877-177B-9C36-E9EB-7D8A263A141F}"/>
                    </a:ext>
                  </a:extLst>
                </p14:cNvPr>
                <p14:cNvContentPartPr/>
                <p14:nvPr/>
              </p14:nvContentPartPr>
              <p14:xfrm>
                <a:off x="6783574" y="4537362"/>
                <a:ext cx="489240" cy="3589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D0DF877-177B-9C36-E9EB-7D8A263A141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720528" y="4159362"/>
                  <a:ext cx="614973" cy="11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66A5573-40DF-5371-348B-83F250A730ED}"/>
                    </a:ext>
                  </a:extLst>
                </p14:cNvPr>
                <p14:cNvContentPartPr/>
                <p14:nvPr/>
              </p14:nvContentPartPr>
              <p14:xfrm>
                <a:off x="6566134" y="4760562"/>
                <a:ext cx="399960" cy="569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66A5573-40DF-5371-348B-83F250A730E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503134" y="4382562"/>
                  <a:ext cx="525600" cy="13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E232369-C23E-C5DE-F93E-BFE549295EB0}"/>
                    </a:ext>
                  </a:extLst>
                </p14:cNvPr>
                <p14:cNvContentPartPr/>
                <p14:nvPr/>
              </p14:nvContentPartPr>
              <p14:xfrm>
                <a:off x="6345814" y="5024442"/>
                <a:ext cx="327240" cy="436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E232369-C23E-C5DE-F93E-BFE549295EB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282814" y="4646442"/>
                  <a:ext cx="452880" cy="11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402197C-490E-3D03-27AE-4B32446C1EC9}"/>
                    </a:ext>
                  </a:extLst>
                </p14:cNvPr>
                <p14:cNvContentPartPr/>
                <p14:nvPr/>
              </p14:nvContentPartPr>
              <p14:xfrm>
                <a:off x="6223414" y="5383722"/>
                <a:ext cx="446400" cy="142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402197C-490E-3D03-27AE-4B32446C1EC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160414" y="5006677"/>
                  <a:ext cx="572040" cy="895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BC6F44B-EB37-06D9-388A-F60FAD4E2F92}"/>
                    </a:ext>
                  </a:extLst>
                </p14:cNvPr>
                <p14:cNvContentPartPr/>
                <p14:nvPr/>
              </p14:nvContentPartPr>
              <p14:xfrm>
                <a:off x="6050974" y="5431602"/>
                <a:ext cx="185760" cy="240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BC6F44B-EB37-06D9-388A-F60FAD4E2F9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988096" y="5053602"/>
                  <a:ext cx="311157" cy="9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B13975D-7DD6-DFE5-7BD2-31F8C349AD79}"/>
                    </a:ext>
                  </a:extLst>
                </p14:cNvPr>
                <p14:cNvContentPartPr/>
                <p14:nvPr/>
              </p14:nvContentPartPr>
              <p14:xfrm>
                <a:off x="6173734" y="5214882"/>
                <a:ext cx="865440" cy="3027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B13975D-7DD6-DFE5-7BD2-31F8C349AD7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110734" y="4837331"/>
                  <a:ext cx="991080" cy="1057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F87CA49-828E-4663-EE70-13D4232D388A}"/>
                    </a:ext>
                  </a:extLst>
                </p14:cNvPr>
                <p14:cNvContentPartPr/>
                <p14:nvPr/>
              </p14:nvContentPartPr>
              <p14:xfrm>
                <a:off x="6330694" y="5261322"/>
                <a:ext cx="626040" cy="2833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F87CA49-828E-4663-EE70-13D4232D388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267694" y="4883322"/>
                  <a:ext cx="751680" cy="10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A62A3D1-BF79-CA68-1F7A-2494C272D116}"/>
                    </a:ext>
                  </a:extLst>
                </p14:cNvPr>
                <p14:cNvContentPartPr/>
                <p14:nvPr/>
              </p14:nvContentPartPr>
              <p14:xfrm>
                <a:off x="8303854" y="3503442"/>
                <a:ext cx="712800" cy="334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A62A3D1-BF79-CA68-1F7A-2494C272D11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240854" y="3125849"/>
                  <a:ext cx="838440" cy="10889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EFA1045-73A4-9B2E-A70F-8C9D9DEBA4FA}"/>
                    </a:ext>
                  </a:extLst>
                </p14:cNvPr>
                <p14:cNvContentPartPr/>
                <p14:nvPr/>
              </p14:nvContentPartPr>
              <p14:xfrm>
                <a:off x="8677534" y="3559962"/>
                <a:ext cx="560520" cy="2419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EFA1045-73A4-9B2E-A70F-8C9D9DEBA4F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614494" y="3182524"/>
                  <a:ext cx="686241" cy="9964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1FD5BAA-E5DD-E032-4091-F561072BE9A0}"/>
                    </a:ext>
                  </a:extLst>
                </p14:cNvPr>
                <p14:cNvContentPartPr/>
                <p14:nvPr/>
              </p14:nvContentPartPr>
              <p14:xfrm>
                <a:off x="8954734" y="3502722"/>
                <a:ext cx="481320" cy="4298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1FD5BAA-E5DD-E032-4091-F561072BE9A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891781" y="3125038"/>
                  <a:ext cx="606866" cy="1184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837CE78-C37D-3447-8F12-17A84DBE37C3}"/>
                    </a:ext>
                  </a:extLst>
                </p14:cNvPr>
                <p14:cNvContentPartPr/>
                <p14:nvPr/>
              </p14:nvContentPartPr>
              <p14:xfrm>
                <a:off x="8924854" y="3374562"/>
                <a:ext cx="623160" cy="8402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837CE78-C37D-3447-8F12-17A84DBE37C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861854" y="2996724"/>
                  <a:ext cx="748800" cy="15955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8310648-13B4-E997-46EE-C6A67146B986}"/>
                    </a:ext>
                  </a:extLst>
                </p14:cNvPr>
                <p14:cNvContentPartPr/>
                <p14:nvPr/>
              </p14:nvContentPartPr>
              <p14:xfrm>
                <a:off x="8712094" y="3625482"/>
                <a:ext cx="619200" cy="682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8310648-13B4-E997-46EE-C6A67146B98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649131" y="3247482"/>
                  <a:ext cx="744767" cy="14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F8A8424-6913-8E58-A30C-C754E108F107}"/>
                    </a:ext>
                  </a:extLst>
                </p14:cNvPr>
                <p14:cNvContentPartPr/>
                <p14:nvPr/>
              </p14:nvContentPartPr>
              <p14:xfrm>
                <a:off x="6967534" y="3426762"/>
                <a:ext cx="2032200" cy="1141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F8A8424-6913-8E58-A30C-C754E108F10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904534" y="3048762"/>
                  <a:ext cx="2157840" cy="18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5A3352D-11D6-901D-AC25-B0F2930FA3C6}"/>
                    </a:ext>
                  </a:extLst>
                </p14:cNvPr>
                <p14:cNvContentPartPr/>
                <p14:nvPr/>
              </p14:nvContentPartPr>
              <p14:xfrm>
                <a:off x="6729934" y="3851202"/>
                <a:ext cx="1151640" cy="9435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5A3352D-11D6-901D-AC25-B0F2930FA3C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666934" y="3473202"/>
                  <a:ext cx="1277280" cy="16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B11E94C-3B5A-6F9D-1ADD-76F3257B6227}"/>
                    </a:ext>
                  </a:extLst>
                </p14:cNvPr>
                <p14:cNvContentPartPr/>
                <p14:nvPr/>
              </p14:nvContentPartPr>
              <p14:xfrm>
                <a:off x="6016054" y="4025082"/>
                <a:ext cx="1439280" cy="14734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B11E94C-3B5A-6F9D-1ADD-76F3257B622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953054" y="3647174"/>
                  <a:ext cx="1564920" cy="2228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B35A45C-EEF9-C4B7-1EC5-23604CBC55E1}"/>
                    </a:ext>
                  </a:extLst>
                </p14:cNvPr>
                <p14:cNvContentPartPr/>
                <p14:nvPr/>
              </p14:nvContentPartPr>
              <p14:xfrm>
                <a:off x="6039454" y="4904922"/>
                <a:ext cx="493560" cy="6930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B35A45C-EEF9-C4B7-1EC5-23604CBC55E1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976500" y="4526922"/>
                  <a:ext cx="619108" cy="14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0CC7D3E-8CA7-D83F-2DF0-FFBEE59FC2FF}"/>
                    </a:ext>
                  </a:extLst>
                </p14:cNvPr>
                <p14:cNvContentPartPr/>
                <p14:nvPr/>
              </p14:nvContentPartPr>
              <p14:xfrm>
                <a:off x="5666134" y="5135682"/>
                <a:ext cx="446040" cy="7596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0CC7D3E-8CA7-D83F-2DF0-FFBEE59FC2F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603134" y="4757861"/>
                  <a:ext cx="571680" cy="15148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87F6882-E5CC-4C75-3D19-F4AB329C1046}"/>
                    </a:ext>
                  </a:extLst>
                </p14:cNvPr>
                <p14:cNvContentPartPr/>
                <p14:nvPr/>
              </p14:nvContentPartPr>
              <p14:xfrm>
                <a:off x="5288134" y="5880522"/>
                <a:ext cx="990720" cy="217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87F6882-E5CC-4C75-3D19-F4AB329C104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225134" y="5501896"/>
                  <a:ext cx="1116360" cy="97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407E219-6439-33A4-E0D2-8037D96C4CAA}"/>
                    </a:ext>
                  </a:extLst>
                </p14:cNvPr>
                <p14:cNvContentPartPr/>
                <p14:nvPr/>
              </p14:nvContentPartPr>
              <p14:xfrm>
                <a:off x="5919574" y="5096442"/>
                <a:ext cx="1851480" cy="7347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407E219-6439-33A4-E0D2-8037D96C4CA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856586" y="4718442"/>
                  <a:ext cx="1977096" cy="14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D4A1D45-AFE2-B825-7157-96395451985F}"/>
                    </a:ext>
                  </a:extLst>
                </p14:cNvPr>
                <p14:cNvContentPartPr/>
                <p14:nvPr/>
              </p14:nvContentPartPr>
              <p14:xfrm>
                <a:off x="5931814" y="4457082"/>
                <a:ext cx="3184200" cy="14925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D4A1D45-AFE2-B825-7157-96395451985F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868814" y="4079173"/>
                  <a:ext cx="3309840" cy="22480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CF2E4C4-34AC-9FB2-DF72-6226E597F4EF}"/>
                    </a:ext>
                  </a:extLst>
                </p14:cNvPr>
                <p14:cNvContentPartPr/>
                <p14:nvPr/>
              </p14:nvContentPartPr>
              <p14:xfrm>
                <a:off x="6855934" y="3864162"/>
                <a:ext cx="2744280" cy="16945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CF2E4C4-34AC-9FB2-DF72-6226E597F4E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792934" y="3486162"/>
                  <a:ext cx="2869920" cy="24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8506AF3-C9C8-E226-F71A-C679571B5DEA}"/>
                    </a:ext>
                  </a:extLst>
                </p14:cNvPr>
                <p14:cNvContentPartPr/>
                <p14:nvPr/>
              </p14:nvContentPartPr>
              <p14:xfrm>
                <a:off x="8752414" y="3318042"/>
                <a:ext cx="933120" cy="5050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8506AF3-C9C8-E226-F71A-C679571B5DE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689414" y="2940042"/>
                  <a:ext cx="1058760" cy="12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A5C4B82-576A-C6DB-50A9-80E45EC981E9}"/>
                    </a:ext>
                  </a:extLst>
                </p14:cNvPr>
                <p14:cNvContentPartPr/>
                <p14:nvPr/>
              </p14:nvContentPartPr>
              <p14:xfrm>
                <a:off x="9193054" y="3194562"/>
                <a:ext cx="701640" cy="1022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A5C4B82-576A-C6DB-50A9-80E45EC981E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130054" y="2816562"/>
                  <a:ext cx="827280" cy="17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7D01439-BD86-CB7B-B3B4-9F70458C566E}"/>
                    </a:ext>
                  </a:extLst>
                </p14:cNvPr>
                <p14:cNvContentPartPr/>
                <p14:nvPr/>
              </p14:nvContentPartPr>
              <p14:xfrm>
                <a:off x="9161374" y="3472482"/>
                <a:ext cx="551880" cy="666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7D01439-BD86-CB7B-B3B4-9F70458C566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098374" y="3094482"/>
                  <a:ext cx="677520" cy="14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6454973-E79C-2E61-D26C-FCFAEF21E31F}"/>
                    </a:ext>
                  </a:extLst>
                </p14:cNvPr>
                <p14:cNvContentPartPr/>
                <p14:nvPr/>
              </p14:nvContentPartPr>
              <p14:xfrm>
                <a:off x="8246254" y="3661482"/>
                <a:ext cx="623880" cy="757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6454973-E79C-2E61-D26C-FCFAEF21E31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183254" y="3283482"/>
                  <a:ext cx="749520" cy="15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8EA906A-F3CA-D82A-6CEB-5B8671B01C71}"/>
                    </a:ext>
                  </a:extLst>
                </p14:cNvPr>
                <p14:cNvContentPartPr/>
                <p14:nvPr/>
              </p14:nvContentPartPr>
              <p14:xfrm>
                <a:off x="8318974" y="3717642"/>
                <a:ext cx="732240" cy="788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8EA906A-F3CA-D82A-6CEB-5B8671B01C7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255974" y="3339642"/>
                  <a:ext cx="857880" cy="15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79F558D-591C-495F-3754-9597DE0B7849}"/>
                    </a:ext>
                  </a:extLst>
                </p14:cNvPr>
                <p14:cNvContentPartPr/>
                <p14:nvPr/>
              </p14:nvContentPartPr>
              <p14:xfrm>
                <a:off x="8432734" y="3764082"/>
                <a:ext cx="570240" cy="5803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79F558D-591C-495F-3754-9597DE0B784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369734" y="3386082"/>
                  <a:ext cx="695880" cy="13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2AB6A98-58CF-3AB1-E877-EC835867A03B}"/>
                    </a:ext>
                  </a:extLst>
                </p14:cNvPr>
                <p14:cNvContentPartPr/>
                <p14:nvPr/>
              </p14:nvContentPartPr>
              <p14:xfrm>
                <a:off x="6776014" y="3912762"/>
                <a:ext cx="1687680" cy="13057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2AB6A98-58CF-3AB1-E877-EC835867A03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713014" y="3534762"/>
                  <a:ext cx="1813320" cy="20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F9BA020-E225-FB5F-09BD-B3642B9E968B}"/>
                    </a:ext>
                  </a:extLst>
                </p14:cNvPr>
                <p14:cNvContentPartPr/>
                <p14:nvPr/>
              </p14:nvContentPartPr>
              <p14:xfrm>
                <a:off x="6850894" y="4468962"/>
                <a:ext cx="748440" cy="7621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F9BA020-E225-FB5F-09BD-B3642B9E968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787894" y="4090783"/>
                  <a:ext cx="874080" cy="15181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E512869-13DD-B0FB-6887-5AAA313C7A87}"/>
                    </a:ext>
                  </a:extLst>
                </p14:cNvPr>
                <p14:cNvContentPartPr/>
                <p14:nvPr/>
              </p14:nvContentPartPr>
              <p14:xfrm>
                <a:off x="5575054" y="4012842"/>
                <a:ext cx="1997280" cy="1649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E512869-13DD-B0FB-6887-5AAA313C7A8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512054" y="3634842"/>
                  <a:ext cx="2122920" cy="24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2A1877E-A899-A95D-E3E4-886819F9D133}"/>
                    </a:ext>
                  </a:extLst>
                </p14:cNvPr>
                <p14:cNvContentPartPr/>
                <p14:nvPr/>
              </p14:nvContentPartPr>
              <p14:xfrm>
                <a:off x="5579014" y="3583362"/>
                <a:ext cx="2179080" cy="17892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2A1877E-A899-A95D-E3E4-886819F9D13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516014" y="3205362"/>
                  <a:ext cx="2304720" cy="25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F82F5D5-DCF7-7778-F58F-3B8A7C42B29C}"/>
                    </a:ext>
                  </a:extLst>
                </p14:cNvPr>
                <p14:cNvContentPartPr/>
                <p14:nvPr/>
              </p14:nvContentPartPr>
              <p14:xfrm>
                <a:off x="5504134" y="3838602"/>
                <a:ext cx="1602000" cy="19346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F82F5D5-DCF7-7778-F58F-3B8A7C42B29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441134" y="3460602"/>
                  <a:ext cx="1727640" cy="269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3D3384F-928B-C2F5-7B54-7D6DEB88D2AD}"/>
                    </a:ext>
                  </a:extLst>
                </p14:cNvPr>
                <p14:cNvContentPartPr/>
                <p14:nvPr/>
              </p14:nvContentPartPr>
              <p14:xfrm>
                <a:off x="5194534" y="5199042"/>
                <a:ext cx="470160" cy="807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3D3384F-928B-C2F5-7B54-7D6DEB88D2A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131534" y="4821042"/>
                  <a:ext cx="595800" cy="15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917B819-2D56-6369-294F-418B8FC20453}"/>
                    </a:ext>
                  </a:extLst>
                </p14:cNvPr>
                <p14:cNvContentPartPr/>
                <p14:nvPr/>
              </p14:nvContentPartPr>
              <p14:xfrm>
                <a:off x="5165734" y="6029562"/>
                <a:ext cx="1139040" cy="1328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917B819-2D56-6369-294F-418B8FC2045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102734" y="5651562"/>
                  <a:ext cx="1264680" cy="8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4B43D86-B0AA-3B6F-E4BA-11489099F578}"/>
                    </a:ext>
                  </a:extLst>
                </p14:cNvPr>
                <p14:cNvContentPartPr/>
                <p14:nvPr/>
              </p14:nvContentPartPr>
              <p14:xfrm>
                <a:off x="6071134" y="3593082"/>
                <a:ext cx="4393800" cy="24973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4B43D86-B0AA-3B6F-E4BA-11489099F57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008134" y="3215082"/>
                  <a:ext cx="4519440" cy="32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AB13B5A-EA10-686B-B52D-40DF81399259}"/>
                    </a:ext>
                  </a:extLst>
                </p14:cNvPr>
                <p14:cNvContentPartPr/>
                <p14:nvPr/>
              </p14:nvContentPartPr>
              <p14:xfrm>
                <a:off x="8878774" y="3289602"/>
                <a:ext cx="13680" cy="158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AB13B5A-EA10-686B-B52D-40DF8139925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817389" y="2902811"/>
                  <a:ext cx="136098" cy="7890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CC83248-4BCE-4FF0-15DA-1E4237A1ABFF}"/>
                    </a:ext>
                  </a:extLst>
                </p14:cNvPr>
                <p14:cNvContentPartPr/>
                <p14:nvPr/>
              </p14:nvContentPartPr>
              <p14:xfrm>
                <a:off x="8924854" y="2879202"/>
                <a:ext cx="1258560" cy="345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CC83248-4BCE-4FF0-15DA-1E4237A1ABF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861854" y="2501202"/>
                  <a:ext cx="138420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9692CC9-5863-11F6-AFDF-AA03EE0556D4}"/>
                    </a:ext>
                  </a:extLst>
                </p14:cNvPr>
                <p14:cNvContentPartPr/>
                <p14:nvPr/>
              </p14:nvContentPartPr>
              <p14:xfrm>
                <a:off x="5581174" y="5876562"/>
                <a:ext cx="897480" cy="774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9692CC9-5863-11F6-AFDF-AA03EE0556D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5518174" y="5500312"/>
                  <a:ext cx="1023120" cy="829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DC9AC75-77CB-4A1B-46B8-8A193F9817D3}"/>
                    </a:ext>
                  </a:extLst>
                </p14:cNvPr>
                <p14:cNvContentPartPr/>
                <p14:nvPr/>
              </p14:nvContentPartPr>
              <p14:xfrm>
                <a:off x="5564254" y="5755242"/>
                <a:ext cx="1440360" cy="4165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DC9AC75-77CB-4A1B-46B8-8A193F9817D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501238" y="5377242"/>
                  <a:ext cx="1566031" cy="11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ACAB633-BD9D-02A9-B579-A2C7855C9602}"/>
                    </a:ext>
                  </a:extLst>
                </p14:cNvPr>
                <p14:cNvContentPartPr/>
                <p14:nvPr/>
              </p14:nvContentPartPr>
              <p14:xfrm>
                <a:off x="5813374" y="5624202"/>
                <a:ext cx="1334520" cy="4298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ACAB633-BD9D-02A9-B579-A2C7855C9602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750374" y="5246202"/>
                  <a:ext cx="1460160" cy="11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A2F7AB2-F976-F87E-2516-C8B5E9F85175}"/>
                    </a:ext>
                  </a:extLst>
                </p14:cNvPr>
                <p14:cNvContentPartPr/>
                <p14:nvPr/>
              </p14:nvContentPartPr>
              <p14:xfrm>
                <a:off x="5654254" y="5758842"/>
                <a:ext cx="1151280" cy="233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A2F7AB2-F976-F87E-2516-C8B5E9F85175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591254" y="5380842"/>
                  <a:ext cx="1276920" cy="9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129D75F-247C-4547-D240-7A43C45B2E77}"/>
                    </a:ext>
                  </a:extLst>
                </p14:cNvPr>
                <p14:cNvContentPartPr/>
                <p14:nvPr/>
              </p14:nvContentPartPr>
              <p14:xfrm>
                <a:off x="5484694" y="5724642"/>
                <a:ext cx="671760" cy="164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129D75F-247C-4547-D240-7A43C45B2E7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421694" y="5346642"/>
                  <a:ext cx="797400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028CDBD-3446-BEEE-FF6F-CC48A984CC3A}"/>
                    </a:ext>
                  </a:extLst>
                </p14:cNvPr>
                <p14:cNvContentPartPr/>
                <p14:nvPr/>
              </p14:nvContentPartPr>
              <p14:xfrm>
                <a:off x="5321254" y="5866122"/>
                <a:ext cx="493560" cy="72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028CDBD-3446-BEEE-FF6F-CC48A984CC3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258254" y="5486232"/>
                  <a:ext cx="619200" cy="831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6E5C7A4-6E77-0C0E-F519-298226EF139E}"/>
                    </a:ext>
                  </a:extLst>
                </p14:cNvPr>
                <p14:cNvContentPartPr/>
                <p14:nvPr/>
              </p14:nvContentPartPr>
              <p14:xfrm>
                <a:off x="5973934" y="5170242"/>
                <a:ext cx="1902600" cy="6937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6E5C7A4-6E77-0C0E-F519-298226EF139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910934" y="4792242"/>
                  <a:ext cx="2028240" cy="14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AFF0676-7096-0375-5355-7A5A18117388}"/>
                    </a:ext>
                  </a:extLst>
                </p14:cNvPr>
                <p14:cNvContentPartPr/>
                <p14:nvPr/>
              </p14:nvContentPartPr>
              <p14:xfrm>
                <a:off x="7534534" y="4751562"/>
                <a:ext cx="939240" cy="4942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AFF0676-7096-0375-5355-7A5A1811738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471534" y="4373562"/>
                  <a:ext cx="106488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0071E71-4CE4-065C-82D7-813F5DF0EC0B}"/>
                    </a:ext>
                  </a:extLst>
                </p14:cNvPr>
                <p14:cNvContentPartPr/>
                <p14:nvPr/>
              </p14:nvContentPartPr>
              <p14:xfrm>
                <a:off x="7349854" y="3775242"/>
                <a:ext cx="2901600" cy="1861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0071E71-4CE4-065C-82D7-813F5DF0EC0B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286854" y="3397315"/>
                  <a:ext cx="3027240" cy="2617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CF31252-6FAA-F1D6-4E62-688C488FF5DE}"/>
                    </a:ext>
                  </a:extLst>
                </p14:cNvPr>
                <p14:cNvContentPartPr/>
                <p14:nvPr/>
              </p14:nvContentPartPr>
              <p14:xfrm>
                <a:off x="7123054" y="3207162"/>
                <a:ext cx="3313440" cy="25480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CF31252-6FAA-F1D6-4E62-688C488FF5DE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060054" y="2829162"/>
                  <a:ext cx="3439080" cy="33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68E03F-7599-293A-F128-63968B82BA84}"/>
                    </a:ext>
                  </a:extLst>
                </p14:cNvPr>
                <p14:cNvContentPartPr/>
                <p14:nvPr/>
              </p14:nvContentPartPr>
              <p14:xfrm>
                <a:off x="6828934" y="4104642"/>
                <a:ext cx="2733480" cy="16228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68E03F-7599-293A-F128-63968B82BA84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765934" y="3726642"/>
                  <a:ext cx="2859120" cy="23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F892C31-A27F-A680-D135-0F2E8714FD74}"/>
                    </a:ext>
                  </a:extLst>
                </p14:cNvPr>
                <p14:cNvContentPartPr/>
                <p14:nvPr/>
              </p14:nvContentPartPr>
              <p14:xfrm>
                <a:off x="10433974" y="3230562"/>
                <a:ext cx="19080" cy="194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F892C31-A27F-A680-D135-0F2E8714FD74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369762" y="2845430"/>
                  <a:ext cx="147136" cy="789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3EB15B5-294E-265A-598E-786B2A439039}"/>
                    </a:ext>
                  </a:extLst>
                </p14:cNvPr>
                <p14:cNvContentPartPr/>
                <p14:nvPr/>
              </p14:nvContentPartPr>
              <p14:xfrm>
                <a:off x="10468174" y="3092682"/>
                <a:ext cx="9360" cy="39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3EB15B5-294E-265A-598E-786B2A43903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405174" y="2714682"/>
                  <a:ext cx="13500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A4C5E41-B63A-6A78-506E-DC94AF911D02}"/>
                    </a:ext>
                  </a:extLst>
                </p14:cNvPr>
                <p14:cNvContentPartPr/>
                <p14:nvPr/>
              </p14:nvContentPartPr>
              <p14:xfrm>
                <a:off x="10220854" y="3075762"/>
                <a:ext cx="134640" cy="406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A4C5E41-B63A-6A78-506E-DC94AF911D02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157854" y="2694387"/>
                  <a:ext cx="260280" cy="803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C1E67AF-456C-AC09-6896-A50D00B492B8}"/>
                    </a:ext>
                  </a:extLst>
                </p14:cNvPr>
                <p14:cNvContentPartPr/>
                <p14:nvPr/>
              </p14:nvContentPartPr>
              <p14:xfrm>
                <a:off x="8820814" y="3111402"/>
                <a:ext cx="1686600" cy="14868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C1E67AF-456C-AC09-6896-A50D00B492B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757814" y="2733494"/>
                  <a:ext cx="1812240" cy="2242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7F08001-55AD-48E0-DF8D-11C63B290900}"/>
                    </a:ext>
                  </a:extLst>
                </p14:cNvPr>
                <p14:cNvContentPartPr/>
                <p14:nvPr/>
              </p14:nvContentPartPr>
              <p14:xfrm>
                <a:off x="8056534" y="4510722"/>
                <a:ext cx="735840" cy="4359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7F08001-55AD-48E0-DF8D-11C63B290900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993534" y="4132722"/>
                  <a:ext cx="861480" cy="11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8C7EDFD-3EEB-7B25-8D77-1188DC9B9977}"/>
                    </a:ext>
                  </a:extLst>
                </p14:cNvPr>
                <p14:cNvContentPartPr/>
                <p14:nvPr/>
              </p14:nvContentPartPr>
              <p14:xfrm>
                <a:off x="9585814" y="3017802"/>
                <a:ext cx="443520" cy="7725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8C7EDFD-3EEB-7B25-8D77-1188DC9B9977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9522814" y="2639802"/>
                  <a:ext cx="569160" cy="15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59CAF31-1389-B385-C27B-87F2C778E7B6}"/>
                    </a:ext>
                  </a:extLst>
                </p14:cNvPr>
                <p14:cNvContentPartPr/>
                <p14:nvPr/>
              </p14:nvContentPartPr>
              <p14:xfrm>
                <a:off x="9371254" y="3195282"/>
                <a:ext cx="482760" cy="8132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59CAF31-1389-B385-C27B-87F2C778E7B6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308254" y="2817282"/>
                  <a:ext cx="608400" cy="15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C465A9F-0D6A-E7A0-BD45-B961E879A8FB}"/>
                    </a:ext>
                  </a:extLst>
                </p14:cNvPr>
                <p14:cNvContentPartPr/>
                <p14:nvPr/>
              </p14:nvContentPartPr>
              <p14:xfrm>
                <a:off x="8613454" y="3605322"/>
                <a:ext cx="834480" cy="11156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C465A9F-0D6A-E7A0-BD45-B961E879A8F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550481" y="3227444"/>
                  <a:ext cx="960066" cy="1871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F8E9FA7-3246-9397-2716-BE107A6CE8E8}"/>
                    </a:ext>
                  </a:extLst>
                </p14:cNvPr>
                <p14:cNvContentPartPr/>
                <p14:nvPr/>
              </p14:nvContentPartPr>
              <p14:xfrm>
                <a:off x="7721014" y="3689922"/>
                <a:ext cx="1830240" cy="1461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F8E9FA7-3246-9397-2716-BE107A6CE8E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658014" y="3311922"/>
                  <a:ext cx="1955880" cy="22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5513102-9845-F668-29CA-8ADF7182B395}"/>
                    </a:ext>
                  </a:extLst>
                </p14:cNvPr>
                <p14:cNvContentPartPr/>
                <p14:nvPr/>
              </p14:nvContentPartPr>
              <p14:xfrm>
                <a:off x="8549374" y="4522962"/>
                <a:ext cx="16200" cy="12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5513102-9845-F668-29CA-8ADF7182B395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486374" y="4144962"/>
                  <a:ext cx="14184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D571155-18A4-A086-70A1-F24CA23E8D25}"/>
                    </a:ext>
                  </a:extLst>
                </p14:cNvPr>
                <p14:cNvContentPartPr/>
                <p14:nvPr/>
              </p14:nvContentPartPr>
              <p14:xfrm>
                <a:off x="8516254" y="3621522"/>
                <a:ext cx="1083960" cy="11408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D571155-18A4-A086-70A1-F24CA23E8D25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453254" y="3243522"/>
                  <a:ext cx="1209600" cy="18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4D40BDD-7D79-2574-587E-7177F3EB4B77}"/>
                    </a:ext>
                  </a:extLst>
                </p14:cNvPr>
                <p14:cNvContentPartPr/>
                <p14:nvPr/>
              </p14:nvContentPartPr>
              <p14:xfrm>
                <a:off x="7659814" y="4050642"/>
                <a:ext cx="1569960" cy="12466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4D40BDD-7D79-2574-587E-7177F3EB4B77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596814" y="3672533"/>
                  <a:ext cx="1695600" cy="2002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325C34D-329F-2C41-92D3-725CE581C5A2}"/>
                    </a:ext>
                  </a:extLst>
                </p14:cNvPr>
                <p14:cNvContentPartPr/>
                <p14:nvPr/>
              </p14:nvContentPartPr>
              <p14:xfrm>
                <a:off x="7608334" y="4190322"/>
                <a:ext cx="1167480" cy="8236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325C34D-329F-2C41-92D3-725CE581C5A2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545315" y="3812322"/>
                  <a:ext cx="1293159" cy="15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6AE2FDF-E896-E8A2-E370-569FAD1F1286}"/>
                    </a:ext>
                  </a:extLst>
                </p14:cNvPr>
                <p14:cNvContentPartPr/>
                <p14:nvPr/>
              </p14:nvContentPartPr>
              <p14:xfrm>
                <a:off x="9929254" y="3035442"/>
                <a:ext cx="780120" cy="10202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6AE2FDF-E896-E8A2-E370-569FAD1F1286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866254" y="2657442"/>
                  <a:ext cx="905760" cy="17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D5C8076-10F1-C4DE-1B66-1CA5738F81E0}"/>
                    </a:ext>
                  </a:extLst>
                </p14:cNvPr>
                <p14:cNvContentPartPr/>
                <p14:nvPr/>
              </p14:nvContentPartPr>
              <p14:xfrm>
                <a:off x="10233814" y="3083322"/>
                <a:ext cx="538560" cy="6123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D5C8076-10F1-C4DE-1B66-1CA5738F81E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0170814" y="2705322"/>
                  <a:ext cx="664200" cy="13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AD6A5DA-7383-852B-CAC1-7F02362F4B6F}"/>
                    </a:ext>
                  </a:extLst>
                </p14:cNvPr>
                <p14:cNvContentPartPr/>
                <p14:nvPr/>
              </p14:nvContentPartPr>
              <p14:xfrm>
                <a:off x="10473934" y="3411642"/>
                <a:ext cx="81000" cy="518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AD6A5DA-7383-852B-CAC1-7F02362F4B6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0410934" y="3030999"/>
                  <a:ext cx="206640" cy="812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E336CB4-1766-A1CB-3AF1-A3AFE0E82741}"/>
                    </a:ext>
                  </a:extLst>
                </p14:cNvPr>
                <p14:cNvContentPartPr/>
                <p14:nvPr/>
              </p14:nvContentPartPr>
              <p14:xfrm>
                <a:off x="9616414" y="3142722"/>
                <a:ext cx="1257120" cy="13039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E336CB4-1766-A1CB-3AF1-A3AFE0E82741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553414" y="2764722"/>
                  <a:ext cx="1382760" cy="20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F1CA9BE-2A54-C5FC-8217-BFAC99111142}"/>
                    </a:ext>
                  </a:extLst>
                </p14:cNvPr>
                <p14:cNvContentPartPr/>
                <p14:nvPr/>
              </p14:nvContentPartPr>
              <p14:xfrm>
                <a:off x="9344614" y="3801882"/>
                <a:ext cx="1082160" cy="7840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F1CA9BE-2A54-C5FC-8217-BFAC99111142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281614" y="3423882"/>
                  <a:ext cx="1207800" cy="15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CB3EDF0-B352-3F0D-49C6-F3B0DB27AA5B}"/>
                    </a:ext>
                  </a:extLst>
                </p14:cNvPr>
                <p14:cNvContentPartPr/>
                <p14:nvPr/>
              </p14:nvContentPartPr>
              <p14:xfrm>
                <a:off x="9099454" y="2731242"/>
                <a:ext cx="1027080" cy="2944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CB3EDF0-B352-3F0D-49C6-F3B0DB27AA5B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9036476" y="2353242"/>
                  <a:ext cx="1152676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1C30931-CEAC-C2E4-28B1-96ED3072969A}"/>
                    </a:ext>
                  </a:extLst>
                </p14:cNvPr>
                <p14:cNvContentPartPr/>
                <p14:nvPr/>
              </p14:nvContentPartPr>
              <p14:xfrm>
                <a:off x="9058414" y="2872002"/>
                <a:ext cx="1112760" cy="2815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1C30931-CEAC-C2E4-28B1-96ED3072969A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995414" y="2493518"/>
                  <a:ext cx="1238400" cy="1038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3FF132E-DB2E-91D5-4C9D-BA3068250D9A}"/>
                    </a:ext>
                  </a:extLst>
                </p14:cNvPr>
                <p14:cNvContentPartPr/>
                <p14:nvPr/>
              </p14:nvContentPartPr>
              <p14:xfrm>
                <a:off x="9181894" y="2998362"/>
                <a:ext cx="461520" cy="1148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3FF132E-DB2E-91D5-4C9D-BA3068250D9A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9118894" y="2621543"/>
                  <a:ext cx="587160" cy="868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245AA3F-2BFE-9017-0B13-0717B9C26029}"/>
                    </a:ext>
                  </a:extLst>
                </p14:cNvPr>
                <p14:cNvContentPartPr/>
                <p14:nvPr/>
              </p14:nvContentPartPr>
              <p14:xfrm>
                <a:off x="8095774" y="3148122"/>
                <a:ext cx="938520" cy="3837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245AA3F-2BFE-9017-0B13-0717B9C26029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032774" y="2770122"/>
                  <a:ext cx="1064160" cy="11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37897F8-B274-3C3A-3E17-6402EBCE6699}"/>
                    </a:ext>
                  </a:extLst>
                </p14:cNvPr>
                <p14:cNvContentPartPr/>
                <p14:nvPr/>
              </p14:nvContentPartPr>
              <p14:xfrm>
                <a:off x="7334374" y="3548442"/>
                <a:ext cx="1006560" cy="3981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37897F8-B274-3C3A-3E17-6402EBCE6699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271374" y="3170442"/>
                  <a:ext cx="1132200" cy="11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FAA135C-93A3-B313-822C-B56145883E78}"/>
                    </a:ext>
                  </a:extLst>
                </p14:cNvPr>
                <p14:cNvContentPartPr/>
                <p14:nvPr/>
              </p14:nvContentPartPr>
              <p14:xfrm>
                <a:off x="6572254" y="3598122"/>
                <a:ext cx="1570320" cy="9183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FAA135C-93A3-B313-822C-B56145883E78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509254" y="3220122"/>
                  <a:ext cx="1695960" cy="16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D67A74F-AD0B-916B-5C8F-AC9D8F7BD1C4}"/>
                    </a:ext>
                  </a:extLst>
                </p14:cNvPr>
                <p14:cNvContentPartPr/>
                <p14:nvPr/>
              </p14:nvContentPartPr>
              <p14:xfrm>
                <a:off x="6062134" y="3645282"/>
                <a:ext cx="1905480" cy="13298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D67A74F-AD0B-916B-5C8F-AC9D8F7BD1C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999134" y="3267282"/>
                  <a:ext cx="2031120" cy="20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842F026-BF80-3FC9-E5E8-23BF123BEC6B}"/>
                    </a:ext>
                  </a:extLst>
                </p14:cNvPr>
                <p14:cNvContentPartPr/>
                <p14:nvPr/>
              </p14:nvContentPartPr>
              <p14:xfrm>
                <a:off x="5580094" y="4109682"/>
                <a:ext cx="1342080" cy="13482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842F026-BF80-3FC9-E5E8-23BF123BEC6B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5517077" y="3731682"/>
                  <a:ext cx="1467754" cy="21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C61F990-CA5B-4629-22EB-F3D055DDEC1D}"/>
                    </a:ext>
                  </a:extLst>
                </p14:cNvPr>
                <p14:cNvContentPartPr/>
                <p14:nvPr/>
              </p14:nvContentPartPr>
              <p14:xfrm>
                <a:off x="5561734" y="4674882"/>
                <a:ext cx="899280" cy="10994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C61F990-CA5B-4629-22EB-F3D055DDEC1D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5498734" y="4296882"/>
                  <a:ext cx="1024920" cy="18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6DFBFE5-781C-2167-2CB2-7B505C8B46CF}"/>
                    </a:ext>
                  </a:extLst>
                </p14:cNvPr>
                <p14:cNvContentPartPr/>
                <p14:nvPr/>
              </p14:nvContentPartPr>
              <p14:xfrm>
                <a:off x="5395054" y="4777482"/>
                <a:ext cx="868680" cy="7405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6DFBFE5-781C-2167-2CB2-7B505C8B46CF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332054" y="4399666"/>
                  <a:ext cx="994320" cy="1495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61FF53E-CB52-F524-D288-44E5141855C3}"/>
                    </a:ext>
                  </a:extLst>
                </p14:cNvPr>
                <p14:cNvContentPartPr/>
                <p14:nvPr/>
              </p14:nvContentPartPr>
              <p14:xfrm>
                <a:off x="5206054" y="5574162"/>
                <a:ext cx="141480" cy="2584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61FF53E-CB52-F524-D288-44E5141855C3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142893" y="5196162"/>
                  <a:ext cx="267441" cy="10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110F0B0-460D-0DB5-443D-D1AB503ACC83}"/>
                    </a:ext>
                  </a:extLst>
                </p14:cNvPr>
                <p14:cNvContentPartPr/>
                <p14:nvPr/>
              </p14:nvContentPartPr>
              <p14:xfrm>
                <a:off x="5152774" y="5843802"/>
                <a:ext cx="678600" cy="1494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110F0B0-460D-0DB5-443D-D1AB503ACC83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089774" y="5465802"/>
                  <a:ext cx="804240" cy="90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09C70B1-D8AB-0E50-0C6C-71EEFBACF9C4}"/>
                    </a:ext>
                  </a:extLst>
                </p14:cNvPr>
                <p14:cNvContentPartPr/>
                <p14:nvPr/>
              </p14:nvContentPartPr>
              <p14:xfrm>
                <a:off x="5078254" y="5791962"/>
                <a:ext cx="645120" cy="1620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09C70B1-D8AB-0E50-0C6C-71EEFBACF9C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015254" y="5413120"/>
                  <a:ext cx="770760" cy="9193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413E195-3724-21A2-5374-A96C9B455531}"/>
                    </a:ext>
                  </a:extLst>
                </p14:cNvPr>
                <p14:cNvContentPartPr/>
                <p14:nvPr/>
              </p14:nvContentPartPr>
              <p14:xfrm>
                <a:off x="5537254" y="5757762"/>
                <a:ext cx="1388880" cy="2386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413E195-3724-21A2-5374-A96C9B455531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474270" y="5379762"/>
                  <a:ext cx="1514487" cy="9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A8BDDCA-AB46-C3DA-81FC-E88538CA40CF}"/>
                    </a:ext>
                  </a:extLst>
                </p14:cNvPr>
                <p14:cNvContentPartPr/>
                <p14:nvPr/>
              </p14:nvContentPartPr>
              <p14:xfrm>
                <a:off x="5139094" y="5730762"/>
                <a:ext cx="376560" cy="81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A8BDDCA-AB46-C3DA-81FC-E88538CA40CF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076094" y="5352762"/>
                  <a:ext cx="50220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D0B8869-2843-1993-0A7F-1EE989AAEB27}"/>
                    </a:ext>
                  </a:extLst>
                </p14:cNvPr>
                <p14:cNvContentPartPr/>
                <p14:nvPr/>
              </p14:nvContentPartPr>
              <p14:xfrm>
                <a:off x="5314054" y="5756322"/>
                <a:ext cx="1184040" cy="1404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D0B8869-2843-1993-0A7F-1EE989AAEB27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251054" y="5378322"/>
                  <a:ext cx="1309680" cy="89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01E75CD-D00E-02DD-F959-19CA96325D72}"/>
                    </a:ext>
                  </a:extLst>
                </p14:cNvPr>
                <p14:cNvContentPartPr/>
                <p14:nvPr/>
              </p14:nvContentPartPr>
              <p14:xfrm>
                <a:off x="6281014" y="5294802"/>
                <a:ext cx="1521360" cy="5752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01E75CD-D00E-02DD-F959-19CA96325D72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218014" y="4916802"/>
                  <a:ext cx="1647000" cy="13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A6B3946-44FA-013B-9A94-0CFE78C396E0}"/>
                    </a:ext>
                  </a:extLst>
                </p14:cNvPr>
                <p14:cNvContentPartPr/>
                <p14:nvPr/>
              </p14:nvContentPartPr>
              <p14:xfrm>
                <a:off x="8212054" y="5148642"/>
                <a:ext cx="77400" cy="352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A6B3946-44FA-013B-9A94-0CFE78C396E0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149054" y="4774460"/>
                  <a:ext cx="203040" cy="783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63A9355E-CD45-6E21-3227-2576E1B8799F}"/>
                    </a:ext>
                  </a:extLst>
                </p14:cNvPr>
                <p14:cNvContentPartPr/>
                <p14:nvPr/>
              </p14:nvContentPartPr>
              <p14:xfrm>
                <a:off x="7220254" y="3781002"/>
                <a:ext cx="2116800" cy="13791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63A9355E-CD45-6E21-3227-2576E1B8799F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157265" y="3403002"/>
                  <a:ext cx="2242419" cy="21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635E542-5DC0-5F4E-D66B-A1B8827A343F}"/>
                    </a:ext>
                  </a:extLst>
                </p14:cNvPr>
                <p14:cNvContentPartPr/>
                <p14:nvPr/>
              </p14:nvContentPartPr>
              <p14:xfrm>
                <a:off x="7941694" y="4324242"/>
                <a:ext cx="25920" cy="100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635E542-5DC0-5F4E-D66B-A1B8827A343F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878694" y="3959276"/>
                  <a:ext cx="151560" cy="739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98EE4B3-3D8F-C271-50FC-7DE2E1277FC7}"/>
                    </a:ext>
                  </a:extLst>
                </p14:cNvPr>
                <p14:cNvContentPartPr/>
                <p14:nvPr/>
              </p14:nvContentPartPr>
              <p14:xfrm>
                <a:off x="7626334" y="4321002"/>
                <a:ext cx="250560" cy="2804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98EE4B3-3D8F-C271-50FC-7DE2E1277FC7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563334" y="3943002"/>
                  <a:ext cx="376200" cy="10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B27B89B1-B639-E328-4DDC-5A49C12E7D14}"/>
                    </a:ext>
                  </a:extLst>
                </p14:cNvPr>
                <p14:cNvContentPartPr/>
                <p14:nvPr/>
              </p14:nvContentPartPr>
              <p14:xfrm>
                <a:off x="8042854" y="4234962"/>
                <a:ext cx="6480" cy="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B27B89B1-B639-E328-4DDC-5A49C12E7D14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979854" y="3856962"/>
                  <a:ext cx="13212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6B385C4-D4BE-7105-B4AF-A652B57DE846}"/>
                    </a:ext>
                  </a:extLst>
                </p14:cNvPr>
                <p14:cNvContentPartPr/>
                <p14:nvPr/>
              </p14:nvContentPartPr>
              <p14:xfrm>
                <a:off x="8055454" y="4005282"/>
                <a:ext cx="513720" cy="1969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6B385C4-D4BE-7105-B4AF-A652B57DE846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992454" y="3627282"/>
                  <a:ext cx="639360" cy="9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48B6C30-DB0D-D947-42E1-AB27A81BB245}"/>
                    </a:ext>
                  </a:extLst>
                </p14:cNvPr>
                <p14:cNvContentPartPr/>
                <p14:nvPr/>
              </p14:nvContentPartPr>
              <p14:xfrm>
                <a:off x="8164534" y="4019322"/>
                <a:ext cx="497880" cy="5241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48B6C30-DB0D-D947-42E1-AB27A81BB245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101534" y="3641062"/>
                  <a:ext cx="623520" cy="1280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A47907A-537C-5E42-5862-016E6EA6D947}"/>
                    </a:ext>
                  </a:extLst>
                </p14:cNvPr>
                <p14:cNvContentPartPr/>
                <p14:nvPr/>
              </p14:nvContentPartPr>
              <p14:xfrm>
                <a:off x="7882654" y="4062522"/>
                <a:ext cx="681840" cy="6040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A47907A-537C-5E42-5862-016E6EA6D947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819654" y="3684522"/>
                  <a:ext cx="807480" cy="13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A5E360F-7AC5-11C6-50B4-12991D2B5333}"/>
                    </a:ext>
                  </a:extLst>
                </p14:cNvPr>
                <p14:cNvContentPartPr/>
                <p14:nvPr/>
              </p14:nvContentPartPr>
              <p14:xfrm>
                <a:off x="7128814" y="4569402"/>
                <a:ext cx="396000" cy="416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A5E360F-7AC5-11C6-50B4-12991D2B5333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065814" y="4191402"/>
                  <a:ext cx="521640" cy="11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BD8A2485-CDBD-7E9E-F699-1E521DE0FB74}"/>
                    </a:ext>
                  </a:extLst>
                </p14:cNvPr>
                <p14:cNvContentPartPr/>
                <p14:nvPr/>
              </p14:nvContentPartPr>
              <p14:xfrm>
                <a:off x="7168414" y="5066562"/>
                <a:ext cx="9000" cy="133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BD8A2485-CDBD-7E9E-F699-1E521DE0FB74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7105414" y="4688562"/>
                  <a:ext cx="134640" cy="7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34AB60B4-3A83-9440-12FA-E5A679A54B0A}"/>
                    </a:ext>
                  </a:extLst>
                </p14:cNvPr>
                <p14:cNvContentPartPr/>
                <p14:nvPr/>
              </p14:nvContentPartPr>
              <p14:xfrm>
                <a:off x="6275254" y="4681722"/>
                <a:ext cx="1914480" cy="8593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34AB60B4-3A83-9440-12FA-E5A679A54B0A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6212254" y="4303880"/>
                  <a:ext cx="2040120" cy="1614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D130C63-4785-8109-3765-1C54439D637B}"/>
                    </a:ext>
                  </a:extLst>
                </p14:cNvPr>
                <p14:cNvContentPartPr/>
                <p14:nvPr/>
              </p14:nvContentPartPr>
              <p14:xfrm>
                <a:off x="7978414" y="4371402"/>
                <a:ext cx="1311840" cy="7351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D130C63-4785-8109-3765-1C54439D637B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915397" y="3993587"/>
                  <a:ext cx="1437514" cy="14903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1691AFEB-57CF-2FEB-1BEB-9325CBB84FBE}"/>
                    </a:ext>
                  </a:extLst>
                </p14:cNvPr>
                <p14:cNvContentPartPr/>
                <p14:nvPr/>
              </p14:nvContentPartPr>
              <p14:xfrm>
                <a:off x="7472614" y="4616562"/>
                <a:ext cx="1705320" cy="7981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1691AFEB-57CF-2FEB-1BEB-9325CBB84FBE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409614" y="4238562"/>
                  <a:ext cx="1830960" cy="15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F6E7797D-D999-EC3B-F8A9-69B6EF011D3E}"/>
                    </a:ext>
                  </a:extLst>
                </p14:cNvPr>
                <p14:cNvContentPartPr/>
                <p14:nvPr/>
              </p14:nvContentPartPr>
              <p14:xfrm>
                <a:off x="7850614" y="4665882"/>
                <a:ext cx="1335240" cy="6750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F6E7797D-D999-EC3B-F8A9-69B6EF011D3E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787631" y="4288083"/>
                  <a:ext cx="1460846" cy="14302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7B80427A-4641-57E2-7BF8-A95BA987BD4A}"/>
                    </a:ext>
                  </a:extLst>
                </p14:cNvPr>
                <p14:cNvContentPartPr/>
                <p14:nvPr/>
              </p14:nvContentPartPr>
              <p14:xfrm>
                <a:off x="8447854" y="4664802"/>
                <a:ext cx="828360" cy="5821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7B80427A-4641-57E2-7BF8-A95BA987BD4A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384854" y="4287036"/>
                  <a:ext cx="954000" cy="1337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8D6FAC4-135F-4365-EB42-ACE2743CD5B8}"/>
                    </a:ext>
                  </a:extLst>
                </p14:cNvPr>
                <p14:cNvContentPartPr/>
                <p14:nvPr/>
              </p14:nvContentPartPr>
              <p14:xfrm>
                <a:off x="8864014" y="4592802"/>
                <a:ext cx="643680" cy="2876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8D6FAC4-135F-4365-EB42-ACE2743CD5B8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801014" y="4214802"/>
                  <a:ext cx="769320" cy="10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FB2B34A0-BDEC-0D25-3F52-7F9CC507BE11}"/>
                    </a:ext>
                  </a:extLst>
                </p14:cNvPr>
                <p14:cNvContentPartPr/>
                <p14:nvPr/>
              </p14:nvContentPartPr>
              <p14:xfrm>
                <a:off x="9278374" y="4221282"/>
                <a:ext cx="714960" cy="3898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FB2B34A0-BDEC-0D25-3F52-7F9CC507BE11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9215342" y="3842933"/>
                  <a:ext cx="840663" cy="1146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DD04BB0-E0EA-34DB-D273-B47790FD4EB6}"/>
                    </a:ext>
                  </a:extLst>
                </p14:cNvPr>
                <p14:cNvContentPartPr/>
                <p14:nvPr/>
              </p14:nvContentPartPr>
              <p14:xfrm>
                <a:off x="9656014" y="3935442"/>
                <a:ext cx="564840" cy="4269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DD04BB0-E0EA-34DB-D273-B47790FD4EB6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593014" y="3557442"/>
                  <a:ext cx="690480" cy="11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85C9B5C-678F-9C8F-6A0B-77C0D7AD5324}"/>
                    </a:ext>
                  </a:extLst>
                </p14:cNvPr>
                <p14:cNvContentPartPr/>
                <p14:nvPr/>
              </p14:nvContentPartPr>
              <p14:xfrm>
                <a:off x="9791374" y="3514602"/>
                <a:ext cx="862920" cy="7236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85C9B5C-678F-9C8F-6A0B-77C0D7AD5324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728374" y="3136414"/>
                  <a:ext cx="988560" cy="1479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5F01399-69CD-CE1F-8D8D-E017FAE47EBE}"/>
                    </a:ext>
                  </a:extLst>
                </p14:cNvPr>
                <p14:cNvContentPartPr/>
                <p14:nvPr/>
              </p14:nvContentPartPr>
              <p14:xfrm>
                <a:off x="10247134" y="3237762"/>
                <a:ext cx="411120" cy="3873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5F01399-69CD-CE1F-8D8D-E017FAE47EBE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0184134" y="2859762"/>
                  <a:ext cx="536760" cy="11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E5E7DD08-5989-CF74-EC68-74E9D5FACAB5}"/>
                    </a:ext>
                  </a:extLst>
                </p14:cNvPr>
                <p14:cNvContentPartPr/>
                <p14:nvPr/>
              </p14:nvContentPartPr>
              <p14:xfrm>
                <a:off x="10559254" y="3091962"/>
                <a:ext cx="375120" cy="2224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E5E7DD08-5989-CF74-EC68-74E9D5FACAB5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0496254" y="2713962"/>
                  <a:ext cx="500760" cy="9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3526CF7-F563-A68F-6627-09A985A54A29}"/>
                    </a:ext>
                  </a:extLst>
                </p14:cNvPr>
                <p14:cNvContentPartPr/>
                <p14:nvPr/>
              </p14:nvContentPartPr>
              <p14:xfrm>
                <a:off x="10675894" y="3001242"/>
                <a:ext cx="152280" cy="3484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3526CF7-F563-A68F-6627-09A985A54A29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0612894" y="2623242"/>
                  <a:ext cx="277920" cy="11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E5EABE1-C9DF-3DA6-215C-B7DD9C4AF106}"/>
                    </a:ext>
                  </a:extLst>
                </p14:cNvPr>
                <p14:cNvContentPartPr/>
                <p14:nvPr/>
              </p14:nvContentPartPr>
              <p14:xfrm>
                <a:off x="9815134" y="3755082"/>
                <a:ext cx="573840" cy="4431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E5EABE1-C9DF-3DA6-215C-B7DD9C4AF106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9752173" y="3377082"/>
                  <a:ext cx="699401" cy="11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EAA107B-8A88-46F5-7B17-AFD7A8365841}"/>
                    </a:ext>
                  </a:extLst>
                </p14:cNvPr>
                <p14:cNvContentPartPr/>
                <p14:nvPr/>
              </p14:nvContentPartPr>
              <p14:xfrm>
                <a:off x="9454054" y="4568682"/>
                <a:ext cx="2520" cy="273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EAA107B-8A88-46F5-7B17-AFD7A8365841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9391054" y="4190682"/>
                  <a:ext cx="12816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82E8A60-61C9-A36B-CDF0-A97C381CD2F7}"/>
                    </a:ext>
                  </a:extLst>
                </p14:cNvPr>
                <p14:cNvContentPartPr/>
                <p14:nvPr/>
              </p14:nvContentPartPr>
              <p14:xfrm>
                <a:off x="8889934" y="4580562"/>
                <a:ext cx="813600" cy="5180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82E8A60-61C9-A36B-CDF0-A97C381CD2F7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8826934" y="4202562"/>
                  <a:ext cx="939240" cy="12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10FB8691-F037-B653-D8A4-2D9E6046DA61}"/>
                    </a:ext>
                  </a:extLst>
                </p14:cNvPr>
                <p14:cNvContentPartPr/>
                <p14:nvPr/>
              </p14:nvContentPartPr>
              <p14:xfrm>
                <a:off x="7271374" y="5029842"/>
                <a:ext cx="1779120" cy="7038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10FB8691-F037-B653-D8A4-2D9E6046DA61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7208374" y="4651649"/>
                  <a:ext cx="1904760" cy="14598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B2615CB6-7B69-2569-CBF5-7B4E12EFC4F3}"/>
                    </a:ext>
                  </a:extLst>
                </p14:cNvPr>
                <p14:cNvContentPartPr/>
                <p14:nvPr/>
              </p14:nvContentPartPr>
              <p14:xfrm>
                <a:off x="7126654" y="5259882"/>
                <a:ext cx="801360" cy="4366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B2615CB6-7B69-2569-CBF5-7B4E12EFC4F3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7063682" y="4881882"/>
                  <a:ext cx="926944" cy="11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65D9B03-42B2-FFB9-7769-CCECBA8CEFFB}"/>
                    </a:ext>
                  </a:extLst>
                </p14:cNvPr>
                <p14:cNvContentPartPr/>
                <p14:nvPr/>
              </p14:nvContentPartPr>
              <p14:xfrm>
                <a:off x="6044134" y="5365722"/>
                <a:ext cx="1649880" cy="696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65D9B03-42B2-FFB9-7769-CCECBA8CEFF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5981134" y="4987917"/>
                  <a:ext cx="1775520" cy="1452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2A2209F4-7CDB-082B-14D3-AC8F008B19AF}"/>
                    </a:ext>
                  </a:extLst>
                </p14:cNvPr>
                <p14:cNvContentPartPr/>
                <p14:nvPr/>
              </p14:nvContentPartPr>
              <p14:xfrm>
                <a:off x="5464174" y="5638962"/>
                <a:ext cx="965520" cy="5547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2A2209F4-7CDB-082B-14D3-AC8F008B19AF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5401174" y="5260962"/>
                  <a:ext cx="1091160" cy="13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886A363-E3B7-E829-0E4F-C183BB4D3325}"/>
                    </a:ext>
                  </a:extLst>
                </p14:cNvPr>
                <p14:cNvContentPartPr/>
                <p14:nvPr/>
              </p14:nvContentPartPr>
              <p14:xfrm>
                <a:off x="5145934" y="5682162"/>
                <a:ext cx="489600" cy="4215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886A363-E3B7-E829-0E4F-C183BB4D3325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5082934" y="5304162"/>
                  <a:ext cx="615240" cy="11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34FFED07-A2C8-18AD-37FB-3B3BB9A724F1}"/>
                    </a:ext>
                  </a:extLst>
                </p14:cNvPr>
                <p14:cNvContentPartPr/>
                <p14:nvPr/>
              </p14:nvContentPartPr>
              <p14:xfrm>
                <a:off x="4927414" y="5876202"/>
                <a:ext cx="304200" cy="2563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34FFED07-A2C8-18AD-37FB-3B3BB9A724F1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864414" y="5498202"/>
                  <a:ext cx="429840" cy="10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0F99E28D-0B30-A685-E211-4154EED4E2FF}"/>
                    </a:ext>
                  </a:extLst>
                </p14:cNvPr>
                <p14:cNvContentPartPr/>
                <p14:nvPr/>
              </p14:nvContentPartPr>
              <p14:xfrm>
                <a:off x="4921294" y="5680362"/>
                <a:ext cx="418320" cy="1155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0F99E28D-0B30-A685-E211-4154EED4E2FF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4858294" y="5302362"/>
                  <a:ext cx="543960" cy="87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300BD65-FA93-2AF9-ED95-42B2B06D01D4}"/>
                    </a:ext>
                  </a:extLst>
                </p14:cNvPr>
                <p14:cNvContentPartPr/>
                <p14:nvPr/>
              </p14:nvContentPartPr>
              <p14:xfrm>
                <a:off x="5029294" y="5492442"/>
                <a:ext cx="395640" cy="2703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300BD65-FA93-2AF9-ED95-42B2B06D01D4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4966351" y="5114442"/>
                  <a:ext cx="521166" cy="10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7947ED3-E604-726C-2670-5F1B4F59EA6B}"/>
                    </a:ext>
                  </a:extLst>
                </p14:cNvPr>
                <p14:cNvContentPartPr/>
                <p14:nvPr/>
              </p14:nvContentPartPr>
              <p14:xfrm>
                <a:off x="5272654" y="5099322"/>
                <a:ext cx="687240" cy="5655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7947ED3-E604-726C-2670-5F1B4F59EA6B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5209654" y="4721322"/>
                  <a:ext cx="812880" cy="13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BAC4E12-98D7-E821-093D-075172EE733C}"/>
                    </a:ext>
                  </a:extLst>
                </p14:cNvPr>
                <p14:cNvContentPartPr/>
                <p14:nvPr/>
              </p14:nvContentPartPr>
              <p14:xfrm>
                <a:off x="5270854" y="5071602"/>
                <a:ext cx="514800" cy="6746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BAC4E12-98D7-E821-093D-075172EE733C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5207854" y="4693602"/>
                  <a:ext cx="640440" cy="14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A2F832DA-2833-293E-B416-ADFE5E4265BD}"/>
                    </a:ext>
                  </a:extLst>
                </p14:cNvPr>
                <p14:cNvContentPartPr/>
                <p14:nvPr/>
              </p14:nvContentPartPr>
              <p14:xfrm>
                <a:off x="4939294" y="5402442"/>
                <a:ext cx="455400" cy="5482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A2F832DA-2833-293E-B416-ADFE5E4265BD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4876294" y="5024442"/>
                  <a:ext cx="581040" cy="13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5732B2F-83F3-3805-180A-D32803052B18}"/>
                    </a:ext>
                  </a:extLst>
                </p14:cNvPr>
                <p14:cNvContentPartPr/>
                <p14:nvPr/>
              </p14:nvContentPartPr>
              <p14:xfrm>
                <a:off x="4933174" y="5755602"/>
                <a:ext cx="561240" cy="3718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5732B2F-83F3-3805-180A-D32803052B18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4870174" y="5377236"/>
                  <a:ext cx="686880" cy="1128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1AE189A-56FC-D86F-01AD-4766BB56200C}"/>
                    </a:ext>
                  </a:extLst>
                </p14:cNvPr>
                <p14:cNvContentPartPr/>
                <p14:nvPr/>
              </p14:nvContentPartPr>
              <p14:xfrm>
                <a:off x="5227294" y="5963682"/>
                <a:ext cx="775800" cy="2318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1AE189A-56FC-D86F-01AD-4766BB56200C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5164323" y="5585682"/>
                  <a:ext cx="901382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C6BAF81-4F59-38DA-7EBE-0E03E34EA9A7}"/>
                    </a:ext>
                  </a:extLst>
                </p14:cNvPr>
                <p14:cNvContentPartPr/>
                <p14:nvPr/>
              </p14:nvContentPartPr>
              <p14:xfrm>
                <a:off x="5826334" y="5502162"/>
                <a:ext cx="1333440" cy="6145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C6BAF81-4F59-38DA-7EBE-0E03E34EA9A7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5763334" y="5124162"/>
                  <a:ext cx="1459080" cy="13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87242C9-E66A-D085-5DBE-A48DFEC84E05}"/>
                    </a:ext>
                  </a:extLst>
                </p14:cNvPr>
                <p14:cNvContentPartPr/>
                <p14:nvPr/>
              </p14:nvContentPartPr>
              <p14:xfrm>
                <a:off x="7119094" y="5433402"/>
                <a:ext cx="895680" cy="3888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87242C9-E66A-D085-5DBE-A48DFEC84E05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7056094" y="5055402"/>
                  <a:ext cx="1021320" cy="11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6AA6319-FCE3-2D10-EF0B-A52383E5B87E}"/>
                    </a:ext>
                  </a:extLst>
                </p14:cNvPr>
                <p14:cNvContentPartPr/>
                <p14:nvPr/>
              </p14:nvContentPartPr>
              <p14:xfrm>
                <a:off x="7330054" y="5233602"/>
                <a:ext cx="655920" cy="5652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6AA6319-FCE3-2D10-EF0B-A52383E5B87E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7267054" y="4855602"/>
                  <a:ext cx="781560" cy="13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278656C-7D39-2B08-27A0-A8492424A870}"/>
                    </a:ext>
                  </a:extLst>
                </p14:cNvPr>
                <p14:cNvContentPartPr/>
                <p14:nvPr/>
              </p14:nvContentPartPr>
              <p14:xfrm>
                <a:off x="7593934" y="5196882"/>
                <a:ext cx="1196640" cy="4154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278656C-7D39-2B08-27A0-A8492424A870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7530915" y="4818882"/>
                  <a:ext cx="1322318" cy="11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C9529CAE-398E-984B-9F7A-8FAADBA7107E}"/>
                    </a:ext>
                  </a:extLst>
                </p14:cNvPr>
                <p14:cNvContentPartPr/>
                <p14:nvPr/>
              </p14:nvContentPartPr>
              <p14:xfrm>
                <a:off x="7938814" y="5163402"/>
                <a:ext cx="1039680" cy="3358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C9529CAE-398E-984B-9F7A-8FAADBA7107E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7875814" y="4785402"/>
                  <a:ext cx="1165320" cy="10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6FBE614-9AA6-C5BA-84F0-63A7AC2010B0}"/>
                    </a:ext>
                  </a:extLst>
                </p14:cNvPr>
                <p14:cNvContentPartPr/>
                <p14:nvPr/>
              </p14:nvContentPartPr>
              <p14:xfrm>
                <a:off x="8150134" y="4988442"/>
                <a:ext cx="961560" cy="5248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6FBE614-9AA6-C5BA-84F0-63A7AC2010B0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8087134" y="4610442"/>
                  <a:ext cx="1087200" cy="12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B57EF3A-9F00-7B0F-9B0C-935F30BD2D25}"/>
                    </a:ext>
                  </a:extLst>
                </p14:cNvPr>
                <p14:cNvContentPartPr/>
                <p14:nvPr/>
              </p14:nvContentPartPr>
              <p14:xfrm>
                <a:off x="8283694" y="4882602"/>
                <a:ext cx="1188000" cy="5644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B57EF3A-9F00-7B0F-9B0C-935F30BD2D25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8220694" y="4504602"/>
                  <a:ext cx="1313640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077B1443-58AD-BFD8-D1E0-A95F1012C322}"/>
                    </a:ext>
                  </a:extLst>
                </p14:cNvPr>
                <p14:cNvContentPartPr/>
                <p14:nvPr/>
              </p14:nvContentPartPr>
              <p14:xfrm>
                <a:off x="8678614" y="4552122"/>
                <a:ext cx="1076400" cy="4950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077B1443-58AD-BFD8-D1E0-A95F1012C322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8615614" y="4174397"/>
                  <a:ext cx="1202040" cy="12500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F2BC89E2-153B-7B03-44C6-4DA6A0084453}"/>
                    </a:ext>
                  </a:extLst>
                </p14:cNvPr>
                <p14:cNvContentPartPr/>
                <p14:nvPr/>
              </p14:nvContentPartPr>
              <p14:xfrm>
                <a:off x="9052654" y="4417842"/>
                <a:ext cx="903600" cy="4730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F2BC89E2-153B-7B03-44C6-4DA6A0084453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8989629" y="4039842"/>
                  <a:ext cx="1029290" cy="12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7E39ADC9-08A8-0DB6-DFE9-C7C04DEDFCC6}"/>
                    </a:ext>
                  </a:extLst>
                </p14:cNvPr>
                <p14:cNvContentPartPr/>
                <p14:nvPr/>
              </p14:nvContentPartPr>
              <p14:xfrm>
                <a:off x="9154534" y="4392642"/>
                <a:ext cx="812160" cy="4640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7E39ADC9-08A8-0DB6-DFE9-C7C04DEDFCC6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9091534" y="4014642"/>
                  <a:ext cx="937800" cy="12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97572733-531B-D740-9D16-D0148E258620}"/>
                    </a:ext>
                  </a:extLst>
                </p14:cNvPr>
                <p14:cNvContentPartPr/>
                <p14:nvPr/>
              </p14:nvContentPartPr>
              <p14:xfrm>
                <a:off x="9307534" y="4111482"/>
                <a:ext cx="686520" cy="4168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97572733-531B-D740-9D16-D0148E258620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9244534" y="3733482"/>
                  <a:ext cx="812160" cy="11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AE6C271-49FD-C6E7-ED97-6F943F601062}"/>
                    </a:ext>
                  </a:extLst>
                </p14:cNvPr>
                <p14:cNvContentPartPr/>
                <p14:nvPr/>
              </p14:nvContentPartPr>
              <p14:xfrm>
                <a:off x="9814414" y="3575802"/>
                <a:ext cx="770400" cy="2862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AE6C271-49FD-C6E7-ED97-6F943F6010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9751414" y="3197802"/>
                  <a:ext cx="896040" cy="10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EFE716A-7752-8961-82EF-7DD577EE65E5}"/>
                    </a:ext>
                  </a:extLst>
                </p14:cNvPr>
                <p14:cNvContentPartPr/>
                <p14:nvPr/>
              </p14:nvContentPartPr>
              <p14:xfrm>
                <a:off x="10026814" y="3210402"/>
                <a:ext cx="850320" cy="5515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EFE716A-7752-8961-82EF-7DD577EE65E5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9963814" y="2832155"/>
                  <a:ext cx="975960" cy="13076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61AE9D39-91D0-6FE2-C619-88EBC2DE3884}"/>
                    </a:ext>
                  </a:extLst>
                </p14:cNvPr>
                <p14:cNvContentPartPr/>
                <p14:nvPr/>
              </p14:nvContentPartPr>
              <p14:xfrm>
                <a:off x="10373134" y="3066402"/>
                <a:ext cx="434880" cy="3063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61AE9D39-91D0-6FE2-C619-88EBC2DE3884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0310134" y="2687957"/>
                  <a:ext cx="560520" cy="1062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A462C4DC-F1BA-E8EA-F206-F2DE72C630DA}"/>
                    </a:ext>
                  </a:extLst>
                </p14:cNvPr>
                <p14:cNvContentPartPr/>
                <p14:nvPr/>
              </p14:nvContentPartPr>
              <p14:xfrm>
                <a:off x="10610014" y="2965962"/>
                <a:ext cx="348840" cy="2574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A462C4DC-F1BA-E8EA-F206-F2DE72C630DA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0547014" y="2587962"/>
                  <a:ext cx="474480" cy="10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DC66990-EBE4-3506-90C1-195D45DFE672}"/>
                    </a:ext>
                  </a:extLst>
                </p14:cNvPr>
                <p14:cNvContentPartPr/>
                <p14:nvPr/>
              </p14:nvContentPartPr>
              <p14:xfrm>
                <a:off x="10629814" y="2902962"/>
                <a:ext cx="646920" cy="3492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DC66990-EBE4-3506-90C1-195D45DFE672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0566814" y="2524962"/>
                  <a:ext cx="772560" cy="11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CC940F60-5A9F-84C7-8785-5B0CA5B4D4A1}"/>
                    </a:ext>
                  </a:extLst>
                </p14:cNvPr>
                <p14:cNvContentPartPr/>
                <p14:nvPr/>
              </p14:nvContentPartPr>
              <p14:xfrm>
                <a:off x="10862014" y="2657082"/>
                <a:ext cx="291960" cy="997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CC940F60-5A9F-84C7-8785-5B0CA5B4D4A1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0799014" y="2279082"/>
                  <a:ext cx="41760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1C68900E-83D5-1357-E6C8-E49FCB607DE5}"/>
                    </a:ext>
                  </a:extLst>
                </p14:cNvPr>
                <p14:cNvContentPartPr/>
                <p14:nvPr/>
              </p14:nvContentPartPr>
              <p14:xfrm>
                <a:off x="10321294" y="3014202"/>
                <a:ext cx="669960" cy="11818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1C68900E-83D5-1357-E6C8-E49FCB607DE5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0258294" y="2636087"/>
                  <a:ext cx="795600" cy="1937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4BCF92E-E46D-8D86-0D53-1AC73CDFBA8C}"/>
                    </a:ext>
                  </a:extLst>
                </p14:cNvPr>
                <p14:cNvContentPartPr/>
                <p14:nvPr/>
              </p14:nvContentPartPr>
              <p14:xfrm>
                <a:off x="9299614" y="3943722"/>
                <a:ext cx="982440" cy="7092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4BCF92E-E46D-8D86-0D53-1AC73CDFBA8C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9236614" y="3565530"/>
                  <a:ext cx="1108080" cy="14652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F9F3DA4-1B11-6BF7-2990-1365A1D84C42}"/>
                    </a:ext>
                  </a:extLst>
                </p14:cNvPr>
                <p14:cNvContentPartPr/>
                <p14:nvPr/>
              </p14:nvContentPartPr>
              <p14:xfrm>
                <a:off x="9344974" y="3211122"/>
                <a:ext cx="10800" cy="57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F9F3DA4-1B11-6BF7-2990-1365A1D84C42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9279802" y="2833122"/>
                  <a:ext cx="140772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E7E607F4-A79A-F7E9-F675-D78DC0BB1650}"/>
                    </a:ext>
                  </a:extLst>
                </p14:cNvPr>
                <p14:cNvContentPartPr/>
                <p14:nvPr/>
              </p14:nvContentPartPr>
              <p14:xfrm>
                <a:off x="9755014" y="2949402"/>
                <a:ext cx="628200" cy="464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E7E607F4-A79A-F7E9-F675-D78DC0BB165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9692014" y="2571402"/>
                  <a:ext cx="753840" cy="80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3346283A-6667-40BC-BE24-1AA10AFB8093}"/>
                    </a:ext>
                  </a:extLst>
                </p14:cNvPr>
                <p14:cNvContentPartPr/>
                <p14:nvPr/>
              </p14:nvContentPartPr>
              <p14:xfrm>
                <a:off x="6002734" y="3901242"/>
                <a:ext cx="1832040" cy="14781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3346283A-6667-40BC-BE24-1AA10AFB8093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5939722" y="3523334"/>
                  <a:ext cx="1957705" cy="2233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2D8BBE48-F992-5626-A196-B027B4DCAE26}"/>
                    </a:ext>
                  </a:extLst>
                </p14:cNvPr>
                <p14:cNvContentPartPr/>
                <p14:nvPr/>
              </p14:nvContentPartPr>
              <p14:xfrm>
                <a:off x="5907334" y="4489842"/>
                <a:ext cx="1645200" cy="10303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2D8BBE48-F992-5626-A196-B027B4DCAE26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5844334" y="4111974"/>
                  <a:ext cx="1770840" cy="1785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811862A8-F0E5-4F73-EB47-02AC9F7AA68A}"/>
                    </a:ext>
                  </a:extLst>
                </p14:cNvPr>
                <p14:cNvContentPartPr/>
                <p14:nvPr/>
              </p14:nvContentPartPr>
              <p14:xfrm>
                <a:off x="5673334" y="4616202"/>
                <a:ext cx="902880" cy="12567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811862A8-F0E5-4F73-EB47-02AC9F7AA68A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5610359" y="4238094"/>
                  <a:ext cx="1028470" cy="20126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9C56443-BFF8-56CA-357C-6A565BB791F9}"/>
                    </a:ext>
                  </a:extLst>
                </p14:cNvPr>
                <p14:cNvContentPartPr/>
                <p14:nvPr/>
              </p14:nvContentPartPr>
              <p14:xfrm>
                <a:off x="5571814" y="5184642"/>
                <a:ext cx="416880" cy="7279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9C56443-BFF8-56CA-357C-6A565BB791F9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5508814" y="4806455"/>
                  <a:ext cx="542520" cy="1483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04154BE-C343-D6DC-EB6E-8B6ACFC704E4}"/>
                    </a:ext>
                  </a:extLst>
                </p14:cNvPr>
                <p14:cNvContentPartPr/>
                <p14:nvPr/>
              </p14:nvContentPartPr>
              <p14:xfrm>
                <a:off x="5319094" y="5240082"/>
                <a:ext cx="903600" cy="6904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04154BE-C343-D6DC-EB6E-8B6ACFC704E4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5256094" y="4862082"/>
                  <a:ext cx="1029240" cy="14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12710C9-24E3-29E5-643E-9A70DF2ED094}"/>
                    </a:ext>
                  </a:extLst>
                </p14:cNvPr>
                <p14:cNvContentPartPr/>
                <p14:nvPr/>
              </p14:nvContentPartPr>
              <p14:xfrm>
                <a:off x="5465974" y="5592882"/>
                <a:ext cx="691200" cy="4082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12710C9-24E3-29E5-643E-9A70DF2ED094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5402974" y="5214882"/>
                  <a:ext cx="816840" cy="11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36233050-39D0-04D0-72EB-CAA32E7F3145}"/>
                    </a:ext>
                  </a:extLst>
                </p14:cNvPr>
                <p14:cNvContentPartPr/>
                <p14:nvPr/>
              </p14:nvContentPartPr>
              <p14:xfrm>
                <a:off x="5527534" y="5628522"/>
                <a:ext cx="866880" cy="3438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36233050-39D0-04D0-72EB-CAA32E7F31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5464534" y="5250522"/>
                  <a:ext cx="992520" cy="10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7751723-B4D8-6807-A1B2-978AEF45A311}"/>
                    </a:ext>
                  </a:extLst>
                </p14:cNvPr>
                <p14:cNvContentPartPr/>
                <p14:nvPr/>
              </p14:nvContentPartPr>
              <p14:xfrm>
                <a:off x="5705014" y="5765682"/>
                <a:ext cx="859680" cy="2300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7751723-B4D8-6807-A1B2-978AEF45A311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5642014" y="5388273"/>
                  <a:ext cx="985320" cy="984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3E53755-A0DE-A0BF-0DBB-D784E89EC571}"/>
                    </a:ext>
                  </a:extLst>
                </p14:cNvPr>
                <p14:cNvContentPartPr/>
                <p14:nvPr/>
              </p14:nvContentPartPr>
              <p14:xfrm>
                <a:off x="6463894" y="5534922"/>
                <a:ext cx="309600" cy="1670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3E53755-A0DE-A0BF-0DBB-D784E89EC571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6400894" y="5156922"/>
                  <a:ext cx="435240" cy="9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E97A0386-DAC4-9840-AD92-D2F7704DEF0E}"/>
                    </a:ext>
                  </a:extLst>
                </p14:cNvPr>
                <p14:cNvContentPartPr/>
                <p14:nvPr/>
              </p14:nvContentPartPr>
              <p14:xfrm>
                <a:off x="5838934" y="5336202"/>
                <a:ext cx="1539720" cy="6163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E97A0386-DAC4-9840-AD92-D2F7704DEF0E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5775934" y="4958202"/>
                  <a:ext cx="1665360" cy="13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5552BC62-5411-6B71-81E2-C887A1BC0C44}"/>
                    </a:ext>
                  </a:extLst>
                </p14:cNvPr>
                <p14:cNvContentPartPr/>
                <p14:nvPr/>
              </p14:nvContentPartPr>
              <p14:xfrm>
                <a:off x="6674134" y="5325042"/>
                <a:ext cx="642960" cy="2815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5552BC62-5411-6B71-81E2-C887A1BC0C44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6611099" y="4947042"/>
                  <a:ext cx="768670" cy="10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E1B5FEE3-F207-43E4-DC1A-0143FF5EA7CC}"/>
                    </a:ext>
                  </a:extLst>
                </p14:cNvPr>
                <p14:cNvContentPartPr/>
                <p14:nvPr/>
              </p14:nvContentPartPr>
              <p14:xfrm>
                <a:off x="6257614" y="3966762"/>
                <a:ext cx="3075480" cy="18720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E1B5FEE3-F207-43E4-DC1A-0143FF5EA7CC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6194614" y="3588762"/>
                  <a:ext cx="3201120" cy="26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316BE15B-13A5-8C59-7D83-5677615D9FB6}"/>
                    </a:ext>
                  </a:extLst>
                </p14:cNvPr>
                <p14:cNvContentPartPr/>
                <p14:nvPr/>
              </p14:nvContentPartPr>
              <p14:xfrm>
                <a:off x="6089854" y="3873162"/>
                <a:ext cx="3075480" cy="19958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316BE15B-13A5-8C59-7D83-5677615D9FB6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6026854" y="3495162"/>
                  <a:ext cx="3201120" cy="27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3EB99867-E4CC-CE3C-F14F-23BC6F66F568}"/>
                    </a:ext>
                  </a:extLst>
                </p14:cNvPr>
                <p14:cNvContentPartPr/>
                <p14:nvPr/>
              </p14:nvContentPartPr>
              <p14:xfrm>
                <a:off x="6580174" y="4068642"/>
                <a:ext cx="2800800" cy="15177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3EB99867-E4CC-CE3C-F14F-23BC6F66F568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6517174" y="3690552"/>
                  <a:ext cx="2926440" cy="2273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4FDEAC3-AC6A-5906-8DEE-6CB7FABE22E7}"/>
                    </a:ext>
                  </a:extLst>
                </p14:cNvPr>
                <p14:cNvContentPartPr/>
                <p14:nvPr/>
              </p14:nvContentPartPr>
              <p14:xfrm>
                <a:off x="5920654" y="4621962"/>
                <a:ext cx="3031920" cy="12438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4FDEAC3-AC6A-5906-8DEE-6CB7FABE22E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5857654" y="4243962"/>
                  <a:ext cx="3157560" cy="19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AC9F58B-21E6-3E66-124B-F26CCBB38555}"/>
                    </a:ext>
                  </a:extLst>
                </p14:cNvPr>
                <p14:cNvContentPartPr/>
                <p14:nvPr/>
              </p14:nvContentPartPr>
              <p14:xfrm>
                <a:off x="6405934" y="4258362"/>
                <a:ext cx="2911680" cy="17679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AC9F58B-21E6-3E66-124B-F26CCBB38555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6342934" y="3880362"/>
                  <a:ext cx="3037320" cy="25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47E9E60B-5E74-981D-5322-88015C6510B2}"/>
                    </a:ext>
                  </a:extLst>
                </p14:cNvPr>
                <p14:cNvContentPartPr/>
                <p14:nvPr/>
              </p14:nvContentPartPr>
              <p14:xfrm>
                <a:off x="5837854" y="4106802"/>
                <a:ext cx="3607200" cy="20152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47E9E60B-5E74-981D-5322-88015C6510B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774854" y="3728802"/>
                  <a:ext cx="3732840" cy="27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3F65593B-E279-1093-6C64-6396464B4654}"/>
                    </a:ext>
                  </a:extLst>
                </p14:cNvPr>
                <p14:cNvContentPartPr/>
                <p14:nvPr/>
              </p14:nvContentPartPr>
              <p14:xfrm>
                <a:off x="6176974" y="4002042"/>
                <a:ext cx="3168720" cy="19872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3F65593B-E279-1093-6C64-6396464B4654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6113974" y="3624110"/>
                  <a:ext cx="3294360" cy="2742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9D4DC195-BEA7-A248-C499-78388D8202FF}"/>
                    </a:ext>
                  </a:extLst>
                </p14:cNvPr>
                <p14:cNvContentPartPr/>
                <p14:nvPr/>
              </p14:nvContentPartPr>
              <p14:xfrm>
                <a:off x="6212614" y="4235682"/>
                <a:ext cx="3060360" cy="15372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9D4DC195-BEA7-A248-C499-78388D8202FF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6149614" y="3857682"/>
                  <a:ext cx="3186000" cy="22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7837AA0D-5529-736F-6581-401FD165373F}"/>
                    </a:ext>
                  </a:extLst>
                </p14:cNvPr>
                <p14:cNvContentPartPr/>
                <p14:nvPr/>
              </p14:nvContentPartPr>
              <p14:xfrm>
                <a:off x="6907774" y="3927882"/>
                <a:ext cx="2580840" cy="18511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7837AA0D-5529-736F-6581-401FD165373F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6844774" y="3549955"/>
                  <a:ext cx="2706480" cy="26066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580A8738-74BC-F530-1514-FACFED85BE85}"/>
                    </a:ext>
                  </a:extLst>
                </p14:cNvPr>
                <p14:cNvContentPartPr/>
                <p14:nvPr/>
              </p14:nvContentPartPr>
              <p14:xfrm>
                <a:off x="6624454" y="4340082"/>
                <a:ext cx="2855160" cy="14166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580A8738-74BC-F530-1514-FACFED85BE85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6561454" y="3962178"/>
                  <a:ext cx="2980800" cy="2172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5D2DABF2-3C78-7809-B96D-5048C6519141}"/>
                    </a:ext>
                  </a:extLst>
                </p14:cNvPr>
                <p14:cNvContentPartPr/>
                <p14:nvPr/>
              </p14:nvContentPartPr>
              <p14:xfrm>
                <a:off x="7952494" y="4277442"/>
                <a:ext cx="1588680" cy="9874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5D2DABF2-3C78-7809-B96D-5048C6519141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7889494" y="3899442"/>
                  <a:ext cx="1714320" cy="17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D8CBC52F-F682-2762-5AF8-94470E0F1771}"/>
                    </a:ext>
                  </a:extLst>
                </p14:cNvPr>
                <p14:cNvContentPartPr/>
                <p14:nvPr/>
              </p14:nvContentPartPr>
              <p14:xfrm>
                <a:off x="6805534" y="4961082"/>
                <a:ext cx="1863720" cy="7848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D8CBC52F-F682-2762-5AF8-94470E0F1771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6742534" y="4583255"/>
                  <a:ext cx="1989360" cy="15400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A133085-ACB5-7848-F038-1240553BF85A}"/>
                    </a:ext>
                  </a:extLst>
                </p14:cNvPr>
                <p14:cNvContentPartPr/>
                <p14:nvPr/>
              </p14:nvContentPartPr>
              <p14:xfrm>
                <a:off x="8737654" y="4810962"/>
                <a:ext cx="79560" cy="475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A133085-ACB5-7848-F038-1240553BF85A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8674938" y="4432962"/>
                  <a:ext cx="204634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7D7EF5E-7AA3-EA19-A562-8DEA6174424E}"/>
                    </a:ext>
                  </a:extLst>
                </p14:cNvPr>
                <p14:cNvContentPartPr/>
                <p14:nvPr/>
              </p14:nvContentPartPr>
              <p14:xfrm>
                <a:off x="6904174" y="4971162"/>
                <a:ext cx="2158920" cy="8280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7D7EF5E-7AA3-EA19-A562-8DEA6174424E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6841174" y="4593326"/>
                  <a:ext cx="2284560" cy="1583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6852B7BE-A726-EE30-B09C-6B5EA8D3F209}"/>
                    </a:ext>
                  </a:extLst>
                </p14:cNvPr>
                <p14:cNvContentPartPr/>
                <p14:nvPr/>
              </p14:nvContentPartPr>
              <p14:xfrm>
                <a:off x="8210614" y="5034522"/>
                <a:ext cx="745200" cy="3272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6852B7BE-A726-EE30-B09C-6B5EA8D3F209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8147614" y="4656522"/>
                  <a:ext cx="870840" cy="10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AC533D33-736B-9968-4CC3-224D296905A4}"/>
                    </a:ext>
                  </a:extLst>
                </p14:cNvPr>
                <p14:cNvContentPartPr/>
                <p14:nvPr/>
              </p14:nvContentPartPr>
              <p14:xfrm>
                <a:off x="7025134" y="5150082"/>
                <a:ext cx="1765800" cy="6490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AC533D33-736B-9968-4CC3-224D296905A4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6962134" y="4772082"/>
                  <a:ext cx="1891440" cy="14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9B2088C0-69D3-A367-4B5E-602178B45C5D}"/>
                    </a:ext>
                  </a:extLst>
                </p14:cNvPr>
                <p14:cNvContentPartPr/>
                <p14:nvPr/>
              </p14:nvContentPartPr>
              <p14:xfrm>
                <a:off x="8274694" y="5276082"/>
                <a:ext cx="207360" cy="842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9B2088C0-69D3-A367-4B5E-602178B45C5D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8211803" y="4898082"/>
                  <a:ext cx="332782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471BA3B1-9768-B21F-BE49-22378B5D7ECA}"/>
                    </a:ext>
                  </a:extLst>
                </p14:cNvPr>
                <p14:cNvContentPartPr/>
                <p14:nvPr/>
              </p14:nvContentPartPr>
              <p14:xfrm>
                <a:off x="6751894" y="4254042"/>
                <a:ext cx="2942280" cy="15116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471BA3B1-9768-B21F-BE49-22378B5D7ECA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6688894" y="3876042"/>
                  <a:ext cx="3067920" cy="22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5066C116-7B01-9798-FE96-529E5DECFF4C}"/>
                    </a:ext>
                  </a:extLst>
                </p14:cNvPr>
                <p14:cNvContentPartPr/>
                <p14:nvPr/>
              </p14:nvContentPartPr>
              <p14:xfrm>
                <a:off x="8298094" y="4173762"/>
                <a:ext cx="1378440" cy="6224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5066C116-7B01-9798-FE96-529E5DECFF4C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8235094" y="3795762"/>
                  <a:ext cx="1504080" cy="13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A21618AC-F66E-78BD-F2DD-999817C567BD}"/>
                    </a:ext>
                  </a:extLst>
                </p14:cNvPr>
                <p14:cNvContentPartPr/>
                <p14:nvPr/>
              </p14:nvContentPartPr>
              <p14:xfrm>
                <a:off x="7588174" y="2927082"/>
                <a:ext cx="2181240" cy="8776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A21618AC-F66E-78BD-F2DD-999817C567BD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7525164" y="2549082"/>
                  <a:ext cx="2306901" cy="16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F47E02F2-5A63-37A1-68FD-EE7CB4EDC110}"/>
                    </a:ext>
                  </a:extLst>
                </p14:cNvPr>
                <p14:cNvContentPartPr/>
                <p14:nvPr/>
              </p14:nvContentPartPr>
              <p14:xfrm>
                <a:off x="7137454" y="3194562"/>
                <a:ext cx="2095200" cy="11620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F47E02F2-5A63-37A1-68FD-EE7CB4EDC110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7074443" y="2816562"/>
                  <a:ext cx="2220862" cy="19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A5A71B29-FF55-63D6-EC21-2EB0847ADE58}"/>
                    </a:ext>
                  </a:extLst>
                </p14:cNvPr>
                <p14:cNvContentPartPr/>
                <p14:nvPr/>
              </p14:nvContentPartPr>
              <p14:xfrm>
                <a:off x="7004254" y="3331722"/>
                <a:ext cx="2090160" cy="11336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A5A71B29-FF55-63D6-EC21-2EB0847ADE58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941254" y="2953842"/>
                  <a:ext cx="2215800" cy="18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2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0B60319F-363E-8612-1AF2-FBC5CB645014}"/>
                    </a:ext>
                  </a:extLst>
                </p14:cNvPr>
                <p14:cNvContentPartPr/>
                <p14:nvPr/>
              </p14:nvContentPartPr>
              <p14:xfrm>
                <a:off x="6672694" y="3223002"/>
                <a:ext cx="2416680" cy="14292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0B60319F-363E-8612-1AF2-FBC5CB645014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6609703" y="2845002"/>
                  <a:ext cx="2542301" cy="21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05BCB215-DA36-D644-BFED-036E564B28C0}"/>
                    </a:ext>
                  </a:extLst>
                </p14:cNvPr>
                <p14:cNvContentPartPr/>
                <p14:nvPr/>
              </p14:nvContentPartPr>
              <p14:xfrm>
                <a:off x="6123694" y="3505242"/>
                <a:ext cx="2078640" cy="17758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05BCB215-DA36-D644-BFED-036E564B28C0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6060705" y="3127319"/>
                  <a:ext cx="2204258" cy="25313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3D54374-8A76-C6FE-C82F-345844CB897E}"/>
                    </a:ext>
                  </a:extLst>
                </p14:cNvPr>
                <p14:cNvContentPartPr/>
                <p14:nvPr/>
              </p14:nvContentPartPr>
              <p14:xfrm>
                <a:off x="6002734" y="3667602"/>
                <a:ext cx="1836720" cy="15285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3D54374-8A76-C6FE-C82F-345844CB897E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939746" y="3289602"/>
                  <a:ext cx="1962335" cy="22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F09A373F-F10E-39EB-21B4-2C3460A6130B}"/>
                    </a:ext>
                  </a:extLst>
                </p14:cNvPr>
                <p14:cNvContentPartPr/>
                <p14:nvPr/>
              </p14:nvContentPartPr>
              <p14:xfrm>
                <a:off x="5734894" y="3426762"/>
                <a:ext cx="2508120" cy="19418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F09A373F-F10E-39EB-21B4-2C3460A6130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671894" y="3048762"/>
                  <a:ext cx="2633760" cy="26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2C1A0442-6181-A136-5545-6F227D0E61DA}"/>
                    </a:ext>
                  </a:extLst>
                </p14:cNvPr>
                <p14:cNvContentPartPr/>
                <p14:nvPr/>
              </p14:nvContentPartPr>
              <p14:xfrm>
                <a:off x="5727334" y="3850842"/>
                <a:ext cx="1765080" cy="18561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2C1A0442-6181-A136-5545-6F227D0E61DA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664334" y="3472842"/>
                  <a:ext cx="1890720" cy="26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008714AE-A341-2CD2-FE80-A0D8C85FC027}"/>
                    </a:ext>
                  </a:extLst>
                </p14:cNvPr>
                <p14:cNvContentPartPr/>
                <p14:nvPr/>
              </p14:nvContentPartPr>
              <p14:xfrm>
                <a:off x="5450494" y="4782162"/>
                <a:ext cx="851400" cy="11466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008714AE-A341-2CD2-FE80-A0D8C85FC027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387521" y="4404043"/>
                  <a:ext cx="976987" cy="19024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A95B75A0-8B5C-946F-835B-363717F5D7A6}"/>
                    </a:ext>
                  </a:extLst>
                </p14:cNvPr>
                <p14:cNvContentPartPr/>
                <p14:nvPr/>
              </p14:nvContentPartPr>
              <p14:xfrm>
                <a:off x="5487214" y="5397762"/>
                <a:ext cx="616680" cy="4366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A95B75A0-8B5C-946F-835B-363717F5D7A6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5424214" y="5019762"/>
                  <a:ext cx="742320" cy="11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C96A11EC-F660-D3D2-FB26-A60757C56AB2}"/>
                    </a:ext>
                  </a:extLst>
                </p14:cNvPr>
                <p14:cNvContentPartPr/>
                <p14:nvPr/>
              </p14:nvContentPartPr>
              <p14:xfrm>
                <a:off x="5325214" y="5641842"/>
                <a:ext cx="665280" cy="2278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C96A11EC-F660-D3D2-FB26-A60757C56AB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5262180" y="5263842"/>
                  <a:ext cx="790988" cy="9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10FC149D-95E9-AB39-D4FE-03821CBDEBFE}"/>
                    </a:ext>
                  </a:extLst>
                </p14:cNvPr>
                <p14:cNvContentPartPr/>
                <p14:nvPr/>
              </p14:nvContentPartPr>
              <p14:xfrm>
                <a:off x="5279134" y="5691522"/>
                <a:ext cx="539640" cy="1861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10FC149D-95E9-AB39-D4FE-03821CBDEBFE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216176" y="5313522"/>
                  <a:ext cx="665196" cy="9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BFB14C36-F0D8-9476-BCE3-67DD8B81CFE5}"/>
                    </a:ext>
                  </a:extLst>
                </p14:cNvPr>
                <p14:cNvContentPartPr/>
                <p14:nvPr/>
              </p14:nvContentPartPr>
              <p14:xfrm>
                <a:off x="5409094" y="5654442"/>
                <a:ext cx="249840" cy="24084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BFB14C36-F0D8-9476-BCE3-67DD8B81CFE5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346094" y="5276442"/>
                  <a:ext cx="375480" cy="9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6E95E436-DA94-EB7B-D75A-D65E883C1E21}"/>
                    </a:ext>
                  </a:extLst>
                </p14:cNvPr>
                <p14:cNvContentPartPr/>
                <p14:nvPr/>
              </p14:nvContentPartPr>
              <p14:xfrm>
                <a:off x="5378854" y="5019762"/>
                <a:ext cx="537480" cy="8762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6E95E436-DA94-EB7B-D75A-D65E883C1E21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315854" y="4641762"/>
                  <a:ext cx="663120" cy="163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822E8911-4104-9BCB-E645-51245FD39FAA}"/>
                    </a:ext>
                  </a:extLst>
                </p14:cNvPr>
                <p14:cNvContentPartPr/>
                <p14:nvPr/>
              </p14:nvContentPartPr>
              <p14:xfrm>
                <a:off x="5303254" y="5079882"/>
                <a:ext cx="628200" cy="87480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822E8911-4104-9BCB-E645-51245FD39FAA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240290" y="4701882"/>
                  <a:ext cx="753768" cy="163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B851EC4C-D788-B19A-6F6A-C23184CF2CFA}"/>
                    </a:ext>
                  </a:extLst>
                </p14:cNvPr>
                <p14:cNvContentPartPr/>
                <p14:nvPr/>
              </p14:nvContentPartPr>
              <p14:xfrm>
                <a:off x="5247094" y="5903562"/>
                <a:ext cx="916920" cy="2358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B851EC4C-D788-B19A-6F6A-C23184CF2CFA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5184094" y="5525562"/>
                  <a:ext cx="1042560" cy="9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24D616B3-26CE-4F17-7548-C4EA5C9708D2}"/>
                    </a:ext>
                  </a:extLst>
                </p14:cNvPr>
                <p14:cNvContentPartPr/>
                <p14:nvPr/>
              </p14:nvContentPartPr>
              <p14:xfrm>
                <a:off x="5889334" y="5861442"/>
                <a:ext cx="47160" cy="651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24D616B3-26CE-4F17-7548-C4EA5C9708D2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5826334" y="5483442"/>
                  <a:ext cx="17280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0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804A3D30-7EC4-88B7-1BFB-D6B90C9E9F7C}"/>
                    </a:ext>
                  </a:extLst>
                </p14:cNvPr>
                <p14:cNvContentPartPr/>
                <p14:nvPr/>
              </p14:nvContentPartPr>
              <p14:xfrm>
                <a:off x="6135574" y="5300562"/>
                <a:ext cx="1428120" cy="72216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804A3D30-7EC4-88B7-1BFB-D6B90C9E9F7C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6072574" y="4922562"/>
                  <a:ext cx="1553760" cy="14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2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1BA59634-4D00-1CB3-2CB4-D3F4C4A1CC7E}"/>
                    </a:ext>
                  </a:extLst>
                </p14:cNvPr>
                <p14:cNvContentPartPr/>
                <p14:nvPr/>
              </p14:nvContentPartPr>
              <p14:xfrm>
                <a:off x="8018374" y="4516122"/>
                <a:ext cx="525600" cy="33408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1BA59634-4D00-1CB3-2CB4-D3F4C4A1CC7E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7955374" y="4138122"/>
                  <a:ext cx="651240" cy="10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4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C119C0D5-A17B-4074-822B-D2BB412004E1}"/>
                    </a:ext>
                  </a:extLst>
                </p14:cNvPr>
                <p14:cNvContentPartPr/>
                <p14:nvPr/>
              </p14:nvContentPartPr>
              <p14:xfrm>
                <a:off x="9189454" y="2809362"/>
                <a:ext cx="1043640" cy="9118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C119C0D5-A17B-4074-822B-D2BB412004E1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9126454" y="2431362"/>
                  <a:ext cx="1169280" cy="16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6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09A79F96-1252-43EF-1582-91DCF5F161E2}"/>
                    </a:ext>
                  </a:extLst>
                </p14:cNvPr>
                <p14:cNvContentPartPr/>
                <p14:nvPr/>
              </p14:nvContentPartPr>
              <p14:xfrm>
                <a:off x="8903974" y="2793882"/>
                <a:ext cx="1578960" cy="16113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09A79F96-1252-43EF-1582-91DCF5F161E2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8840974" y="2415882"/>
                  <a:ext cx="1704600" cy="23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8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1AB5B35A-88BA-B26E-2EB6-B57134B2C8BF}"/>
                    </a:ext>
                  </a:extLst>
                </p14:cNvPr>
                <p14:cNvContentPartPr/>
                <p14:nvPr/>
              </p14:nvContentPartPr>
              <p14:xfrm>
                <a:off x="8779414" y="2920962"/>
                <a:ext cx="1694880" cy="163656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1AB5B35A-88BA-B26E-2EB6-B57134B2C8BF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8716414" y="2542962"/>
                  <a:ext cx="1820520" cy="23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0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CAAC6274-A980-EF18-7046-AB21A05AB01E}"/>
                    </a:ext>
                  </a:extLst>
                </p14:cNvPr>
                <p14:cNvContentPartPr/>
                <p14:nvPr/>
              </p14:nvContentPartPr>
              <p14:xfrm>
                <a:off x="8851774" y="3010602"/>
                <a:ext cx="1623240" cy="17859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CAAC6274-A980-EF18-7046-AB21A05AB01E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8788788" y="2632602"/>
                  <a:ext cx="1748852" cy="25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2089E023-3838-8CCA-88F7-0EECACF0F434}"/>
                    </a:ext>
                  </a:extLst>
                </p14:cNvPr>
                <p14:cNvContentPartPr/>
                <p14:nvPr/>
              </p14:nvContentPartPr>
              <p14:xfrm>
                <a:off x="8874454" y="3081522"/>
                <a:ext cx="1536120" cy="170532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2089E023-3838-8CCA-88F7-0EECACF0F434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8811454" y="2703522"/>
                  <a:ext cx="1661760" cy="24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4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84ECF9FC-2F1D-C800-ABD7-73E135FB7C64}"/>
                    </a:ext>
                  </a:extLst>
                </p14:cNvPr>
                <p14:cNvContentPartPr/>
                <p14:nvPr/>
              </p14:nvContentPartPr>
              <p14:xfrm>
                <a:off x="8581414" y="3100242"/>
                <a:ext cx="1814400" cy="17722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84ECF9FC-2F1D-C800-ABD7-73E135FB7C64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8518401" y="2722242"/>
                  <a:ext cx="1940065" cy="25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6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7BA65760-583E-6FB4-3090-730C49146F60}"/>
                    </a:ext>
                  </a:extLst>
                </p14:cNvPr>
                <p14:cNvContentPartPr/>
                <p14:nvPr/>
              </p14:nvContentPartPr>
              <p14:xfrm>
                <a:off x="8474854" y="3212202"/>
                <a:ext cx="1704960" cy="17103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7BA65760-583E-6FB4-3090-730C49146F60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8411854" y="2834202"/>
                  <a:ext cx="1830600" cy="24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8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D6E98BB4-828F-47D8-689E-AF0A7774651F}"/>
                    </a:ext>
                  </a:extLst>
                </p14:cNvPr>
                <p14:cNvContentPartPr/>
                <p14:nvPr/>
              </p14:nvContentPartPr>
              <p14:xfrm>
                <a:off x="8451814" y="3508482"/>
                <a:ext cx="1236960" cy="12279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D6E98BB4-828F-47D8-689E-AF0A7774651F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8388814" y="3130482"/>
                  <a:ext cx="1362600" cy="19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0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140B9807-83C0-4ACC-35D5-CAC559FD082F}"/>
                    </a:ext>
                  </a:extLst>
                </p14:cNvPr>
                <p14:cNvContentPartPr/>
                <p14:nvPr/>
              </p14:nvContentPartPr>
              <p14:xfrm>
                <a:off x="8135374" y="3693522"/>
                <a:ext cx="800640" cy="3596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140B9807-83C0-4ACC-35D5-CAC559FD082F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8072374" y="3315522"/>
                  <a:ext cx="926280" cy="11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2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C1427C53-5270-E6DA-7C7E-655178696EFD}"/>
                    </a:ext>
                  </a:extLst>
                </p14:cNvPr>
                <p14:cNvContentPartPr/>
                <p14:nvPr/>
              </p14:nvContentPartPr>
              <p14:xfrm>
                <a:off x="6924694" y="3586602"/>
                <a:ext cx="2228760" cy="14263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C1427C53-5270-E6DA-7C7E-655178696EFD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6861694" y="3208602"/>
                  <a:ext cx="2354400" cy="21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4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3D28F5FD-D31E-29D2-8F20-C6D486AE7984}"/>
                    </a:ext>
                  </a:extLst>
                </p14:cNvPr>
                <p14:cNvContentPartPr/>
                <p14:nvPr/>
              </p14:nvContentPartPr>
              <p14:xfrm>
                <a:off x="6873574" y="3788922"/>
                <a:ext cx="1882080" cy="153360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3D28F5FD-D31E-29D2-8F20-C6D486AE7984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6810574" y="3410922"/>
                  <a:ext cx="2007720" cy="22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6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285F543F-A1FC-14E9-25F7-04966746852A}"/>
                    </a:ext>
                  </a:extLst>
                </p14:cNvPr>
                <p14:cNvContentPartPr/>
                <p14:nvPr/>
              </p14:nvContentPartPr>
              <p14:xfrm>
                <a:off x="6935494" y="4157562"/>
                <a:ext cx="1693080" cy="10054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285F543F-A1FC-14E9-25F7-04966746852A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6872481" y="3779697"/>
                  <a:ext cx="1818747" cy="1760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7DB99582-86E5-16EA-894A-5140B7A06539}"/>
                    </a:ext>
                  </a:extLst>
                </p14:cNvPr>
                <p14:cNvContentPartPr/>
                <p14:nvPr/>
              </p14:nvContentPartPr>
              <p14:xfrm>
                <a:off x="7303774" y="3641322"/>
                <a:ext cx="1617840" cy="13262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7DB99582-86E5-16EA-894A-5140B7A06539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7240774" y="3263322"/>
                  <a:ext cx="1743480" cy="20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22945231-CD90-A3FC-2E7A-69A282D0C31E}"/>
                    </a:ext>
                  </a:extLst>
                </p14:cNvPr>
                <p14:cNvContentPartPr/>
                <p14:nvPr/>
              </p14:nvContentPartPr>
              <p14:xfrm>
                <a:off x="7053934" y="3620082"/>
                <a:ext cx="1891440" cy="15706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22945231-CD90-A3FC-2E7A-69A282D0C31E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6990934" y="3242082"/>
                  <a:ext cx="2017080" cy="23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15536EAA-65B3-4299-512C-BD6DCCD51383}"/>
                    </a:ext>
                  </a:extLst>
                </p14:cNvPr>
                <p14:cNvContentPartPr/>
                <p14:nvPr/>
              </p14:nvContentPartPr>
              <p14:xfrm>
                <a:off x="6844414" y="3485082"/>
                <a:ext cx="1872000" cy="16408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15536EAA-65B3-4299-512C-BD6DCCD51383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6781414" y="3107082"/>
                  <a:ext cx="1997640" cy="23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036D2ED3-55CA-9090-A3A9-29DD3AA611EE}"/>
                    </a:ext>
                  </a:extLst>
                </p14:cNvPr>
                <p14:cNvContentPartPr/>
                <p14:nvPr/>
              </p14:nvContentPartPr>
              <p14:xfrm>
                <a:off x="6731734" y="4145682"/>
                <a:ext cx="1302480" cy="10670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036D2ED3-55CA-9090-A3A9-29DD3AA611EE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6668751" y="3767682"/>
                  <a:ext cx="1428085" cy="18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1A4E6F43-8549-8536-9E6B-F9CC5A6A5726}"/>
                    </a:ext>
                  </a:extLst>
                </p14:cNvPr>
                <p14:cNvContentPartPr/>
                <p14:nvPr/>
              </p14:nvContentPartPr>
              <p14:xfrm>
                <a:off x="6670174" y="5133882"/>
                <a:ext cx="133200" cy="579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1A4E6F43-8549-8536-9E6B-F9CC5A6A5726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6607174" y="4755882"/>
                  <a:ext cx="25884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40F19BEB-94C7-461A-1006-4749750536AE}"/>
                    </a:ext>
                  </a:extLst>
                </p14:cNvPr>
                <p14:cNvContentPartPr/>
                <p14:nvPr/>
              </p14:nvContentPartPr>
              <p14:xfrm>
                <a:off x="6391174" y="4890522"/>
                <a:ext cx="1422720" cy="6422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40F19BEB-94C7-461A-1006-4749750536AE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6328174" y="4512522"/>
                  <a:ext cx="1548360" cy="13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371B844A-823B-ACD5-0265-FA2AC89DF71C}"/>
                    </a:ext>
                  </a:extLst>
                </p14:cNvPr>
                <p14:cNvContentPartPr/>
                <p14:nvPr/>
              </p14:nvContentPartPr>
              <p14:xfrm>
                <a:off x="6385774" y="4916802"/>
                <a:ext cx="1199520" cy="5101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371B844A-823B-ACD5-0265-FA2AC89DF71C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6322774" y="4538802"/>
                  <a:ext cx="1325160" cy="12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DC44957A-D35D-C662-A911-A66413488D18}"/>
                    </a:ext>
                  </a:extLst>
                </p14:cNvPr>
                <p14:cNvContentPartPr/>
                <p14:nvPr/>
              </p14:nvContentPartPr>
              <p14:xfrm>
                <a:off x="6498454" y="4182042"/>
                <a:ext cx="824400" cy="115884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DC44957A-D35D-C662-A911-A66413488D18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6435481" y="3804042"/>
                  <a:ext cx="949985" cy="19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8CE10EF8-6B18-EA26-81E0-D224938C6531}"/>
                    </a:ext>
                  </a:extLst>
                </p14:cNvPr>
                <p14:cNvContentPartPr/>
                <p14:nvPr/>
              </p14:nvContentPartPr>
              <p14:xfrm>
                <a:off x="6556054" y="4703682"/>
                <a:ext cx="438840" cy="5788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8CE10EF8-6B18-EA26-81E0-D224938C6531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6493054" y="4325682"/>
                  <a:ext cx="564480" cy="13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5755755F-4B86-1362-96C7-E94C33B7E8B6}"/>
                    </a:ext>
                  </a:extLst>
                </p14:cNvPr>
                <p14:cNvContentPartPr/>
                <p14:nvPr/>
              </p14:nvContentPartPr>
              <p14:xfrm>
                <a:off x="6414214" y="4649682"/>
                <a:ext cx="1667880" cy="7138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5755755F-4B86-1362-96C7-E94C33B7E8B6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6351228" y="4271682"/>
                  <a:ext cx="1793493" cy="14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96125A5E-5FC0-1D4A-495C-D7E97CF92B47}"/>
                    </a:ext>
                  </a:extLst>
                </p14:cNvPr>
                <p14:cNvContentPartPr/>
                <p14:nvPr/>
              </p14:nvContentPartPr>
              <p14:xfrm>
                <a:off x="7794454" y="4050642"/>
                <a:ext cx="843480" cy="6512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96125A5E-5FC0-1D4A-495C-D7E97CF92B47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7731481" y="3672851"/>
                  <a:ext cx="969066" cy="1406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743377F8-3229-7716-F398-2587B5847DBD}"/>
                    </a:ext>
                  </a:extLst>
                </p14:cNvPr>
                <p14:cNvContentPartPr/>
                <p14:nvPr/>
              </p14:nvContentPartPr>
              <p14:xfrm>
                <a:off x="7480534" y="3453402"/>
                <a:ext cx="1434240" cy="5238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743377F8-3229-7716-F398-2587B5847DBD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7417534" y="3075402"/>
                  <a:ext cx="1559880" cy="12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2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282DFC4D-0161-0588-1559-784E584A374E}"/>
                    </a:ext>
                  </a:extLst>
                </p14:cNvPr>
                <p14:cNvContentPartPr/>
                <p14:nvPr/>
              </p14:nvContentPartPr>
              <p14:xfrm>
                <a:off x="9989374" y="2582562"/>
                <a:ext cx="841320" cy="118188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282DFC4D-0161-0588-1559-784E584A374E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9926347" y="2204677"/>
                  <a:ext cx="967014" cy="19372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6F189E36-C194-FA05-8425-F4F6838CF204}"/>
                    </a:ext>
                  </a:extLst>
                </p14:cNvPr>
                <p14:cNvContentPartPr/>
                <p14:nvPr/>
              </p14:nvContentPartPr>
              <p14:xfrm>
                <a:off x="9886054" y="2576082"/>
                <a:ext cx="1157760" cy="16650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6F189E36-C194-FA05-8425-F4F6838CF204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9823054" y="2198164"/>
                  <a:ext cx="1283400" cy="24204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E35BB584-1521-E0F8-7CA8-DC66AF1ED9D8}"/>
                    </a:ext>
                  </a:extLst>
                </p14:cNvPr>
                <p14:cNvContentPartPr/>
                <p14:nvPr/>
              </p14:nvContentPartPr>
              <p14:xfrm>
                <a:off x="9337414" y="2436402"/>
                <a:ext cx="1832400" cy="21171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E35BB584-1521-E0F8-7CA8-DC66AF1ED9D8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9274402" y="2058402"/>
                  <a:ext cx="1958065" cy="28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CD41478-3612-831E-8C62-6F9C04403FA0}"/>
                    </a:ext>
                  </a:extLst>
                </p14:cNvPr>
                <p14:cNvContentPartPr/>
                <p14:nvPr/>
              </p14:nvContentPartPr>
              <p14:xfrm>
                <a:off x="8780854" y="2849682"/>
                <a:ext cx="2315880" cy="22467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CD41478-3612-831E-8C62-6F9C04403FA0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8717854" y="2471682"/>
                  <a:ext cx="2441520" cy="30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91DABF53-69BA-E21D-DC32-BCC71D94DAD8}"/>
                    </a:ext>
                  </a:extLst>
                </p14:cNvPr>
                <p14:cNvContentPartPr/>
                <p14:nvPr/>
              </p14:nvContentPartPr>
              <p14:xfrm>
                <a:off x="8655574" y="3292122"/>
                <a:ext cx="2071080" cy="1856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91DABF53-69BA-E21D-DC32-BCC71D94DAD8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8592585" y="2914122"/>
                  <a:ext cx="2196698" cy="26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9E762159-D852-E5C6-366F-0DB21718A0D5}"/>
                    </a:ext>
                  </a:extLst>
                </p14:cNvPr>
                <p14:cNvContentPartPr/>
                <p14:nvPr/>
              </p14:nvContentPartPr>
              <p14:xfrm>
                <a:off x="8037454" y="3306162"/>
                <a:ext cx="2762280" cy="25441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9E762159-D852-E5C6-366F-0DB21718A0D5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7974446" y="2928162"/>
                  <a:ext cx="2887936" cy="32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0A280C36-3930-E2F9-2780-ECD79770D7CB}"/>
                    </a:ext>
                  </a:extLst>
                </p14:cNvPr>
                <p14:cNvContentPartPr/>
                <p14:nvPr/>
              </p14:nvContentPartPr>
              <p14:xfrm>
                <a:off x="7237174" y="3721962"/>
                <a:ext cx="2935800" cy="25502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0A280C36-3930-E2F9-2780-ECD79770D7CB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7174174" y="3343962"/>
                  <a:ext cx="3061440" cy="33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0226B8E3-50AE-A03C-762D-A3C9688210AB}"/>
                    </a:ext>
                  </a:extLst>
                </p14:cNvPr>
                <p14:cNvContentPartPr/>
                <p14:nvPr/>
              </p14:nvContentPartPr>
              <p14:xfrm>
                <a:off x="6359494" y="4464282"/>
                <a:ext cx="3040560" cy="16887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0226B8E3-50AE-A03C-762D-A3C9688210AB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6296501" y="4086363"/>
                  <a:ext cx="3166185" cy="2444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64647F30-2636-4CB6-B5F9-54A29D4110E9}"/>
                    </a:ext>
                  </a:extLst>
                </p14:cNvPr>
                <p14:cNvContentPartPr/>
                <p14:nvPr/>
              </p14:nvContentPartPr>
              <p14:xfrm>
                <a:off x="6804814" y="2838162"/>
                <a:ext cx="3008880" cy="131328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64647F30-2636-4CB6-B5F9-54A29D4110E9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6741806" y="2460162"/>
                  <a:ext cx="3134535" cy="20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0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8C4DA1EB-1E10-3F2C-0AAC-74540826C111}"/>
                    </a:ext>
                  </a:extLst>
                </p14:cNvPr>
                <p14:cNvContentPartPr/>
                <p14:nvPr/>
              </p14:nvContentPartPr>
              <p14:xfrm>
                <a:off x="8675374" y="2959842"/>
                <a:ext cx="62280" cy="291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8C4DA1EB-1E10-3F2C-0AAC-74540826C111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8612374" y="2581842"/>
                  <a:ext cx="18792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2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5355F255-CF05-834A-48A5-B6D76C48420E}"/>
                    </a:ext>
                  </a:extLst>
                </p14:cNvPr>
                <p14:cNvContentPartPr/>
                <p14:nvPr/>
              </p14:nvContentPartPr>
              <p14:xfrm>
                <a:off x="7015054" y="3218682"/>
                <a:ext cx="1202760" cy="7459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5355F255-CF05-834A-48A5-B6D76C48420E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6952073" y="2840682"/>
                  <a:ext cx="1328362" cy="15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4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65FB109E-F9C6-C180-5513-21960DBB7246}"/>
                    </a:ext>
                  </a:extLst>
                </p14:cNvPr>
                <p14:cNvContentPartPr/>
                <p14:nvPr/>
              </p14:nvContentPartPr>
              <p14:xfrm>
                <a:off x="5077174" y="3253242"/>
                <a:ext cx="2706120" cy="25232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65FB109E-F9C6-C180-5513-21960DBB7246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5014174" y="2875188"/>
                  <a:ext cx="2831760" cy="3278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6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58F96E39-DFB3-8B12-7C35-B6088582410F}"/>
                    </a:ext>
                  </a:extLst>
                </p14:cNvPr>
                <p14:cNvContentPartPr/>
                <p14:nvPr/>
              </p14:nvContentPartPr>
              <p14:xfrm>
                <a:off x="4519534" y="4615842"/>
                <a:ext cx="1531440" cy="16531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58F96E39-DFB3-8B12-7C35-B6088582410F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4456534" y="4237842"/>
                  <a:ext cx="1657080" cy="24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8A61B17A-EE86-113D-F418-C4CA972A79D4}"/>
                    </a:ext>
                  </a:extLst>
                </p14:cNvPr>
                <p14:cNvContentPartPr/>
                <p14:nvPr/>
              </p14:nvContentPartPr>
              <p14:xfrm>
                <a:off x="4792414" y="5556162"/>
                <a:ext cx="361800" cy="5972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8A61B17A-EE86-113D-F418-C4CA972A79D4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4729414" y="5178162"/>
                  <a:ext cx="487440" cy="13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0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F4B7027D-C4B4-1B26-8251-D8FBA943F68F}"/>
                    </a:ext>
                  </a:extLst>
                </p14:cNvPr>
                <p14:cNvContentPartPr/>
                <p14:nvPr/>
              </p14:nvContentPartPr>
              <p14:xfrm>
                <a:off x="4874854" y="5741922"/>
                <a:ext cx="497520" cy="6876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F4B7027D-C4B4-1B26-8251-D8FBA943F68F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4811854" y="5363922"/>
                  <a:ext cx="623160" cy="14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7D4D6080-EA0B-7771-ADE0-900EEE1DCB4E}"/>
                    </a:ext>
                  </a:extLst>
                </p14:cNvPr>
                <p14:cNvContentPartPr/>
                <p14:nvPr/>
              </p14:nvContentPartPr>
              <p14:xfrm>
                <a:off x="5198494" y="5553282"/>
                <a:ext cx="2157840" cy="8323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7D4D6080-EA0B-7771-ADE0-900EEE1DCB4E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5135494" y="5175282"/>
                  <a:ext cx="2283480" cy="15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165E5F01-D8F2-C4EF-DD51-190DD3CABCA4}"/>
                    </a:ext>
                  </a:extLst>
                </p14:cNvPr>
                <p14:cNvContentPartPr/>
                <p14:nvPr/>
              </p14:nvContentPartPr>
              <p14:xfrm>
                <a:off x="5517454" y="5806002"/>
                <a:ext cx="554400" cy="286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165E5F01-D8F2-C4EF-DD51-190DD3CABCA4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5454454" y="5428477"/>
                  <a:ext cx="680040" cy="1040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5EEFDAE6-9216-84F1-8850-03EE8672404A}"/>
                    </a:ext>
                  </a:extLst>
                </p14:cNvPr>
                <p14:cNvContentPartPr/>
                <p14:nvPr/>
              </p14:nvContentPartPr>
              <p14:xfrm>
                <a:off x="5041174" y="5192562"/>
                <a:ext cx="566280" cy="110700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5EEFDAE6-9216-84F1-8850-03EE8672404A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4978174" y="4814439"/>
                  <a:ext cx="691920" cy="18628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EC2B44A9-2D90-E451-C1C7-CE261812DDD5}"/>
                    </a:ext>
                  </a:extLst>
                </p14:cNvPr>
                <p14:cNvContentPartPr/>
                <p14:nvPr/>
              </p14:nvContentPartPr>
              <p14:xfrm>
                <a:off x="5095534" y="5655882"/>
                <a:ext cx="662760" cy="46080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EC2B44A9-2D90-E451-C1C7-CE261812DDD5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5032534" y="5277882"/>
                  <a:ext cx="788400" cy="12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879196A9-48C8-6E9B-78A7-0F5D7BF61AC1}"/>
                    </a:ext>
                  </a:extLst>
                </p14:cNvPr>
                <p14:cNvContentPartPr/>
                <p14:nvPr/>
              </p14:nvContentPartPr>
              <p14:xfrm>
                <a:off x="5392174" y="4844802"/>
                <a:ext cx="1372320" cy="7974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879196A9-48C8-6E9B-78A7-0F5D7BF61AC1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5329157" y="4466973"/>
                  <a:ext cx="1497993" cy="1552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DB98CD8D-1CC5-70E2-32E5-8780BF98032A}"/>
                    </a:ext>
                  </a:extLst>
                </p14:cNvPr>
                <p14:cNvContentPartPr/>
                <p14:nvPr/>
              </p14:nvContentPartPr>
              <p14:xfrm>
                <a:off x="5762254" y="3412002"/>
                <a:ext cx="2598480" cy="169704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DB98CD8D-1CC5-70E2-32E5-8780BF98032A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5699245" y="3034002"/>
                  <a:ext cx="2724137" cy="24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8A369F2-E98C-F9A0-F5A1-E5F957E87E69}"/>
                    </a:ext>
                  </a:extLst>
                </p14:cNvPr>
                <p14:cNvContentPartPr/>
                <p14:nvPr/>
              </p14:nvContentPartPr>
              <p14:xfrm>
                <a:off x="6381094" y="2850042"/>
                <a:ext cx="2944800" cy="19353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8A369F2-E98C-F9A0-F5A1-E5F957E87E69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6318094" y="2472042"/>
                  <a:ext cx="3070440" cy="269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21463544-022B-2994-AB8E-FF25B5E428AA}"/>
                    </a:ext>
                  </a:extLst>
                </p14:cNvPr>
                <p14:cNvContentPartPr/>
                <p14:nvPr/>
              </p14:nvContentPartPr>
              <p14:xfrm>
                <a:off x="8174254" y="2927082"/>
                <a:ext cx="1944360" cy="4744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21463544-022B-2994-AB8E-FF25B5E428AA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8111254" y="2548795"/>
                  <a:ext cx="2070000" cy="1230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D1227446-D6B0-F713-93C1-E70551FFCC9E}"/>
                    </a:ext>
                  </a:extLst>
                </p14:cNvPr>
                <p14:cNvContentPartPr/>
                <p14:nvPr/>
              </p14:nvContentPartPr>
              <p14:xfrm>
                <a:off x="8623174" y="2874882"/>
                <a:ext cx="1563840" cy="4122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D1227446-D6B0-F713-93C1-E70551FFCC9E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8560188" y="2496882"/>
                  <a:ext cx="1689451" cy="11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0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07D94D03-CE5C-481C-6501-E3B9057DBC06}"/>
                    </a:ext>
                  </a:extLst>
                </p14:cNvPr>
                <p14:cNvContentPartPr/>
                <p14:nvPr/>
              </p14:nvContentPartPr>
              <p14:xfrm>
                <a:off x="9290254" y="2809362"/>
                <a:ext cx="1203840" cy="2224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07D94D03-CE5C-481C-6501-E3B9057DBC06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9227254" y="2431362"/>
                  <a:ext cx="1329480" cy="9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2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C6A757F7-49A3-FE20-3E57-FC0FDE7DEA20}"/>
                    </a:ext>
                  </a:extLst>
                </p14:cNvPr>
                <p14:cNvContentPartPr/>
                <p14:nvPr/>
              </p14:nvContentPartPr>
              <p14:xfrm>
                <a:off x="10277014" y="2509842"/>
                <a:ext cx="576000" cy="5896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C6A757F7-49A3-FE20-3E57-FC0FDE7DEA20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10213975" y="2131842"/>
                  <a:ext cx="701719" cy="13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4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95DDEA4C-0208-C7A4-0E2C-040A8490DFF0}"/>
                    </a:ext>
                  </a:extLst>
                </p14:cNvPr>
                <p14:cNvContentPartPr/>
                <p14:nvPr/>
              </p14:nvContentPartPr>
              <p14:xfrm>
                <a:off x="10598854" y="2682642"/>
                <a:ext cx="362880" cy="7038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95DDEA4C-0208-C7A4-0E2C-040A8490DFF0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10535854" y="2304642"/>
                  <a:ext cx="488520" cy="14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6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D31A45AE-FDC3-FDB0-A123-9ECDBD2E1FF3}"/>
                    </a:ext>
                  </a:extLst>
                </p14:cNvPr>
                <p14:cNvContentPartPr/>
                <p14:nvPr/>
              </p14:nvContentPartPr>
              <p14:xfrm>
                <a:off x="10700374" y="2804322"/>
                <a:ext cx="257040" cy="5954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D31A45AE-FDC3-FDB0-A123-9ECDBD2E1FF3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10637374" y="2426093"/>
                  <a:ext cx="382680" cy="1351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68AA9D98-8A7A-1869-5783-686E454B83EE}"/>
                    </a:ext>
                  </a:extLst>
                </p14:cNvPr>
                <p14:cNvContentPartPr/>
                <p14:nvPr/>
              </p14:nvContentPartPr>
              <p14:xfrm>
                <a:off x="10914934" y="2887122"/>
                <a:ext cx="85680" cy="18756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68AA9D98-8A7A-1869-5783-686E454B83EE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10852198" y="2509122"/>
                  <a:ext cx="210794" cy="9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1C50D3A1-6A08-2B4A-05F6-F40B33BCBC6F}"/>
                    </a:ext>
                  </a:extLst>
                </p14:cNvPr>
                <p14:cNvContentPartPr/>
                <p14:nvPr/>
              </p14:nvContentPartPr>
              <p14:xfrm>
                <a:off x="10256494" y="2906562"/>
                <a:ext cx="959040" cy="9849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1C50D3A1-6A08-2B4A-05F6-F40B33BCBC6F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10193494" y="2528562"/>
                  <a:ext cx="1084680" cy="17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2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4360A882-BDA0-64E0-092E-9D235207EB4D}"/>
                    </a:ext>
                  </a:extLst>
                </p14:cNvPr>
                <p14:cNvContentPartPr/>
                <p14:nvPr/>
              </p14:nvContentPartPr>
              <p14:xfrm>
                <a:off x="10537654" y="3045522"/>
                <a:ext cx="745920" cy="103284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4360A882-BDA0-64E0-092E-9D235207EB4D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10474624" y="2667522"/>
                  <a:ext cx="871621" cy="17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4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EB048C51-BC55-9967-AEE7-9C0D7DE0B7F8}"/>
                    </a:ext>
                  </a:extLst>
                </p14:cNvPr>
                <p14:cNvContentPartPr/>
                <p14:nvPr/>
              </p14:nvContentPartPr>
              <p14:xfrm>
                <a:off x="9653494" y="2659602"/>
                <a:ext cx="1041480" cy="1040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EB048C51-BC55-9967-AEE7-9C0D7DE0B7F8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9590494" y="2281602"/>
                  <a:ext cx="116712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6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06598E43-2A3A-2D89-5FBB-25FA4DEE796C}"/>
                    </a:ext>
                  </a:extLst>
                </p14:cNvPr>
                <p14:cNvContentPartPr/>
                <p14:nvPr/>
              </p14:nvContentPartPr>
              <p14:xfrm>
                <a:off x="9558814" y="2579322"/>
                <a:ext cx="1196640" cy="4050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06598E43-2A3A-2D89-5FBB-25FA4DEE796C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9495814" y="2201322"/>
                  <a:ext cx="1322280" cy="11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006F1308-0BAC-9C8D-884C-C617000318B4}"/>
                    </a:ext>
                  </a:extLst>
                </p14:cNvPr>
                <p14:cNvContentPartPr/>
                <p14:nvPr/>
              </p14:nvContentPartPr>
              <p14:xfrm>
                <a:off x="9085414" y="2273322"/>
                <a:ext cx="2032200" cy="7387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006F1308-0BAC-9C8D-884C-C617000318B4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9022403" y="1895322"/>
                  <a:ext cx="2157862" cy="14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A2C8209B-5356-20DE-A7FF-FFE17A65CD76}"/>
                    </a:ext>
                  </a:extLst>
                </p14:cNvPr>
                <p14:cNvContentPartPr/>
                <p14:nvPr/>
              </p14:nvContentPartPr>
              <p14:xfrm>
                <a:off x="9762214" y="2418762"/>
                <a:ext cx="945360" cy="2638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A2C8209B-5356-20DE-A7FF-FFE17A65CD76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9699214" y="2040762"/>
                  <a:ext cx="1071000" cy="10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2FC8C624-0F2F-D030-1328-48276D732ABD}"/>
                    </a:ext>
                  </a:extLst>
                </p14:cNvPr>
                <p14:cNvContentPartPr/>
                <p14:nvPr/>
              </p14:nvContentPartPr>
              <p14:xfrm>
                <a:off x="10560334" y="2443242"/>
                <a:ext cx="680040" cy="38340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2FC8C624-0F2F-D030-1328-48276D732ABD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10497334" y="2065597"/>
                  <a:ext cx="805680" cy="1138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4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301D50A4-4634-44C4-A392-7CA6733B1A6E}"/>
                    </a:ext>
                  </a:extLst>
                </p14:cNvPr>
                <p14:cNvContentPartPr/>
                <p14:nvPr/>
              </p14:nvContentPartPr>
              <p14:xfrm>
                <a:off x="10795414" y="2431002"/>
                <a:ext cx="392400" cy="3729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301D50A4-4634-44C4-A392-7CA6733B1A6E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10732472" y="2053002"/>
                  <a:ext cx="517925" cy="11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6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8DE8E959-06C5-BDA3-B3E2-9B989331DFF1}"/>
                    </a:ext>
                  </a:extLst>
                </p14:cNvPr>
                <p14:cNvContentPartPr/>
                <p14:nvPr/>
              </p14:nvContentPartPr>
              <p14:xfrm>
                <a:off x="10665454" y="2481762"/>
                <a:ext cx="627840" cy="124884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8DE8E959-06C5-BDA3-B3E2-9B989331DFF1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10602490" y="2103762"/>
                  <a:ext cx="753408" cy="20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8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20CA8E21-08E5-4DF0-E413-388C076E596E}"/>
                    </a:ext>
                  </a:extLst>
                </p14:cNvPr>
                <p14:cNvContentPartPr/>
                <p14:nvPr/>
              </p14:nvContentPartPr>
              <p14:xfrm>
                <a:off x="9940054" y="2771922"/>
                <a:ext cx="1309320" cy="17820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20CA8E21-08E5-4DF0-E413-388C076E596E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9877054" y="2393922"/>
                  <a:ext cx="1434960" cy="25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0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9FA77F62-070A-63B9-8384-1254FC333245}"/>
                    </a:ext>
                  </a:extLst>
                </p14:cNvPr>
                <p14:cNvContentPartPr/>
                <p14:nvPr/>
              </p14:nvContentPartPr>
              <p14:xfrm>
                <a:off x="8510134" y="3507762"/>
                <a:ext cx="2362320" cy="21650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9FA77F62-070A-63B9-8384-1254FC333245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8447134" y="3129762"/>
                  <a:ext cx="2487960" cy="29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2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84CC08E5-0D58-2D27-9430-9DDC355A6901}"/>
                    </a:ext>
                  </a:extLst>
                </p14:cNvPr>
                <p14:cNvContentPartPr/>
                <p14:nvPr/>
              </p14:nvContentPartPr>
              <p14:xfrm>
                <a:off x="9036094" y="3055242"/>
                <a:ext cx="1303560" cy="9640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84CC08E5-0D58-2D27-9430-9DDC355A6901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8973094" y="2677242"/>
                  <a:ext cx="1429200" cy="17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4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D73D3674-503F-0708-562B-CE83C4A3D209}"/>
                    </a:ext>
                  </a:extLst>
                </p14:cNvPr>
                <p14:cNvContentPartPr/>
                <p14:nvPr/>
              </p14:nvContentPartPr>
              <p14:xfrm>
                <a:off x="8226094" y="3106722"/>
                <a:ext cx="1614600" cy="30600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D73D3674-503F-0708-562B-CE83C4A3D209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8163108" y="2728277"/>
                  <a:ext cx="1740212" cy="10625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EAE9D2A2-F643-7A9B-1906-98B907514492}"/>
                    </a:ext>
                  </a:extLst>
                </p14:cNvPr>
                <p14:cNvContentPartPr/>
                <p14:nvPr/>
              </p14:nvContentPartPr>
              <p14:xfrm>
                <a:off x="8456494" y="3138402"/>
                <a:ext cx="1373400" cy="2458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EAE9D2A2-F643-7A9B-1906-98B907514492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8393494" y="2760955"/>
                  <a:ext cx="1499040" cy="10004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8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2BC03594-87BF-B10D-16FB-FEE4FC15738B}"/>
                    </a:ext>
                  </a:extLst>
                </p14:cNvPr>
                <p14:cNvContentPartPr/>
                <p14:nvPr/>
              </p14:nvContentPartPr>
              <p14:xfrm>
                <a:off x="9153094" y="3084042"/>
                <a:ext cx="793080" cy="33300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2BC03594-87BF-B10D-16FB-FEE4FC15738B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9090094" y="2706042"/>
                  <a:ext cx="918720" cy="10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0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102EDA2A-4BA6-EA21-4829-BB8272DC901E}"/>
                    </a:ext>
                  </a:extLst>
                </p14:cNvPr>
                <p14:cNvContentPartPr/>
                <p14:nvPr/>
              </p14:nvContentPartPr>
              <p14:xfrm>
                <a:off x="9521374" y="3059562"/>
                <a:ext cx="503280" cy="7405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02EDA2A-4BA6-EA21-4829-BB8272DC901E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9458374" y="2681378"/>
                  <a:ext cx="628920" cy="1496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2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89CC5CE4-15A9-A8ED-F3B6-BC9736598E84}"/>
                    </a:ext>
                  </a:extLst>
                </p14:cNvPr>
                <p14:cNvContentPartPr/>
                <p14:nvPr/>
              </p14:nvContentPartPr>
              <p14:xfrm>
                <a:off x="9662134" y="3058122"/>
                <a:ext cx="533880" cy="9414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89CC5CE4-15A9-A8ED-F3B6-BC9736598E84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9599091" y="2680122"/>
                  <a:ext cx="659605" cy="16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4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9046367D-85B4-8E5A-36FE-9022BF45D983}"/>
                    </a:ext>
                  </a:extLst>
                </p14:cNvPr>
                <p14:cNvContentPartPr/>
                <p14:nvPr/>
              </p14:nvContentPartPr>
              <p14:xfrm>
                <a:off x="7060054" y="2958042"/>
                <a:ext cx="2009520" cy="11397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9046367D-85B4-8E5A-36FE-9022BF45D983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6997054" y="2580042"/>
                  <a:ext cx="2135160" cy="18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6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54643405-65AD-6657-EFEA-4A0F0BC8E375}"/>
                    </a:ext>
                  </a:extLst>
                </p14:cNvPr>
                <p14:cNvContentPartPr/>
                <p14:nvPr/>
              </p14:nvContentPartPr>
              <p14:xfrm>
                <a:off x="7491694" y="2546562"/>
                <a:ext cx="1764360" cy="81756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54643405-65AD-6657-EFEA-4A0F0BC8E375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7428694" y="2168395"/>
                  <a:ext cx="1890000" cy="1573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8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1B6FEEC6-8594-DFE9-D48F-FE78EF28BEA9}"/>
                    </a:ext>
                  </a:extLst>
                </p14:cNvPr>
                <p14:cNvContentPartPr/>
                <p14:nvPr/>
              </p14:nvContentPartPr>
              <p14:xfrm>
                <a:off x="7030894" y="2656722"/>
                <a:ext cx="1517400" cy="93492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1B6FEEC6-8594-DFE9-D48F-FE78EF28BEA9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6967879" y="2278722"/>
                  <a:ext cx="1643070" cy="16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0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455F0D3F-8837-BDE4-EF68-637AD67684A3}"/>
                    </a:ext>
                  </a:extLst>
                </p14:cNvPr>
                <p14:cNvContentPartPr/>
                <p14:nvPr/>
              </p14:nvContentPartPr>
              <p14:xfrm>
                <a:off x="5696014" y="3798282"/>
                <a:ext cx="835560" cy="71856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455F0D3F-8837-BDE4-EF68-637AD67684A3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5632987" y="3420282"/>
                  <a:ext cx="961254" cy="14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2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F0F12670-8F94-163A-23CB-379522B8C0F4}"/>
                    </a:ext>
                  </a:extLst>
                </p14:cNvPr>
                <p14:cNvContentPartPr/>
                <p14:nvPr/>
              </p14:nvContentPartPr>
              <p14:xfrm>
                <a:off x="5886454" y="4074402"/>
                <a:ext cx="441360" cy="2430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F0F12670-8F94-163A-23CB-379522B8C0F4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5823454" y="3696402"/>
                  <a:ext cx="567000" cy="9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4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E39C8CB7-4213-15A3-845B-40FD4C8E5187}"/>
                    </a:ext>
                  </a:extLst>
                </p14:cNvPr>
                <p14:cNvContentPartPr/>
                <p14:nvPr/>
              </p14:nvContentPartPr>
              <p14:xfrm>
                <a:off x="7111534" y="3120402"/>
                <a:ext cx="1558800" cy="7200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E39C8CB7-4213-15A3-845B-40FD4C8E5187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7048534" y="2742213"/>
                  <a:ext cx="1684440" cy="14760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6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7C59CCFF-61FF-389A-AA99-0D9AAD30F621}"/>
                    </a:ext>
                  </a:extLst>
                </p14:cNvPr>
                <p14:cNvContentPartPr/>
                <p14:nvPr/>
              </p14:nvContentPartPr>
              <p14:xfrm>
                <a:off x="7202254" y="3028242"/>
                <a:ext cx="1554120" cy="9187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7C59CCFF-61FF-389A-AA99-0D9AAD30F621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7139269" y="2650242"/>
                  <a:ext cx="1679731" cy="16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8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4757D017-7769-9268-FC39-DDC7D3ED70CA}"/>
                    </a:ext>
                  </a:extLst>
                </p14:cNvPr>
                <p14:cNvContentPartPr/>
                <p14:nvPr/>
              </p14:nvContentPartPr>
              <p14:xfrm>
                <a:off x="6030454" y="3579402"/>
                <a:ext cx="1384920" cy="9356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4757D017-7769-9268-FC39-DDC7D3ED70CA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5967438" y="3201547"/>
                  <a:ext cx="1510593" cy="1690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0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A243AECB-2092-5BB8-4A7C-1564B0B01027}"/>
                    </a:ext>
                  </a:extLst>
                </p14:cNvPr>
                <p14:cNvContentPartPr/>
                <p14:nvPr/>
              </p14:nvContentPartPr>
              <p14:xfrm>
                <a:off x="5253214" y="3869202"/>
                <a:ext cx="1274400" cy="113832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A243AECB-2092-5BB8-4A7C-1564B0B01027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5190214" y="3491202"/>
                  <a:ext cx="1400040" cy="18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2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518D94A8-ADA3-C5AF-FF8E-1C76577D20F9}"/>
                    </a:ext>
                  </a:extLst>
                </p14:cNvPr>
                <p14:cNvContentPartPr/>
                <p14:nvPr/>
              </p14:nvContentPartPr>
              <p14:xfrm>
                <a:off x="7774654" y="3157842"/>
                <a:ext cx="1197360" cy="6991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518D94A8-ADA3-C5AF-FF8E-1C76577D20F9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7711673" y="2779842"/>
                  <a:ext cx="1322962" cy="14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4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C9623002-2AA3-2F5C-1AC6-29BCA47ED19E}"/>
                    </a:ext>
                  </a:extLst>
                </p14:cNvPr>
                <p14:cNvContentPartPr/>
                <p14:nvPr/>
              </p14:nvContentPartPr>
              <p14:xfrm>
                <a:off x="7282894" y="3608922"/>
                <a:ext cx="2033640" cy="68796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C9623002-2AA3-2F5C-1AC6-29BCA47ED19E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7219894" y="3231120"/>
                  <a:ext cx="2159280" cy="1443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6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55314071-6427-8ACA-69EC-762E612362E0}"/>
                    </a:ext>
                  </a:extLst>
                </p14:cNvPr>
                <p14:cNvContentPartPr/>
                <p14:nvPr/>
              </p14:nvContentPartPr>
              <p14:xfrm>
                <a:off x="8426974" y="3564282"/>
                <a:ext cx="874800" cy="102384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55314071-6427-8ACA-69EC-762E612362E0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8363974" y="3186282"/>
                  <a:ext cx="1000440" cy="17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8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8C7ABE38-E488-5A11-A1AD-63B02C711A2B}"/>
                    </a:ext>
                  </a:extLst>
                </p14:cNvPr>
                <p14:cNvContentPartPr/>
                <p14:nvPr/>
              </p14:nvContentPartPr>
              <p14:xfrm>
                <a:off x="8037814" y="3251082"/>
                <a:ext cx="1396080" cy="145944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8C7ABE38-E488-5A11-A1AD-63B02C711A2B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7974814" y="2872989"/>
                  <a:ext cx="1521720" cy="2215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0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B81A19F5-4B3E-A841-A024-01A7FE3B3263}"/>
                    </a:ext>
                  </a:extLst>
                </p14:cNvPr>
                <p14:cNvContentPartPr/>
                <p14:nvPr/>
              </p14:nvContentPartPr>
              <p14:xfrm>
                <a:off x="6725614" y="3415242"/>
                <a:ext cx="2552040" cy="22698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B81A19F5-4B3E-A841-A024-01A7FE3B3263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6662614" y="3037182"/>
                  <a:ext cx="2677680" cy="30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2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0F327848-2347-988E-41F1-2CB935DE0302}"/>
                    </a:ext>
                  </a:extLst>
                </p14:cNvPr>
                <p14:cNvContentPartPr/>
                <p14:nvPr/>
              </p14:nvContentPartPr>
              <p14:xfrm>
                <a:off x="6873214" y="3506322"/>
                <a:ext cx="2774520" cy="19285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0F327848-2347-988E-41F1-2CB935DE0302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6810214" y="3128322"/>
                  <a:ext cx="2900160" cy="268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4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EAE26F0D-5EFB-FEEA-3851-DB2D8259C2E6}"/>
                    </a:ext>
                  </a:extLst>
                </p14:cNvPr>
                <p14:cNvContentPartPr/>
                <p14:nvPr/>
              </p14:nvContentPartPr>
              <p14:xfrm>
                <a:off x="7259494" y="3500562"/>
                <a:ext cx="2603160" cy="18090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EAE26F0D-5EFB-FEEA-3851-DB2D8259C2E6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7196494" y="3122637"/>
                  <a:ext cx="2728800" cy="2564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6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9D8A2F6-DCAC-232F-BF8A-6483500E5134}"/>
                    </a:ext>
                  </a:extLst>
                </p14:cNvPr>
                <p14:cNvContentPartPr/>
                <p14:nvPr/>
              </p14:nvContentPartPr>
              <p14:xfrm>
                <a:off x="6333934" y="3506682"/>
                <a:ext cx="3765960" cy="24490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9D8A2F6-DCAC-232F-BF8A-6483500E5134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6270934" y="3128682"/>
                  <a:ext cx="3891600" cy="32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8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FA85F4E6-3BD9-B42B-AD3A-F1B8A549CBFA}"/>
                    </a:ext>
                  </a:extLst>
                </p14:cNvPr>
                <p14:cNvContentPartPr/>
                <p14:nvPr/>
              </p14:nvContentPartPr>
              <p14:xfrm>
                <a:off x="7423294" y="3488322"/>
                <a:ext cx="2731320" cy="199476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FA85F4E6-3BD9-B42B-AD3A-F1B8A549CBFA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7360286" y="3110322"/>
                  <a:ext cx="2856977" cy="27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0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AD798AA2-D39F-C077-F5D9-27142AAA847C}"/>
                    </a:ext>
                  </a:extLst>
                </p14:cNvPr>
                <p14:cNvContentPartPr/>
                <p14:nvPr/>
              </p14:nvContentPartPr>
              <p14:xfrm>
                <a:off x="5972494" y="3363762"/>
                <a:ext cx="3783960" cy="192708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AD798AA2-D39F-C077-F5D9-27142AAA847C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5909488" y="2985762"/>
                  <a:ext cx="3909612" cy="268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2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2CEEE43A-B7E7-04FA-5A14-E3D21555848A}"/>
                    </a:ext>
                  </a:extLst>
                </p14:cNvPr>
                <p14:cNvContentPartPr/>
                <p14:nvPr/>
              </p14:nvContentPartPr>
              <p14:xfrm>
                <a:off x="5726254" y="3195642"/>
                <a:ext cx="3390480" cy="248148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2CEEE43A-B7E7-04FA-5A14-E3D21555848A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5663254" y="2817642"/>
                  <a:ext cx="3516120" cy="32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4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3AEE82BF-0294-FE51-E5DA-6AF0B846ECF7}"/>
                    </a:ext>
                  </a:extLst>
                </p14:cNvPr>
                <p14:cNvContentPartPr/>
                <p14:nvPr/>
              </p14:nvContentPartPr>
              <p14:xfrm>
                <a:off x="5906254" y="4570842"/>
                <a:ext cx="780120" cy="11761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3AEE82BF-0294-FE51-E5DA-6AF0B846ECF7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5843254" y="4192842"/>
                  <a:ext cx="905760" cy="19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6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F09C9238-4EE1-87D8-196B-4766E77A4790}"/>
                    </a:ext>
                  </a:extLst>
                </p14:cNvPr>
                <p14:cNvContentPartPr/>
                <p14:nvPr/>
              </p14:nvContentPartPr>
              <p14:xfrm>
                <a:off x="5870614" y="5203722"/>
                <a:ext cx="1089360" cy="60696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F09C9238-4EE1-87D8-196B-4766E77A4790}"/>
                    </a:ext>
                  </a:extLst>
                </p:cNvPr>
                <p:cNvPicPr/>
                <p:nvPr/>
              </p:nvPicPr>
              <p:blipFill>
                <a:blip r:embed="rId1027"/>
                <a:stretch>
                  <a:fillRect/>
                </a:stretch>
              </p:blipFill>
              <p:spPr>
                <a:xfrm>
                  <a:off x="5807614" y="4825722"/>
                  <a:ext cx="1215000" cy="13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8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60189F23-AB10-9195-EC59-C64EBF63A33B}"/>
                    </a:ext>
                  </a:extLst>
                </p14:cNvPr>
                <p14:cNvContentPartPr/>
                <p14:nvPr/>
              </p14:nvContentPartPr>
              <p14:xfrm>
                <a:off x="5609254" y="5572722"/>
                <a:ext cx="1487880" cy="4291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60189F23-AB10-9195-EC59-C64EBF63A33B}"/>
                    </a:ext>
                  </a:extLst>
                </p:cNvPr>
                <p:cNvPicPr/>
                <p:nvPr/>
              </p:nvPicPr>
              <p:blipFill>
                <a:blip r:embed="rId1029"/>
                <a:stretch>
                  <a:fillRect/>
                </a:stretch>
              </p:blipFill>
              <p:spPr>
                <a:xfrm>
                  <a:off x="5546254" y="5195039"/>
                  <a:ext cx="1613520" cy="1184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0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6422A605-064B-4810-0FDA-8BC19CDD08AA}"/>
                    </a:ext>
                  </a:extLst>
                </p14:cNvPr>
                <p14:cNvContentPartPr/>
                <p14:nvPr/>
              </p14:nvContentPartPr>
              <p14:xfrm>
                <a:off x="5659654" y="5331522"/>
                <a:ext cx="2035440" cy="50184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6422A605-064B-4810-0FDA-8BC19CDD08AA}"/>
                    </a:ext>
                  </a:extLst>
                </p:cNvPr>
                <p:cNvPicPr/>
                <p:nvPr/>
              </p:nvPicPr>
              <p:blipFill>
                <a:blip r:embed="rId1031"/>
                <a:stretch>
                  <a:fillRect/>
                </a:stretch>
              </p:blipFill>
              <p:spPr>
                <a:xfrm>
                  <a:off x="5596654" y="4953522"/>
                  <a:ext cx="2161080" cy="12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2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797A2D7D-0686-8B42-3A83-064060AF9915}"/>
                    </a:ext>
                  </a:extLst>
                </p14:cNvPr>
                <p14:cNvContentPartPr/>
                <p14:nvPr/>
              </p14:nvContentPartPr>
              <p14:xfrm>
                <a:off x="5310454" y="5078442"/>
                <a:ext cx="2680560" cy="102780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797A2D7D-0686-8B42-3A83-064060AF9915}"/>
                    </a:ext>
                  </a:extLst>
                </p:cNvPr>
                <p:cNvPicPr/>
                <p:nvPr/>
              </p:nvPicPr>
              <p:blipFill>
                <a:blip r:embed="rId1033"/>
                <a:stretch>
                  <a:fillRect/>
                </a:stretch>
              </p:blipFill>
              <p:spPr>
                <a:xfrm>
                  <a:off x="5247454" y="4700442"/>
                  <a:ext cx="2806200" cy="17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4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6E4BAAC8-8C10-FC94-ED7F-D76EE886454E}"/>
                    </a:ext>
                  </a:extLst>
                </p14:cNvPr>
                <p14:cNvContentPartPr/>
                <p14:nvPr/>
              </p14:nvContentPartPr>
              <p14:xfrm>
                <a:off x="6024694" y="3831042"/>
                <a:ext cx="3694320" cy="22741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6E4BAAC8-8C10-FC94-ED7F-D76EE886454E}"/>
                    </a:ext>
                  </a:extLst>
                </p:cNvPr>
                <p:cNvPicPr/>
                <p:nvPr/>
              </p:nvPicPr>
              <p:blipFill>
                <a:blip r:embed="rId1035"/>
                <a:stretch>
                  <a:fillRect/>
                </a:stretch>
              </p:blipFill>
              <p:spPr>
                <a:xfrm>
                  <a:off x="5961694" y="3453042"/>
                  <a:ext cx="3819960" cy="30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6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B30669D5-6517-81AF-9AFA-A4D661321DA3}"/>
                    </a:ext>
                  </a:extLst>
                </p14:cNvPr>
                <p14:cNvContentPartPr/>
                <p14:nvPr/>
              </p14:nvContentPartPr>
              <p14:xfrm>
                <a:off x="9148414" y="3984402"/>
                <a:ext cx="109800" cy="770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B30669D5-6517-81AF-9AFA-A4D661321DA3}"/>
                    </a:ext>
                  </a:extLst>
                </p:cNvPr>
                <p:cNvPicPr/>
                <p:nvPr/>
              </p:nvPicPr>
              <p:blipFill>
                <a:blip r:embed="rId1037"/>
                <a:stretch>
                  <a:fillRect/>
                </a:stretch>
              </p:blipFill>
              <p:spPr>
                <a:xfrm>
                  <a:off x="9085414" y="3604627"/>
                  <a:ext cx="235440" cy="8362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8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D2F87B0D-E0A5-CADE-39B3-EA863E0396AD}"/>
                    </a:ext>
                  </a:extLst>
                </p14:cNvPr>
                <p14:cNvContentPartPr/>
                <p14:nvPr/>
              </p14:nvContentPartPr>
              <p14:xfrm>
                <a:off x="6476494" y="3904482"/>
                <a:ext cx="2989080" cy="216612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D2F87B0D-E0A5-CADE-39B3-EA863E0396AD}"/>
                    </a:ext>
                  </a:extLst>
                </p:cNvPr>
                <p:cNvPicPr/>
                <p:nvPr/>
              </p:nvPicPr>
              <p:blipFill>
                <a:blip r:embed="rId1039"/>
                <a:stretch>
                  <a:fillRect/>
                </a:stretch>
              </p:blipFill>
              <p:spPr>
                <a:xfrm>
                  <a:off x="6413494" y="3526545"/>
                  <a:ext cx="3114720" cy="2921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0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8D23490D-99A8-1A29-0E17-B835D9ED4CDB}"/>
                    </a:ext>
                  </a:extLst>
                </p14:cNvPr>
                <p14:cNvContentPartPr/>
                <p14:nvPr/>
              </p14:nvContentPartPr>
              <p14:xfrm>
                <a:off x="9515974" y="3494082"/>
                <a:ext cx="32040" cy="1404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8D23490D-99A8-1A29-0E17-B835D9ED4CDB}"/>
                    </a:ext>
                  </a:extLst>
                </p:cNvPr>
                <p:cNvPicPr/>
                <p:nvPr/>
              </p:nvPicPr>
              <p:blipFill>
                <a:blip r:embed="rId1041"/>
                <a:stretch>
                  <a:fillRect/>
                </a:stretch>
              </p:blipFill>
              <p:spPr>
                <a:xfrm>
                  <a:off x="9452258" y="3116082"/>
                  <a:ext cx="159108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2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FFF86A47-AA79-7DD6-4BC3-EC2A0B8906FD}"/>
                    </a:ext>
                  </a:extLst>
                </p14:cNvPr>
                <p14:cNvContentPartPr/>
                <p14:nvPr/>
              </p14:nvContentPartPr>
              <p14:xfrm>
                <a:off x="6117574" y="2999802"/>
                <a:ext cx="3368160" cy="218196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FFF86A47-AA79-7DD6-4BC3-EC2A0B8906FD}"/>
                    </a:ext>
                  </a:extLst>
                </p:cNvPr>
                <p:cNvPicPr/>
                <p:nvPr/>
              </p:nvPicPr>
              <p:blipFill>
                <a:blip r:embed="rId1043"/>
                <a:stretch>
                  <a:fillRect/>
                </a:stretch>
              </p:blipFill>
              <p:spPr>
                <a:xfrm>
                  <a:off x="6054574" y="2621802"/>
                  <a:ext cx="3493800" cy="29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4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39A44C05-1E71-42D0-5E2E-502BEA598664}"/>
                    </a:ext>
                  </a:extLst>
                </p14:cNvPr>
                <p14:cNvContentPartPr/>
                <p14:nvPr/>
              </p14:nvContentPartPr>
              <p14:xfrm>
                <a:off x="6598894" y="3873522"/>
                <a:ext cx="1302120" cy="13708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39A44C05-1E71-42D0-5E2E-502BEA598664}"/>
                    </a:ext>
                  </a:extLst>
                </p:cNvPr>
                <p:cNvPicPr/>
                <p:nvPr/>
              </p:nvPicPr>
              <p:blipFill>
                <a:blip r:embed="rId1045"/>
                <a:stretch>
                  <a:fillRect/>
                </a:stretch>
              </p:blipFill>
              <p:spPr>
                <a:xfrm>
                  <a:off x="6535894" y="3495621"/>
                  <a:ext cx="1427760" cy="21263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6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55DFC813-C910-8ABB-C3B5-5FE63D8CBC76}"/>
                    </a:ext>
                  </a:extLst>
                </p14:cNvPr>
                <p14:cNvContentPartPr/>
                <p14:nvPr/>
              </p14:nvContentPartPr>
              <p14:xfrm>
                <a:off x="6444094" y="4347282"/>
                <a:ext cx="1089720" cy="11152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55DFC813-C910-8ABB-C3B5-5FE63D8CBC76}"/>
                    </a:ext>
                  </a:extLst>
                </p:cNvPr>
                <p:cNvPicPr/>
                <p:nvPr/>
              </p:nvPicPr>
              <p:blipFill>
                <a:blip r:embed="rId1047"/>
                <a:stretch>
                  <a:fillRect/>
                </a:stretch>
              </p:blipFill>
              <p:spPr>
                <a:xfrm>
                  <a:off x="6381094" y="3969282"/>
                  <a:ext cx="1215360" cy="18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8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5AD7AC21-BD1E-30FC-3AA8-B9AF037F0264}"/>
                    </a:ext>
                  </a:extLst>
                </p14:cNvPr>
                <p14:cNvContentPartPr/>
                <p14:nvPr/>
              </p14:nvContentPartPr>
              <p14:xfrm>
                <a:off x="6234574" y="4916802"/>
                <a:ext cx="565920" cy="7106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5AD7AC21-BD1E-30FC-3AA8-B9AF037F0264}"/>
                    </a:ext>
                  </a:extLst>
                </p:cNvPr>
                <p:cNvPicPr/>
                <p:nvPr/>
              </p:nvPicPr>
              <p:blipFill>
                <a:blip r:embed="rId1049"/>
                <a:stretch>
                  <a:fillRect/>
                </a:stretch>
              </p:blipFill>
              <p:spPr>
                <a:xfrm>
                  <a:off x="6171534" y="4538802"/>
                  <a:ext cx="691640" cy="14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0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C5C96473-1649-AB5D-82CB-891E935F0849}"/>
                    </a:ext>
                  </a:extLst>
                </p14:cNvPr>
                <p14:cNvContentPartPr/>
                <p14:nvPr/>
              </p14:nvContentPartPr>
              <p14:xfrm>
                <a:off x="6236014" y="5315322"/>
                <a:ext cx="727200" cy="20124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C5C96473-1649-AB5D-82CB-891E935F0849}"/>
                    </a:ext>
                  </a:extLst>
                </p:cNvPr>
                <p:cNvPicPr/>
                <p:nvPr/>
              </p:nvPicPr>
              <p:blipFill>
                <a:blip r:embed="rId1051"/>
                <a:stretch>
                  <a:fillRect/>
                </a:stretch>
              </p:blipFill>
              <p:spPr>
                <a:xfrm>
                  <a:off x="6173014" y="4937322"/>
                  <a:ext cx="852840" cy="9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2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FB7B873C-344D-D1A5-DD5B-B2E1192B1E1E}"/>
                    </a:ext>
                  </a:extLst>
                </p14:cNvPr>
                <p14:cNvContentPartPr/>
                <p14:nvPr/>
              </p14:nvContentPartPr>
              <p14:xfrm>
                <a:off x="6886534" y="3526842"/>
                <a:ext cx="2430000" cy="104220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FB7B873C-344D-D1A5-DD5B-B2E1192B1E1E}"/>
                    </a:ext>
                  </a:extLst>
                </p:cNvPr>
                <p:cNvPicPr/>
                <p:nvPr/>
              </p:nvPicPr>
              <p:blipFill>
                <a:blip r:embed="rId1053"/>
                <a:stretch>
                  <a:fillRect/>
                </a:stretch>
              </p:blipFill>
              <p:spPr>
                <a:xfrm>
                  <a:off x="6823543" y="3148842"/>
                  <a:ext cx="2555621" cy="179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4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EE78D439-56DD-2977-0A08-EFDF9D05B836}"/>
                    </a:ext>
                  </a:extLst>
                </p14:cNvPr>
                <p14:cNvContentPartPr/>
                <p14:nvPr/>
              </p14:nvContentPartPr>
              <p14:xfrm>
                <a:off x="8506894" y="3395442"/>
                <a:ext cx="920880" cy="57780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EE78D439-56DD-2977-0A08-EFDF9D05B836}"/>
                    </a:ext>
                  </a:extLst>
                </p:cNvPr>
                <p:cNvPicPr/>
                <p:nvPr/>
              </p:nvPicPr>
              <p:blipFill>
                <a:blip r:embed="rId1055"/>
                <a:stretch>
                  <a:fillRect/>
                </a:stretch>
              </p:blipFill>
              <p:spPr>
                <a:xfrm>
                  <a:off x="8443894" y="3017442"/>
                  <a:ext cx="1046520" cy="13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6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AF0D294A-A18C-9971-DE86-FB48B537DD74}"/>
                    </a:ext>
                  </a:extLst>
                </p14:cNvPr>
                <p14:cNvContentPartPr/>
                <p14:nvPr/>
              </p14:nvContentPartPr>
              <p14:xfrm>
                <a:off x="8528134" y="3325602"/>
                <a:ext cx="930600" cy="9421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AF0D294A-A18C-9971-DE86-FB48B537DD74}"/>
                    </a:ext>
                  </a:extLst>
                </p:cNvPr>
                <p:cNvPicPr/>
                <p:nvPr/>
              </p:nvPicPr>
              <p:blipFill>
                <a:blip r:embed="rId1057"/>
                <a:stretch>
                  <a:fillRect/>
                </a:stretch>
              </p:blipFill>
              <p:spPr>
                <a:xfrm>
                  <a:off x="8465134" y="2947746"/>
                  <a:ext cx="1056240" cy="1697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8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8531DC2E-8006-C6E0-6477-746096BC1FBA}"/>
                    </a:ext>
                  </a:extLst>
                </p14:cNvPr>
                <p14:cNvContentPartPr/>
                <p14:nvPr/>
              </p14:nvContentPartPr>
              <p14:xfrm>
                <a:off x="9118894" y="3549522"/>
                <a:ext cx="55800" cy="5112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8531DC2E-8006-C6E0-6477-746096BC1FBA}"/>
                    </a:ext>
                  </a:extLst>
                </p:cNvPr>
                <p:cNvPicPr/>
                <p:nvPr/>
              </p:nvPicPr>
              <p:blipFill>
                <a:blip r:embed="rId1059"/>
                <a:stretch>
                  <a:fillRect/>
                </a:stretch>
              </p:blipFill>
              <p:spPr>
                <a:xfrm>
                  <a:off x="9055894" y="3171522"/>
                  <a:ext cx="181440" cy="80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0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40D69976-39CF-2A2B-58F2-E04DA5E844D9}"/>
                    </a:ext>
                  </a:extLst>
                </p14:cNvPr>
                <p14:cNvContentPartPr/>
                <p14:nvPr/>
              </p14:nvContentPartPr>
              <p14:xfrm>
                <a:off x="8167414" y="3449082"/>
                <a:ext cx="1189440" cy="148284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40D69976-39CF-2A2B-58F2-E04DA5E844D9}"/>
                    </a:ext>
                  </a:extLst>
                </p:cNvPr>
                <p:cNvPicPr/>
                <p:nvPr/>
              </p:nvPicPr>
              <p:blipFill>
                <a:blip r:embed="rId1061"/>
                <a:stretch>
                  <a:fillRect/>
                </a:stretch>
              </p:blipFill>
              <p:spPr>
                <a:xfrm>
                  <a:off x="8104414" y="3071082"/>
                  <a:ext cx="1315080" cy="22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2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1FC3E4F4-8616-E92E-2ADA-C247A61AC7C3}"/>
                    </a:ext>
                  </a:extLst>
                </p14:cNvPr>
                <p14:cNvContentPartPr/>
                <p14:nvPr/>
              </p14:nvContentPartPr>
              <p14:xfrm>
                <a:off x="7077694" y="3026442"/>
                <a:ext cx="3441240" cy="286884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1FC3E4F4-8616-E92E-2ADA-C247A61AC7C3}"/>
                    </a:ext>
                  </a:extLst>
                </p:cNvPr>
                <p:cNvPicPr/>
                <p:nvPr/>
              </p:nvPicPr>
              <p:blipFill>
                <a:blip r:embed="rId1063"/>
                <a:stretch>
                  <a:fillRect/>
                </a:stretch>
              </p:blipFill>
              <p:spPr>
                <a:xfrm>
                  <a:off x="7014694" y="2648442"/>
                  <a:ext cx="3566880" cy="36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4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F855BC9A-5F97-53FB-8B87-8D3880EC2222}"/>
                    </a:ext>
                  </a:extLst>
                </p14:cNvPr>
                <p14:cNvContentPartPr/>
                <p14:nvPr/>
              </p14:nvContentPartPr>
              <p14:xfrm>
                <a:off x="6600694" y="3589122"/>
                <a:ext cx="3832200" cy="265428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F855BC9A-5F97-53FB-8B87-8D3880EC2222}"/>
                    </a:ext>
                  </a:extLst>
                </p:cNvPr>
                <p:cNvPicPr/>
                <p:nvPr/>
              </p:nvPicPr>
              <p:blipFill>
                <a:blip r:embed="rId1065"/>
                <a:stretch>
                  <a:fillRect/>
                </a:stretch>
              </p:blipFill>
              <p:spPr>
                <a:xfrm>
                  <a:off x="6537694" y="3211122"/>
                  <a:ext cx="3957840" cy="34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6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3A5695FE-3683-980E-7CB7-D344B7A13AA2}"/>
                    </a:ext>
                  </a:extLst>
                </p14:cNvPr>
                <p14:cNvContentPartPr/>
                <p14:nvPr/>
              </p14:nvContentPartPr>
              <p14:xfrm>
                <a:off x="8094334" y="4265922"/>
                <a:ext cx="157680" cy="7128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3A5695FE-3683-980E-7CB7-D344B7A13AA2}"/>
                    </a:ext>
                  </a:extLst>
                </p:cNvPr>
                <p:cNvPicPr/>
                <p:nvPr/>
              </p:nvPicPr>
              <p:blipFill>
                <a:blip r:embed="rId1067"/>
                <a:stretch>
                  <a:fillRect/>
                </a:stretch>
              </p:blipFill>
              <p:spPr>
                <a:xfrm>
                  <a:off x="8031334" y="3887922"/>
                  <a:ext cx="283320" cy="8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8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CEDA31E8-62E7-4021-4690-4D0F63F986E0}"/>
                    </a:ext>
                  </a:extLst>
                </p14:cNvPr>
                <p14:cNvContentPartPr/>
                <p14:nvPr/>
              </p14:nvContentPartPr>
              <p14:xfrm>
                <a:off x="7890574" y="4192122"/>
                <a:ext cx="360720" cy="32472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CEDA31E8-62E7-4021-4690-4D0F63F986E0}"/>
                    </a:ext>
                  </a:extLst>
                </p:cNvPr>
                <p:cNvPicPr/>
                <p:nvPr/>
              </p:nvPicPr>
              <p:blipFill>
                <a:blip r:embed="rId1069"/>
                <a:stretch>
                  <a:fillRect/>
                </a:stretch>
              </p:blipFill>
              <p:spPr>
                <a:xfrm>
                  <a:off x="7827637" y="3814541"/>
                  <a:ext cx="486235" cy="1079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0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B3C1CE71-98B4-A198-D64F-114E71AF5E92}"/>
                    </a:ext>
                  </a:extLst>
                </p14:cNvPr>
                <p14:cNvContentPartPr/>
                <p14:nvPr/>
              </p14:nvContentPartPr>
              <p14:xfrm>
                <a:off x="7579534" y="4168722"/>
                <a:ext cx="582840" cy="57168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B3C1CE71-98B4-A198-D64F-114E71AF5E92}"/>
                    </a:ext>
                  </a:extLst>
                </p:cNvPr>
                <p:cNvPicPr/>
                <p:nvPr/>
              </p:nvPicPr>
              <p:blipFill>
                <a:blip r:embed="rId1071"/>
                <a:stretch>
                  <a:fillRect/>
                </a:stretch>
              </p:blipFill>
              <p:spPr>
                <a:xfrm>
                  <a:off x="7516573" y="3790722"/>
                  <a:ext cx="708402" cy="13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2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648B49C3-430A-54A3-1ED6-669DCFDE65F3}"/>
                    </a:ext>
                  </a:extLst>
                </p14:cNvPr>
                <p14:cNvContentPartPr/>
                <p14:nvPr/>
              </p14:nvContentPartPr>
              <p14:xfrm>
                <a:off x="7422934" y="4182042"/>
                <a:ext cx="519120" cy="56808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648B49C3-430A-54A3-1ED6-669DCFDE65F3}"/>
                    </a:ext>
                  </a:extLst>
                </p:cNvPr>
                <p:cNvPicPr/>
                <p:nvPr/>
              </p:nvPicPr>
              <p:blipFill>
                <a:blip r:embed="rId1073"/>
                <a:stretch>
                  <a:fillRect/>
                </a:stretch>
              </p:blipFill>
              <p:spPr>
                <a:xfrm>
                  <a:off x="7359934" y="3804042"/>
                  <a:ext cx="644760" cy="13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4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C4653098-740D-0167-2B40-7285AFE3827B}"/>
                    </a:ext>
                  </a:extLst>
                </p14:cNvPr>
                <p14:cNvContentPartPr/>
                <p14:nvPr/>
              </p14:nvContentPartPr>
              <p14:xfrm>
                <a:off x="7447774" y="4484082"/>
                <a:ext cx="382680" cy="19692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C4653098-740D-0167-2B40-7285AFE3827B}"/>
                    </a:ext>
                  </a:extLst>
                </p:cNvPr>
                <p:cNvPicPr/>
                <p:nvPr/>
              </p:nvPicPr>
              <p:blipFill>
                <a:blip r:embed="rId1075"/>
                <a:stretch>
                  <a:fillRect/>
                </a:stretch>
              </p:blipFill>
              <p:spPr>
                <a:xfrm>
                  <a:off x="7384774" y="4106082"/>
                  <a:ext cx="508320" cy="9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6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015350AE-ABAF-6309-960B-130B7645111E}"/>
                    </a:ext>
                  </a:extLst>
                </p14:cNvPr>
                <p14:cNvContentPartPr/>
                <p14:nvPr/>
              </p14:nvContentPartPr>
              <p14:xfrm>
                <a:off x="7268134" y="4238562"/>
                <a:ext cx="631800" cy="66816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015350AE-ABAF-6309-960B-130B7645111E}"/>
                    </a:ext>
                  </a:extLst>
                </p:cNvPr>
                <p:cNvPicPr/>
                <p:nvPr/>
              </p:nvPicPr>
              <p:blipFill>
                <a:blip r:embed="rId1077"/>
                <a:stretch>
                  <a:fillRect/>
                </a:stretch>
              </p:blipFill>
              <p:spPr>
                <a:xfrm>
                  <a:off x="7205134" y="3860562"/>
                  <a:ext cx="757440" cy="14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8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93D7FFB5-2D6B-7EF5-9974-E1C9DAEDCE00}"/>
                    </a:ext>
                  </a:extLst>
                </p14:cNvPr>
                <p14:cNvContentPartPr/>
                <p14:nvPr/>
              </p14:nvContentPartPr>
              <p14:xfrm>
                <a:off x="7351654" y="4449162"/>
                <a:ext cx="327960" cy="36612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93D7FFB5-2D6B-7EF5-9974-E1C9DAEDCE00}"/>
                    </a:ext>
                  </a:extLst>
                </p:cNvPr>
                <p:cNvPicPr/>
                <p:nvPr/>
              </p:nvPicPr>
              <p:blipFill>
                <a:blip r:embed="rId1079"/>
                <a:stretch>
                  <a:fillRect/>
                </a:stretch>
              </p:blipFill>
              <p:spPr>
                <a:xfrm>
                  <a:off x="7288723" y="4071162"/>
                  <a:ext cx="453462" cy="11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0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8EFAAD4B-7DDA-F7FF-BFAC-628C8806AB09}"/>
                    </a:ext>
                  </a:extLst>
                </p14:cNvPr>
                <p14:cNvContentPartPr/>
                <p14:nvPr/>
              </p14:nvContentPartPr>
              <p14:xfrm>
                <a:off x="7208014" y="4596402"/>
                <a:ext cx="655560" cy="27900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8EFAAD4B-7DDA-F7FF-BFAC-628C8806AB09}"/>
                    </a:ext>
                  </a:extLst>
                </p:cNvPr>
                <p:cNvPicPr/>
                <p:nvPr/>
              </p:nvPicPr>
              <p:blipFill>
                <a:blip r:embed="rId1081"/>
                <a:stretch>
                  <a:fillRect/>
                </a:stretch>
              </p:blipFill>
              <p:spPr>
                <a:xfrm>
                  <a:off x="7145014" y="4218402"/>
                  <a:ext cx="781200" cy="10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2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70A425CE-2BC6-15BC-DF57-D5FC37D27B7C}"/>
                    </a:ext>
                  </a:extLst>
                </p14:cNvPr>
                <p14:cNvContentPartPr/>
                <p14:nvPr/>
              </p14:nvContentPartPr>
              <p14:xfrm>
                <a:off x="7207294" y="4530162"/>
                <a:ext cx="889920" cy="34272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70A425CE-2BC6-15BC-DF57-D5FC37D27B7C}"/>
                    </a:ext>
                  </a:extLst>
                </p:cNvPr>
                <p:cNvPicPr/>
                <p:nvPr/>
              </p:nvPicPr>
              <p:blipFill>
                <a:blip r:embed="rId1083"/>
                <a:stretch>
                  <a:fillRect/>
                </a:stretch>
              </p:blipFill>
              <p:spPr>
                <a:xfrm>
                  <a:off x="7144294" y="4152162"/>
                  <a:ext cx="1015560" cy="10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4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18202D1F-228C-882D-A1F9-49A7FF436B55}"/>
                    </a:ext>
                  </a:extLst>
                </p14:cNvPr>
                <p14:cNvContentPartPr/>
                <p14:nvPr/>
              </p14:nvContentPartPr>
              <p14:xfrm>
                <a:off x="7597534" y="4517562"/>
                <a:ext cx="439200" cy="23760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18202D1F-228C-882D-A1F9-49A7FF436B55}"/>
                    </a:ext>
                  </a:extLst>
                </p:cNvPr>
                <p:cNvPicPr/>
                <p:nvPr/>
              </p:nvPicPr>
              <p:blipFill>
                <a:blip r:embed="rId1085"/>
                <a:stretch>
                  <a:fillRect/>
                </a:stretch>
              </p:blipFill>
              <p:spPr>
                <a:xfrm>
                  <a:off x="7534534" y="4139562"/>
                  <a:ext cx="56484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6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2A3092E5-2989-9371-CD65-0BBFA5053941}"/>
                    </a:ext>
                  </a:extLst>
                </p14:cNvPr>
                <p14:cNvContentPartPr/>
                <p14:nvPr/>
              </p14:nvContentPartPr>
              <p14:xfrm>
                <a:off x="8005414" y="3871722"/>
                <a:ext cx="719640" cy="56484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2A3092E5-2989-9371-CD65-0BBFA5053941}"/>
                    </a:ext>
                  </a:extLst>
                </p:cNvPr>
                <p:cNvPicPr/>
                <p:nvPr/>
              </p:nvPicPr>
              <p:blipFill>
                <a:blip r:embed="rId1087"/>
                <a:stretch>
                  <a:fillRect/>
                </a:stretch>
              </p:blipFill>
              <p:spPr>
                <a:xfrm>
                  <a:off x="7942414" y="3493722"/>
                  <a:ext cx="845280" cy="13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8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78E3B38D-0AB9-47F5-B288-F55AD7EF3E0D}"/>
                    </a:ext>
                  </a:extLst>
                </p14:cNvPr>
                <p14:cNvContentPartPr/>
                <p14:nvPr/>
              </p14:nvContentPartPr>
              <p14:xfrm>
                <a:off x="7713094" y="3805482"/>
                <a:ext cx="690480" cy="35928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78E3B38D-0AB9-47F5-B288-F55AD7EF3E0D}"/>
                    </a:ext>
                  </a:extLst>
                </p:cNvPr>
                <p:cNvPicPr/>
                <p:nvPr/>
              </p:nvPicPr>
              <p:blipFill>
                <a:blip r:embed="rId1089"/>
                <a:stretch>
                  <a:fillRect/>
                </a:stretch>
              </p:blipFill>
              <p:spPr>
                <a:xfrm>
                  <a:off x="7650094" y="3427482"/>
                  <a:ext cx="816120" cy="11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0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442EB78B-EA06-341B-D89D-8A244E51F81C}"/>
                    </a:ext>
                  </a:extLst>
                </p14:cNvPr>
                <p14:cNvContentPartPr/>
                <p14:nvPr/>
              </p14:nvContentPartPr>
              <p14:xfrm>
                <a:off x="7910014" y="3862362"/>
                <a:ext cx="494640" cy="17388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442EB78B-EA06-341B-D89D-8A244E51F81C}"/>
                    </a:ext>
                  </a:extLst>
                </p:cNvPr>
                <p:cNvPicPr/>
                <p:nvPr/>
              </p:nvPicPr>
              <p:blipFill>
                <a:blip r:embed="rId1091"/>
                <a:stretch>
                  <a:fillRect/>
                </a:stretch>
              </p:blipFill>
              <p:spPr>
                <a:xfrm>
                  <a:off x="7847014" y="3484362"/>
                  <a:ext cx="620280" cy="9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2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775A634B-04C2-FD87-24F8-FA3DD57127A4}"/>
                    </a:ext>
                  </a:extLst>
                </p14:cNvPr>
                <p14:cNvContentPartPr/>
                <p14:nvPr/>
              </p14:nvContentPartPr>
              <p14:xfrm>
                <a:off x="8556574" y="3850842"/>
                <a:ext cx="8640" cy="252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775A634B-04C2-FD87-24F8-FA3DD57127A4}"/>
                    </a:ext>
                  </a:extLst>
                </p:cNvPr>
                <p:cNvPicPr/>
                <p:nvPr/>
              </p:nvPicPr>
              <p:blipFill>
                <a:blip r:embed="rId1093"/>
                <a:stretch>
                  <a:fillRect/>
                </a:stretch>
              </p:blipFill>
              <p:spPr>
                <a:xfrm>
                  <a:off x="8493574" y="3472842"/>
                  <a:ext cx="13428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4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B5F27079-9F36-D5BD-38FD-8B5401D35326}"/>
                    </a:ext>
                  </a:extLst>
                </p14:cNvPr>
                <p14:cNvContentPartPr/>
                <p14:nvPr/>
              </p14:nvContentPartPr>
              <p14:xfrm>
                <a:off x="8030254" y="3855162"/>
                <a:ext cx="519120" cy="50976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B5F27079-9F36-D5BD-38FD-8B5401D35326}"/>
                    </a:ext>
                  </a:extLst>
                </p:cNvPr>
                <p:cNvPicPr/>
                <p:nvPr/>
              </p:nvPicPr>
              <p:blipFill>
                <a:blip r:embed="rId1095"/>
                <a:stretch>
                  <a:fillRect/>
                </a:stretch>
              </p:blipFill>
              <p:spPr>
                <a:xfrm>
                  <a:off x="7967254" y="3477162"/>
                  <a:ext cx="644760" cy="12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6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65FA7A57-8198-CE59-8E62-FE105B08278D}"/>
                    </a:ext>
                  </a:extLst>
                </p14:cNvPr>
                <p14:cNvContentPartPr/>
                <p14:nvPr/>
              </p14:nvContentPartPr>
              <p14:xfrm>
                <a:off x="8266774" y="4057842"/>
                <a:ext cx="337320" cy="16668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65FA7A57-8198-CE59-8E62-FE105B08278D}"/>
                    </a:ext>
                  </a:extLst>
                </p:cNvPr>
                <p:cNvPicPr/>
                <p:nvPr/>
              </p:nvPicPr>
              <p:blipFill>
                <a:blip r:embed="rId1097"/>
                <a:stretch>
                  <a:fillRect/>
                </a:stretch>
              </p:blipFill>
              <p:spPr>
                <a:xfrm>
                  <a:off x="8203774" y="3680657"/>
                  <a:ext cx="462960" cy="920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8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D81A4BE5-1DF7-6555-B4D0-DE780B72E65F}"/>
                    </a:ext>
                  </a:extLst>
                </p14:cNvPr>
                <p14:cNvContentPartPr/>
                <p14:nvPr/>
              </p14:nvContentPartPr>
              <p14:xfrm>
                <a:off x="7800214" y="3996642"/>
                <a:ext cx="828000" cy="16056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D81A4BE5-1DF7-6555-B4D0-DE780B72E65F}"/>
                    </a:ext>
                  </a:extLst>
                </p:cNvPr>
                <p:cNvPicPr/>
                <p:nvPr/>
              </p:nvPicPr>
              <p:blipFill>
                <a:blip r:embed="rId1099"/>
                <a:stretch>
                  <a:fillRect/>
                </a:stretch>
              </p:blipFill>
              <p:spPr>
                <a:xfrm>
                  <a:off x="7737214" y="3618642"/>
                  <a:ext cx="953640" cy="9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0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18B3745B-A95E-A6CB-1557-357FBA5E1991}"/>
                    </a:ext>
                  </a:extLst>
                </p14:cNvPr>
                <p14:cNvContentPartPr/>
                <p14:nvPr/>
              </p14:nvContentPartPr>
              <p14:xfrm>
                <a:off x="8035654" y="3997002"/>
                <a:ext cx="593280" cy="19872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18B3745B-A95E-A6CB-1557-357FBA5E1991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7972654" y="3619686"/>
                  <a:ext cx="718920" cy="9529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2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16939126-B1D0-D4C8-729B-B0DC8D291AC1}"/>
                    </a:ext>
                  </a:extLst>
                </p14:cNvPr>
                <p14:cNvContentPartPr/>
                <p14:nvPr/>
              </p14:nvContentPartPr>
              <p14:xfrm>
                <a:off x="8263894" y="4071522"/>
                <a:ext cx="387360" cy="39636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16939126-B1D0-D4C8-729B-B0DC8D291AC1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8200835" y="3693522"/>
                  <a:ext cx="513117" cy="11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4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5EAFC7FA-B336-C1A6-CC2A-D5A8CF70DC7B}"/>
                    </a:ext>
                  </a:extLst>
                </p14:cNvPr>
                <p14:cNvContentPartPr/>
                <p14:nvPr/>
              </p14:nvContentPartPr>
              <p14:xfrm>
                <a:off x="8005774" y="4313082"/>
                <a:ext cx="372960" cy="28332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5EAFC7FA-B336-C1A6-CC2A-D5A8CF70DC7B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7942774" y="3935082"/>
                  <a:ext cx="498600" cy="10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6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52AE7FC3-5B62-7C56-A5A2-EA82D2B37186}"/>
                    </a:ext>
                  </a:extLst>
                </p14:cNvPr>
                <p14:cNvContentPartPr/>
                <p14:nvPr/>
              </p14:nvContentPartPr>
              <p14:xfrm>
                <a:off x="6835774" y="4376442"/>
                <a:ext cx="680760" cy="6537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52AE7FC3-5B62-7C56-A5A2-EA82D2B37186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6772774" y="3998234"/>
                  <a:ext cx="806400" cy="1409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8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8277C46F-69B8-DADB-CB37-49ECD0191278}"/>
                    </a:ext>
                  </a:extLst>
                </p14:cNvPr>
                <p14:cNvContentPartPr/>
                <p14:nvPr/>
              </p14:nvContentPartPr>
              <p14:xfrm>
                <a:off x="6656134" y="4539522"/>
                <a:ext cx="808920" cy="75240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8277C46F-69B8-DADB-CB37-49ECD0191278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6593134" y="4161522"/>
                  <a:ext cx="934560" cy="15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0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6133A5B4-C29B-5045-F1D7-FA4685197FB0}"/>
                    </a:ext>
                  </a:extLst>
                </p14:cNvPr>
                <p14:cNvContentPartPr/>
                <p14:nvPr/>
              </p14:nvContentPartPr>
              <p14:xfrm>
                <a:off x="6618694" y="4329282"/>
                <a:ext cx="650520" cy="101268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6133A5B4-C29B-5045-F1D7-FA4685197FB0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6555694" y="3951282"/>
                  <a:ext cx="776160" cy="17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2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37F32FCE-77EA-05C4-A76B-6E40EA724BC5}"/>
                    </a:ext>
                  </a:extLst>
                </p14:cNvPr>
                <p14:cNvContentPartPr/>
                <p14:nvPr/>
              </p14:nvContentPartPr>
              <p14:xfrm>
                <a:off x="6644614" y="4571202"/>
                <a:ext cx="371160" cy="6606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37F32FCE-77EA-05C4-A76B-6E40EA724BC5}"/>
                    </a:ext>
                  </a:extLst>
                </p:cNvPr>
                <p:cNvPicPr/>
                <p:nvPr/>
              </p:nvPicPr>
              <p:blipFill>
                <a:blip r:embed="rId1113"/>
                <a:stretch>
                  <a:fillRect/>
                </a:stretch>
              </p:blipFill>
              <p:spPr>
                <a:xfrm>
                  <a:off x="6581614" y="4193202"/>
                  <a:ext cx="496800" cy="14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4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8281F832-63F1-C516-3A44-AB550683AF4F}"/>
                    </a:ext>
                  </a:extLst>
                </p14:cNvPr>
                <p14:cNvContentPartPr/>
                <p14:nvPr/>
              </p14:nvContentPartPr>
              <p14:xfrm>
                <a:off x="6670534" y="4913562"/>
                <a:ext cx="331200" cy="25668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8281F832-63F1-C516-3A44-AB550683AF4F}"/>
                    </a:ext>
                  </a:extLst>
                </p:cNvPr>
                <p:cNvPicPr/>
                <p:nvPr/>
              </p:nvPicPr>
              <p:blipFill>
                <a:blip r:embed="rId1115"/>
                <a:stretch>
                  <a:fillRect/>
                </a:stretch>
              </p:blipFill>
              <p:spPr>
                <a:xfrm>
                  <a:off x="6607465" y="4536091"/>
                  <a:ext cx="456977" cy="10112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6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345DAD61-C8B9-E3C9-5C36-73166AA8F48B}"/>
                    </a:ext>
                  </a:extLst>
                </p14:cNvPr>
                <p14:cNvContentPartPr/>
                <p14:nvPr/>
              </p14:nvContentPartPr>
              <p14:xfrm>
                <a:off x="7284694" y="4921122"/>
                <a:ext cx="236160" cy="4608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345DAD61-C8B9-E3C9-5C36-73166AA8F48B}"/>
                    </a:ext>
                  </a:extLst>
                </p:cNvPr>
                <p:cNvPicPr/>
                <p:nvPr/>
              </p:nvPicPr>
              <p:blipFill>
                <a:blip r:embed="rId1117"/>
                <a:stretch>
                  <a:fillRect/>
                </a:stretch>
              </p:blipFill>
              <p:spPr>
                <a:xfrm>
                  <a:off x="7221694" y="4543122"/>
                  <a:ext cx="361800" cy="80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8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99EA9D8A-40D8-CD84-EB57-8299037036E6}"/>
                    </a:ext>
                  </a:extLst>
                </p14:cNvPr>
                <p14:cNvContentPartPr/>
                <p14:nvPr/>
              </p14:nvContentPartPr>
              <p14:xfrm>
                <a:off x="8336974" y="3523962"/>
                <a:ext cx="653400" cy="37224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99EA9D8A-40D8-CD84-EB57-8299037036E6}"/>
                    </a:ext>
                  </a:extLst>
                </p:cNvPr>
                <p:cNvPicPr/>
                <p:nvPr/>
              </p:nvPicPr>
              <p:blipFill>
                <a:blip r:embed="rId1119"/>
                <a:stretch>
                  <a:fillRect/>
                </a:stretch>
              </p:blipFill>
              <p:spPr>
                <a:xfrm>
                  <a:off x="8273974" y="3145962"/>
                  <a:ext cx="779040" cy="11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0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6BDC791A-D5A3-A118-81E7-02414CA973B7}"/>
                    </a:ext>
                  </a:extLst>
                </p14:cNvPr>
                <p14:cNvContentPartPr/>
                <p14:nvPr/>
              </p14:nvContentPartPr>
              <p14:xfrm>
                <a:off x="8921614" y="3540522"/>
                <a:ext cx="362520" cy="4474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6BDC791A-D5A3-A118-81E7-02414CA973B7}"/>
                    </a:ext>
                  </a:extLst>
                </p:cNvPr>
                <p:cNvPicPr/>
                <p:nvPr/>
              </p:nvPicPr>
              <p:blipFill>
                <a:blip r:embed="rId1121"/>
                <a:stretch>
                  <a:fillRect/>
                </a:stretch>
              </p:blipFill>
              <p:spPr>
                <a:xfrm>
                  <a:off x="8858614" y="3162522"/>
                  <a:ext cx="488160" cy="12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2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A474B4EC-36EA-34B5-6C64-6BEF88F040CF}"/>
                    </a:ext>
                  </a:extLst>
                </p14:cNvPr>
                <p14:cNvContentPartPr/>
                <p14:nvPr/>
              </p14:nvContentPartPr>
              <p14:xfrm>
                <a:off x="8983894" y="3457362"/>
                <a:ext cx="306000" cy="39492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A474B4EC-36EA-34B5-6C64-6BEF88F040CF}"/>
                    </a:ext>
                  </a:extLst>
                </p:cNvPr>
                <p:cNvPicPr/>
                <p:nvPr/>
              </p:nvPicPr>
              <p:blipFill>
                <a:blip r:embed="rId1123"/>
                <a:stretch>
                  <a:fillRect/>
                </a:stretch>
              </p:blipFill>
              <p:spPr>
                <a:xfrm>
                  <a:off x="8920820" y="3079362"/>
                  <a:ext cx="431788" cy="11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4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15044AE8-DF5C-456E-970C-197EBF074667}"/>
                    </a:ext>
                  </a:extLst>
                </p14:cNvPr>
                <p14:cNvContentPartPr/>
                <p14:nvPr/>
              </p14:nvContentPartPr>
              <p14:xfrm>
                <a:off x="8672854" y="3535842"/>
                <a:ext cx="571680" cy="63324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15044AE8-DF5C-456E-970C-197EBF074667}"/>
                    </a:ext>
                  </a:extLst>
                </p:cNvPr>
                <p:cNvPicPr/>
                <p:nvPr/>
              </p:nvPicPr>
              <p:blipFill>
                <a:blip r:embed="rId1125"/>
                <a:stretch>
                  <a:fillRect/>
                </a:stretch>
              </p:blipFill>
              <p:spPr>
                <a:xfrm>
                  <a:off x="8609854" y="3157842"/>
                  <a:ext cx="697320" cy="13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6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83DC0C9D-3719-E418-9D93-39597661B8FC}"/>
                    </a:ext>
                  </a:extLst>
                </p14:cNvPr>
                <p14:cNvContentPartPr/>
                <p14:nvPr/>
              </p14:nvContentPartPr>
              <p14:xfrm>
                <a:off x="8806774" y="3604962"/>
                <a:ext cx="336960" cy="49644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83DC0C9D-3719-E418-9D93-39597661B8FC}"/>
                    </a:ext>
                  </a:extLst>
                </p:cNvPr>
                <p:cNvPicPr/>
                <p:nvPr/>
              </p:nvPicPr>
              <p:blipFill>
                <a:blip r:embed="rId1127"/>
                <a:stretch>
                  <a:fillRect/>
                </a:stretch>
              </p:blipFill>
              <p:spPr>
                <a:xfrm>
                  <a:off x="8743774" y="3226688"/>
                  <a:ext cx="462600" cy="1252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8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9C623185-0CF9-EEDD-0089-507CDEDD10B5}"/>
                    </a:ext>
                  </a:extLst>
                </p14:cNvPr>
                <p14:cNvContentPartPr/>
                <p14:nvPr/>
              </p14:nvContentPartPr>
              <p14:xfrm>
                <a:off x="8753854" y="3695322"/>
                <a:ext cx="419400" cy="46692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9C623185-0CF9-EEDD-0089-507CDEDD10B5}"/>
                    </a:ext>
                  </a:extLst>
                </p:cNvPr>
                <p:cNvPicPr/>
                <p:nvPr/>
              </p:nvPicPr>
              <p:blipFill>
                <a:blip r:embed="rId1129"/>
                <a:stretch>
                  <a:fillRect/>
                </a:stretch>
              </p:blipFill>
              <p:spPr>
                <a:xfrm>
                  <a:off x="8690854" y="3317322"/>
                  <a:ext cx="545040" cy="12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0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024843DD-876E-12F6-F556-CD2B06BE117B}"/>
                    </a:ext>
                  </a:extLst>
                </p14:cNvPr>
                <p14:cNvContentPartPr/>
                <p14:nvPr/>
              </p14:nvContentPartPr>
              <p14:xfrm>
                <a:off x="8893894" y="3946602"/>
                <a:ext cx="30600" cy="1512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024843DD-876E-12F6-F556-CD2B06BE117B}"/>
                    </a:ext>
                  </a:extLst>
                </p:cNvPr>
                <p:cNvPicPr/>
                <p:nvPr/>
              </p:nvPicPr>
              <p:blipFill>
                <a:blip r:embed="rId1131"/>
                <a:stretch>
                  <a:fillRect/>
                </a:stretch>
              </p:blipFill>
              <p:spPr>
                <a:xfrm>
                  <a:off x="8831627" y="3568602"/>
                  <a:ext cx="154779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2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6463BB1B-EEFC-73CD-80B6-C7A3B988D2D9}"/>
                    </a:ext>
                  </a:extLst>
                </p14:cNvPr>
                <p14:cNvContentPartPr/>
                <p14:nvPr/>
              </p14:nvContentPartPr>
              <p14:xfrm>
                <a:off x="7072294" y="4404162"/>
                <a:ext cx="1894680" cy="114012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6463BB1B-EEFC-73CD-80B6-C7A3B988D2D9}"/>
                    </a:ext>
                  </a:extLst>
                </p:cNvPr>
                <p:cNvPicPr/>
                <p:nvPr/>
              </p:nvPicPr>
              <p:blipFill>
                <a:blip r:embed="rId1133"/>
                <a:stretch>
                  <a:fillRect/>
                </a:stretch>
              </p:blipFill>
              <p:spPr>
                <a:xfrm>
                  <a:off x="7009294" y="4026162"/>
                  <a:ext cx="2020320" cy="18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4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5D580442-2300-556C-D523-928B5D90422B}"/>
                    </a:ext>
                  </a:extLst>
                </p14:cNvPr>
                <p14:cNvContentPartPr/>
                <p14:nvPr/>
              </p14:nvContentPartPr>
              <p14:xfrm>
                <a:off x="8963374" y="3630162"/>
                <a:ext cx="839520" cy="89496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5D580442-2300-556C-D523-928B5D90422B}"/>
                    </a:ext>
                  </a:extLst>
                </p:cNvPr>
                <p:cNvPicPr/>
                <p:nvPr/>
              </p:nvPicPr>
              <p:blipFill>
                <a:blip r:embed="rId1135"/>
                <a:stretch>
                  <a:fillRect/>
                </a:stretch>
              </p:blipFill>
              <p:spPr>
                <a:xfrm>
                  <a:off x="8900374" y="3252162"/>
                  <a:ext cx="965160" cy="165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6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DBD6B5FA-2885-BE96-274F-2745C720F35F}"/>
                    </a:ext>
                  </a:extLst>
                </p14:cNvPr>
                <p14:cNvContentPartPr/>
                <p14:nvPr/>
              </p14:nvContentPartPr>
              <p14:xfrm>
                <a:off x="8966614" y="3467802"/>
                <a:ext cx="1211760" cy="112932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DBD6B5FA-2885-BE96-274F-2745C720F35F}"/>
                    </a:ext>
                  </a:extLst>
                </p:cNvPr>
                <p:cNvPicPr/>
                <p:nvPr/>
              </p:nvPicPr>
              <p:blipFill>
                <a:blip r:embed="rId1137"/>
                <a:stretch>
                  <a:fillRect/>
                </a:stretch>
              </p:blipFill>
              <p:spPr>
                <a:xfrm>
                  <a:off x="8903614" y="3089802"/>
                  <a:ext cx="1337400" cy="18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8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A3B07238-67AE-5904-AB0C-83819F471B8A}"/>
                    </a:ext>
                  </a:extLst>
                </p14:cNvPr>
                <p14:cNvContentPartPr/>
                <p14:nvPr/>
              </p14:nvContentPartPr>
              <p14:xfrm>
                <a:off x="5692054" y="5604042"/>
                <a:ext cx="779040" cy="10044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A3B07238-67AE-5904-AB0C-83819F471B8A}"/>
                    </a:ext>
                  </a:extLst>
                </p:cNvPr>
                <p:cNvPicPr/>
                <p:nvPr/>
              </p:nvPicPr>
              <p:blipFill>
                <a:blip r:embed="rId1139"/>
                <a:stretch>
                  <a:fillRect/>
                </a:stretch>
              </p:blipFill>
              <p:spPr>
                <a:xfrm>
                  <a:off x="5629054" y="5226042"/>
                  <a:ext cx="904680" cy="85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0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CEF55C69-009A-91EE-9B8D-58A8494F4141}"/>
                    </a:ext>
                  </a:extLst>
                </p14:cNvPr>
                <p14:cNvContentPartPr/>
                <p14:nvPr/>
              </p14:nvContentPartPr>
              <p14:xfrm>
                <a:off x="6272374" y="5515842"/>
                <a:ext cx="862920" cy="23652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CEF55C69-009A-91EE-9B8D-58A8494F4141}"/>
                    </a:ext>
                  </a:extLst>
                </p:cNvPr>
                <p:cNvPicPr/>
                <p:nvPr/>
              </p:nvPicPr>
              <p:blipFill>
                <a:blip r:embed="rId1141"/>
                <a:stretch>
                  <a:fillRect/>
                </a:stretch>
              </p:blipFill>
              <p:spPr>
                <a:xfrm>
                  <a:off x="6209374" y="5137842"/>
                  <a:ext cx="988560" cy="9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2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0D524CD2-B439-D583-CC03-2E8837A7AE51}"/>
                    </a:ext>
                  </a:extLst>
                </p14:cNvPr>
                <p14:cNvContentPartPr/>
                <p14:nvPr/>
              </p14:nvContentPartPr>
              <p14:xfrm>
                <a:off x="6810574" y="5694402"/>
                <a:ext cx="299160" cy="8388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0D524CD2-B439-D583-CC03-2E8837A7AE51}"/>
                    </a:ext>
                  </a:extLst>
                </p:cNvPr>
                <p:cNvPicPr/>
                <p:nvPr/>
              </p:nvPicPr>
              <p:blipFill>
                <a:blip r:embed="rId1143"/>
                <a:stretch>
                  <a:fillRect/>
                </a:stretch>
              </p:blipFill>
              <p:spPr>
                <a:xfrm>
                  <a:off x="6747574" y="5316402"/>
                  <a:ext cx="424800" cy="83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4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FA8E1807-154F-6E8C-2DA6-050609CFFD11}"/>
                    </a:ext>
                  </a:extLst>
                </p14:cNvPr>
                <p14:cNvContentPartPr/>
                <p14:nvPr/>
              </p14:nvContentPartPr>
              <p14:xfrm>
                <a:off x="7097854" y="5546442"/>
                <a:ext cx="165960" cy="8532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FA8E1807-154F-6E8C-2DA6-050609CFFD11}"/>
                    </a:ext>
                  </a:extLst>
                </p:cNvPr>
                <p:cNvPicPr/>
                <p:nvPr/>
              </p:nvPicPr>
              <p:blipFill>
                <a:blip r:embed="rId1145"/>
                <a:stretch>
                  <a:fillRect/>
                </a:stretch>
              </p:blipFill>
              <p:spPr>
                <a:xfrm>
                  <a:off x="7034854" y="5168442"/>
                  <a:ext cx="291600" cy="8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6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B26BE8E0-CBC5-1576-BF09-402160B45952}"/>
                    </a:ext>
                  </a:extLst>
                </p14:cNvPr>
                <p14:cNvContentPartPr/>
                <p14:nvPr/>
              </p14:nvContentPartPr>
              <p14:xfrm>
                <a:off x="7729294" y="5077362"/>
                <a:ext cx="441000" cy="21852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B26BE8E0-CBC5-1576-BF09-402160B45952}"/>
                    </a:ext>
                  </a:extLst>
                </p:cNvPr>
                <p:cNvPicPr/>
                <p:nvPr/>
              </p:nvPicPr>
              <p:blipFill>
                <a:blip r:embed="rId1147"/>
                <a:stretch>
                  <a:fillRect/>
                </a:stretch>
              </p:blipFill>
              <p:spPr>
                <a:xfrm>
                  <a:off x="7666294" y="4699362"/>
                  <a:ext cx="566640" cy="9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8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6CA32AA7-FF9A-FFB1-B88B-DE8CC33845D3}"/>
                    </a:ext>
                  </a:extLst>
                </p14:cNvPr>
                <p14:cNvContentPartPr/>
                <p14:nvPr/>
              </p14:nvContentPartPr>
              <p14:xfrm>
                <a:off x="7836934" y="4931202"/>
                <a:ext cx="573480" cy="36324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6CA32AA7-FF9A-FFB1-B88B-DE8CC33845D3}"/>
                    </a:ext>
                  </a:extLst>
                </p:cNvPr>
                <p:cNvPicPr/>
                <p:nvPr/>
              </p:nvPicPr>
              <p:blipFill>
                <a:blip r:embed="rId1149"/>
                <a:stretch>
                  <a:fillRect/>
                </a:stretch>
              </p:blipFill>
              <p:spPr>
                <a:xfrm>
                  <a:off x="7773934" y="4552827"/>
                  <a:ext cx="699120" cy="1119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0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A95277AC-81C2-57AB-5664-77DDD77D1428}"/>
                    </a:ext>
                  </a:extLst>
                </p14:cNvPr>
                <p14:cNvContentPartPr/>
                <p14:nvPr/>
              </p14:nvContentPartPr>
              <p14:xfrm>
                <a:off x="9496894" y="2954442"/>
                <a:ext cx="627120" cy="33300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A95277AC-81C2-57AB-5664-77DDD77D1428}"/>
                    </a:ext>
                  </a:extLst>
                </p:cNvPr>
                <p:cNvPicPr/>
                <p:nvPr/>
              </p:nvPicPr>
              <p:blipFill>
                <a:blip r:embed="rId1151"/>
                <a:stretch>
                  <a:fillRect/>
                </a:stretch>
              </p:blipFill>
              <p:spPr>
                <a:xfrm>
                  <a:off x="9433930" y="2576850"/>
                  <a:ext cx="752688" cy="1087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2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35A23528-239A-30E1-5502-B15D971D3E56}"/>
                    </a:ext>
                  </a:extLst>
                </p14:cNvPr>
                <p14:cNvContentPartPr/>
                <p14:nvPr/>
              </p14:nvContentPartPr>
              <p14:xfrm>
                <a:off x="9057694" y="2906202"/>
                <a:ext cx="1021680" cy="31716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35A23528-239A-30E1-5502-B15D971D3E56}"/>
                    </a:ext>
                  </a:extLst>
                </p:cNvPr>
                <p:cNvPicPr/>
                <p:nvPr/>
              </p:nvPicPr>
              <p:blipFill>
                <a:blip r:embed="rId1153"/>
                <a:stretch>
                  <a:fillRect/>
                </a:stretch>
              </p:blipFill>
              <p:spPr>
                <a:xfrm>
                  <a:off x="8994694" y="2528202"/>
                  <a:ext cx="1147320" cy="10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4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28D70D1A-AE09-D5E9-FD51-D4B401EC719D}"/>
                    </a:ext>
                  </a:extLst>
                </p14:cNvPr>
                <p14:cNvContentPartPr/>
                <p14:nvPr/>
              </p14:nvContentPartPr>
              <p14:xfrm>
                <a:off x="8991814" y="2945082"/>
                <a:ext cx="1043640" cy="18072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28D70D1A-AE09-D5E9-FD51-D4B401EC719D}"/>
                    </a:ext>
                  </a:extLst>
                </p:cNvPr>
                <p:cNvPicPr/>
                <p:nvPr/>
              </p:nvPicPr>
              <p:blipFill>
                <a:blip r:embed="rId1155"/>
                <a:stretch>
                  <a:fillRect/>
                </a:stretch>
              </p:blipFill>
              <p:spPr>
                <a:xfrm>
                  <a:off x="8928814" y="2567082"/>
                  <a:ext cx="1169280" cy="9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6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391B8552-3641-2135-9FA4-975113562013}"/>
                    </a:ext>
                  </a:extLst>
                </p14:cNvPr>
                <p14:cNvContentPartPr/>
                <p14:nvPr/>
              </p14:nvContentPartPr>
              <p14:xfrm>
                <a:off x="5850454" y="3828522"/>
                <a:ext cx="1301040" cy="138528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391B8552-3641-2135-9FA4-975113562013}"/>
                    </a:ext>
                  </a:extLst>
                </p:cNvPr>
                <p:cNvPicPr/>
                <p:nvPr/>
              </p:nvPicPr>
              <p:blipFill>
                <a:blip r:embed="rId1157"/>
                <a:stretch>
                  <a:fillRect/>
                </a:stretch>
              </p:blipFill>
              <p:spPr>
                <a:xfrm>
                  <a:off x="5787454" y="3450424"/>
                  <a:ext cx="1426680" cy="2141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8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1020A8D6-0EA3-C221-F347-8BBF759D20BE}"/>
                    </a:ext>
                  </a:extLst>
                </p14:cNvPr>
                <p14:cNvContentPartPr/>
                <p14:nvPr/>
              </p14:nvContentPartPr>
              <p14:xfrm>
                <a:off x="6351574" y="4715922"/>
                <a:ext cx="3240" cy="324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1020A8D6-0EA3-C221-F347-8BBF759D20BE}"/>
                    </a:ext>
                  </a:extLst>
                </p:cNvPr>
                <p:cNvPicPr/>
                <p:nvPr/>
              </p:nvPicPr>
              <p:blipFill>
                <a:blip r:embed="rId1159"/>
                <a:stretch>
                  <a:fillRect/>
                </a:stretch>
              </p:blipFill>
              <p:spPr>
                <a:xfrm>
                  <a:off x="6288574" y="4337922"/>
                  <a:ext cx="12888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0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9B57BB3A-ED7B-0FCA-B39D-391B6A2A3D9B}"/>
                    </a:ext>
                  </a:extLst>
                </p14:cNvPr>
                <p14:cNvContentPartPr/>
                <p14:nvPr/>
              </p14:nvContentPartPr>
              <p14:xfrm>
                <a:off x="5680894" y="4871802"/>
                <a:ext cx="466560" cy="73440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9B57BB3A-ED7B-0FCA-B39D-391B6A2A3D9B}"/>
                    </a:ext>
                  </a:extLst>
                </p:cNvPr>
                <p:cNvPicPr/>
                <p:nvPr/>
              </p:nvPicPr>
              <p:blipFill>
                <a:blip r:embed="rId1161"/>
                <a:stretch>
                  <a:fillRect/>
                </a:stretch>
              </p:blipFill>
              <p:spPr>
                <a:xfrm>
                  <a:off x="5617894" y="4493802"/>
                  <a:ext cx="592200" cy="14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2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24430589-D34F-4135-D1DA-AE633DC4FE4C}"/>
                    </a:ext>
                  </a:extLst>
                </p14:cNvPr>
                <p14:cNvContentPartPr/>
                <p14:nvPr/>
              </p14:nvContentPartPr>
              <p14:xfrm>
                <a:off x="5513134" y="5019042"/>
                <a:ext cx="285120" cy="73260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24430589-D34F-4135-D1DA-AE633DC4FE4C}"/>
                    </a:ext>
                  </a:extLst>
                </p:cNvPr>
                <p:cNvPicPr/>
                <p:nvPr/>
              </p:nvPicPr>
              <p:blipFill>
                <a:blip r:embed="rId1163"/>
                <a:stretch>
                  <a:fillRect/>
                </a:stretch>
              </p:blipFill>
              <p:spPr>
                <a:xfrm>
                  <a:off x="5450134" y="4641042"/>
                  <a:ext cx="410760" cy="14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4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A14044BC-4CB2-0488-7468-32E7B8A33DE2}"/>
                    </a:ext>
                  </a:extLst>
                </p14:cNvPr>
                <p14:cNvContentPartPr/>
                <p14:nvPr/>
              </p14:nvContentPartPr>
              <p14:xfrm>
                <a:off x="5676214" y="5257722"/>
                <a:ext cx="230760" cy="41976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A14044BC-4CB2-0488-7468-32E7B8A33DE2}"/>
                    </a:ext>
                  </a:extLst>
                </p:cNvPr>
                <p:cNvPicPr/>
                <p:nvPr/>
              </p:nvPicPr>
              <p:blipFill>
                <a:blip r:embed="rId1165"/>
                <a:stretch>
                  <a:fillRect/>
                </a:stretch>
              </p:blipFill>
              <p:spPr>
                <a:xfrm>
                  <a:off x="5613214" y="4879398"/>
                  <a:ext cx="356400" cy="11760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6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75FDCBDF-CA33-5AF3-E7C1-C70326F604D2}"/>
                    </a:ext>
                  </a:extLst>
                </p14:cNvPr>
                <p14:cNvContentPartPr/>
                <p14:nvPr/>
              </p14:nvContentPartPr>
              <p14:xfrm>
                <a:off x="5841454" y="5718522"/>
                <a:ext cx="491760" cy="14076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75FDCBDF-CA33-5AF3-E7C1-C70326F604D2}"/>
                    </a:ext>
                  </a:extLst>
                </p:cNvPr>
                <p:cNvPicPr/>
                <p:nvPr/>
              </p:nvPicPr>
              <p:blipFill>
                <a:blip r:embed="rId1167"/>
                <a:stretch>
                  <a:fillRect/>
                </a:stretch>
              </p:blipFill>
              <p:spPr>
                <a:xfrm>
                  <a:off x="5778454" y="5341486"/>
                  <a:ext cx="617400" cy="894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8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5E6777A9-3387-3CA3-4303-29F67266D10E}"/>
                    </a:ext>
                  </a:extLst>
                </p14:cNvPr>
                <p14:cNvContentPartPr/>
                <p14:nvPr/>
              </p14:nvContentPartPr>
              <p14:xfrm>
                <a:off x="5859814" y="5702322"/>
                <a:ext cx="500400" cy="4392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5E6777A9-3387-3CA3-4303-29F67266D10E}"/>
                    </a:ext>
                  </a:extLst>
                </p:cNvPr>
                <p:cNvPicPr/>
                <p:nvPr/>
              </p:nvPicPr>
              <p:blipFill>
                <a:blip r:embed="rId1169"/>
                <a:stretch>
                  <a:fillRect/>
                </a:stretch>
              </p:blipFill>
              <p:spPr>
                <a:xfrm>
                  <a:off x="5796814" y="5324322"/>
                  <a:ext cx="62604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0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5E8117F8-FDC1-D636-B065-F1CF47D1946A}"/>
                    </a:ext>
                  </a:extLst>
                </p14:cNvPr>
                <p14:cNvContentPartPr/>
                <p14:nvPr/>
              </p14:nvContentPartPr>
              <p14:xfrm>
                <a:off x="9549454" y="3844722"/>
                <a:ext cx="457920" cy="33732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5E8117F8-FDC1-D636-B065-F1CF47D1946A}"/>
                    </a:ext>
                  </a:extLst>
                </p:cNvPr>
                <p:cNvPicPr/>
                <p:nvPr/>
              </p:nvPicPr>
              <p:blipFill>
                <a:blip r:embed="rId1171"/>
                <a:stretch>
                  <a:fillRect/>
                </a:stretch>
              </p:blipFill>
              <p:spPr>
                <a:xfrm>
                  <a:off x="9486503" y="3466722"/>
                  <a:ext cx="583461" cy="10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2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54B70C7C-1CF3-EBDF-5AAD-12B2A49E96B5}"/>
                    </a:ext>
                  </a:extLst>
                </p14:cNvPr>
                <p14:cNvContentPartPr/>
                <p14:nvPr/>
              </p14:nvContentPartPr>
              <p14:xfrm>
                <a:off x="9177214" y="4405962"/>
                <a:ext cx="12960" cy="612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54B70C7C-1CF3-EBDF-5AAD-12B2A49E96B5}"/>
                    </a:ext>
                  </a:extLst>
                </p:cNvPr>
                <p:cNvPicPr/>
                <p:nvPr/>
              </p:nvPicPr>
              <p:blipFill>
                <a:blip r:embed="rId1173"/>
                <a:stretch>
                  <a:fillRect/>
                </a:stretch>
              </p:blipFill>
              <p:spPr>
                <a:xfrm>
                  <a:off x="9114214" y="4027962"/>
                  <a:ext cx="13860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4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B5FE5DBE-16CE-D64E-0F59-CC6D6F6C6A6D}"/>
                    </a:ext>
                  </a:extLst>
                </p14:cNvPr>
                <p14:cNvContentPartPr/>
                <p14:nvPr/>
              </p14:nvContentPartPr>
              <p14:xfrm>
                <a:off x="8897494" y="4542042"/>
                <a:ext cx="27000" cy="1404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B5FE5DBE-16CE-D64E-0F59-CC6D6F6C6A6D}"/>
                    </a:ext>
                  </a:extLst>
                </p:cNvPr>
                <p:cNvPicPr/>
                <p:nvPr/>
              </p:nvPicPr>
              <p:blipFill>
                <a:blip r:embed="rId1175"/>
                <a:stretch>
                  <a:fillRect/>
                </a:stretch>
              </p:blipFill>
              <p:spPr>
                <a:xfrm>
                  <a:off x="8835323" y="4154095"/>
                  <a:ext cx="150987" cy="789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6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92F5049F-BBDD-445E-BE68-5C8EE059844D}"/>
                    </a:ext>
                  </a:extLst>
                </p14:cNvPr>
                <p14:cNvContentPartPr/>
                <p14:nvPr/>
              </p14:nvContentPartPr>
              <p14:xfrm>
                <a:off x="8534254" y="4597482"/>
                <a:ext cx="364680" cy="18432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92F5049F-BBDD-445E-BE68-5C8EE059844D}"/>
                    </a:ext>
                  </a:extLst>
                </p:cNvPr>
                <p:cNvPicPr/>
                <p:nvPr/>
              </p:nvPicPr>
              <p:blipFill>
                <a:blip r:embed="rId1177"/>
                <a:stretch>
                  <a:fillRect/>
                </a:stretch>
              </p:blipFill>
              <p:spPr>
                <a:xfrm>
                  <a:off x="8471192" y="4219482"/>
                  <a:ext cx="490444" cy="9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8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1E1D86F0-1D78-37D1-9D0B-A451290A1495}"/>
                    </a:ext>
                  </a:extLst>
                </p14:cNvPr>
                <p14:cNvContentPartPr/>
                <p14:nvPr/>
              </p14:nvContentPartPr>
              <p14:xfrm>
                <a:off x="8543254" y="4828242"/>
                <a:ext cx="25560" cy="1548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1E1D86F0-1D78-37D1-9D0B-A451290A1495}"/>
                    </a:ext>
                  </a:extLst>
                </p:cNvPr>
                <p:cNvPicPr/>
                <p:nvPr/>
              </p:nvPicPr>
              <p:blipFill>
                <a:blip r:embed="rId1179"/>
                <a:stretch>
                  <a:fillRect/>
                </a:stretch>
              </p:blipFill>
              <p:spPr>
                <a:xfrm>
                  <a:off x="8480254" y="4450242"/>
                  <a:ext cx="151200" cy="7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0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526D1F5C-BA87-3CBF-16A7-02A1F83C9574}"/>
                    </a:ext>
                  </a:extLst>
                </p14:cNvPr>
                <p14:cNvContentPartPr/>
                <p14:nvPr/>
              </p14:nvContentPartPr>
              <p14:xfrm>
                <a:off x="8112334" y="5040642"/>
                <a:ext cx="83160" cy="3888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526D1F5C-BA87-3CBF-16A7-02A1F83C9574}"/>
                    </a:ext>
                  </a:extLst>
                </p:cNvPr>
                <p:cNvPicPr/>
                <p:nvPr/>
              </p:nvPicPr>
              <p:blipFill>
                <a:blip r:embed="rId1181"/>
                <a:stretch>
                  <a:fillRect/>
                </a:stretch>
              </p:blipFill>
              <p:spPr>
                <a:xfrm>
                  <a:off x="8049334" y="4662642"/>
                  <a:ext cx="20880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2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74C48A0B-D8A3-B36E-1F39-EA706A0056CE}"/>
                    </a:ext>
                  </a:extLst>
                </p14:cNvPr>
                <p14:cNvContentPartPr/>
                <p14:nvPr/>
              </p14:nvContentPartPr>
              <p14:xfrm>
                <a:off x="7186774" y="5176722"/>
                <a:ext cx="781920" cy="3474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74C48A0B-D8A3-B36E-1F39-EA706A0056CE}"/>
                    </a:ext>
                  </a:extLst>
                </p:cNvPr>
                <p:cNvPicPr/>
                <p:nvPr/>
              </p:nvPicPr>
              <p:blipFill>
                <a:blip r:embed="rId1183"/>
                <a:stretch>
                  <a:fillRect/>
                </a:stretch>
              </p:blipFill>
              <p:spPr>
                <a:xfrm>
                  <a:off x="7123774" y="4799113"/>
                  <a:ext cx="907560" cy="11022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4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3314CBA9-BF01-C255-12FF-F6132C8389FB}"/>
                    </a:ext>
                  </a:extLst>
                </p14:cNvPr>
                <p14:cNvContentPartPr/>
                <p14:nvPr/>
              </p14:nvContentPartPr>
              <p14:xfrm>
                <a:off x="8108014" y="5048202"/>
                <a:ext cx="243360" cy="14544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3314CBA9-BF01-C255-12FF-F6132C8389FB}"/>
                    </a:ext>
                  </a:extLst>
                </p:cNvPr>
                <p:cNvPicPr/>
                <p:nvPr/>
              </p:nvPicPr>
              <p:blipFill>
                <a:blip r:embed="rId1185"/>
                <a:stretch>
                  <a:fillRect/>
                </a:stretch>
              </p:blipFill>
              <p:spPr>
                <a:xfrm>
                  <a:off x="8045014" y="4669264"/>
                  <a:ext cx="369000" cy="9029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6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59308453-F33B-E7F0-D6DF-74352269333B}"/>
                    </a:ext>
                  </a:extLst>
                </p14:cNvPr>
                <p14:cNvContentPartPr/>
                <p14:nvPr/>
              </p14:nvContentPartPr>
              <p14:xfrm>
                <a:off x="8329054" y="4731042"/>
                <a:ext cx="668160" cy="34776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59308453-F33B-E7F0-D6DF-74352269333B}"/>
                    </a:ext>
                  </a:extLst>
                </p:cNvPr>
                <p:cNvPicPr/>
                <p:nvPr/>
              </p:nvPicPr>
              <p:blipFill>
                <a:blip r:embed="rId1187"/>
                <a:stretch>
                  <a:fillRect/>
                </a:stretch>
              </p:blipFill>
              <p:spPr>
                <a:xfrm>
                  <a:off x="8266054" y="4353042"/>
                  <a:ext cx="793800" cy="11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8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BB20E3BD-4A53-AF17-0357-96879DB76A5E}"/>
                    </a:ext>
                  </a:extLst>
                </p14:cNvPr>
                <p14:cNvContentPartPr/>
                <p14:nvPr/>
              </p14:nvContentPartPr>
              <p14:xfrm>
                <a:off x="8869774" y="4775322"/>
                <a:ext cx="15480" cy="1440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BB20E3BD-4A53-AF17-0357-96879DB76A5E}"/>
                    </a:ext>
                  </a:extLst>
                </p:cNvPr>
                <p:cNvPicPr/>
                <p:nvPr/>
              </p:nvPicPr>
              <p:blipFill>
                <a:blip r:embed="rId1189"/>
                <a:stretch>
                  <a:fillRect/>
                </a:stretch>
              </p:blipFill>
              <p:spPr>
                <a:xfrm>
                  <a:off x="8806774" y="4397322"/>
                  <a:ext cx="14112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0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F076AD45-0572-8EE1-909A-113AD75DBBE8}"/>
                    </a:ext>
                  </a:extLst>
                </p14:cNvPr>
                <p14:cNvContentPartPr/>
                <p14:nvPr/>
              </p14:nvContentPartPr>
              <p14:xfrm>
                <a:off x="8959414" y="4725642"/>
                <a:ext cx="68040" cy="3132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F076AD45-0572-8EE1-909A-113AD75DBBE8}"/>
                    </a:ext>
                  </a:extLst>
                </p:cNvPr>
                <p:cNvPicPr/>
                <p:nvPr/>
              </p:nvPicPr>
              <p:blipFill>
                <a:blip r:embed="rId1191"/>
                <a:stretch>
                  <a:fillRect/>
                </a:stretch>
              </p:blipFill>
              <p:spPr>
                <a:xfrm>
                  <a:off x="8896414" y="4351937"/>
                  <a:ext cx="193680" cy="778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2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CCFF8FDD-F612-CF6F-5A0C-C7AF008CAD89}"/>
                    </a:ext>
                  </a:extLst>
                </p14:cNvPr>
                <p14:cNvContentPartPr/>
                <p14:nvPr/>
              </p14:nvContentPartPr>
              <p14:xfrm>
                <a:off x="6452014" y="5693682"/>
                <a:ext cx="370080" cy="10764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CCFF8FDD-F612-CF6F-5A0C-C7AF008CAD89}"/>
                    </a:ext>
                  </a:extLst>
                </p:cNvPr>
                <p:cNvPicPr/>
                <p:nvPr/>
              </p:nvPicPr>
              <p:blipFill>
                <a:blip r:embed="rId1193"/>
                <a:stretch>
                  <a:fillRect/>
                </a:stretch>
              </p:blipFill>
              <p:spPr>
                <a:xfrm>
                  <a:off x="6388953" y="5316942"/>
                  <a:ext cx="495842" cy="8607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4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E3CC092B-B092-85D0-DF60-FF357D965FE3}"/>
                    </a:ext>
                  </a:extLst>
                </p14:cNvPr>
                <p14:cNvContentPartPr/>
                <p14:nvPr/>
              </p14:nvContentPartPr>
              <p14:xfrm>
                <a:off x="6811654" y="5442762"/>
                <a:ext cx="353880" cy="15336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E3CC092B-B092-85D0-DF60-FF357D965FE3}"/>
                    </a:ext>
                  </a:extLst>
                </p:cNvPr>
                <p:cNvPicPr/>
                <p:nvPr/>
              </p:nvPicPr>
              <p:blipFill>
                <a:blip r:embed="rId1195"/>
                <a:stretch>
                  <a:fillRect/>
                </a:stretch>
              </p:blipFill>
              <p:spPr>
                <a:xfrm>
                  <a:off x="6748654" y="5064762"/>
                  <a:ext cx="479520" cy="90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6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7D7BEEA8-8C07-DB4E-B7E2-6D6A7BE4C044}"/>
                    </a:ext>
                  </a:extLst>
                </p14:cNvPr>
                <p14:cNvContentPartPr/>
                <p14:nvPr/>
              </p14:nvContentPartPr>
              <p14:xfrm>
                <a:off x="9231214" y="3464922"/>
                <a:ext cx="277200" cy="43416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7D7BEEA8-8C07-DB4E-B7E2-6D6A7BE4C044}"/>
                    </a:ext>
                  </a:extLst>
                </p:cNvPr>
                <p:cNvPicPr/>
                <p:nvPr/>
              </p:nvPicPr>
              <p:blipFill>
                <a:blip r:embed="rId1197"/>
                <a:stretch>
                  <a:fillRect/>
                </a:stretch>
              </p:blipFill>
              <p:spPr>
                <a:xfrm>
                  <a:off x="9168296" y="3086922"/>
                  <a:ext cx="402677" cy="11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8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5182F56B-8AFC-163B-9230-8A07297F8C74}"/>
                    </a:ext>
                  </a:extLst>
                </p14:cNvPr>
                <p14:cNvContentPartPr/>
                <p14:nvPr/>
              </p14:nvContentPartPr>
              <p14:xfrm>
                <a:off x="9341374" y="3410202"/>
                <a:ext cx="137160" cy="26136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5182F56B-8AFC-163B-9230-8A07297F8C74}"/>
                    </a:ext>
                  </a:extLst>
                </p:cNvPr>
                <p:cNvPicPr/>
                <p:nvPr/>
              </p:nvPicPr>
              <p:blipFill>
                <a:blip r:embed="rId1199"/>
                <a:stretch>
                  <a:fillRect/>
                </a:stretch>
              </p:blipFill>
              <p:spPr>
                <a:xfrm>
                  <a:off x="9278374" y="3032722"/>
                  <a:ext cx="262800" cy="10159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0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F9AFA9BA-BE77-D103-C860-81C25BBAB4D5}"/>
                    </a:ext>
                  </a:extLst>
                </p14:cNvPr>
                <p14:cNvContentPartPr/>
                <p14:nvPr/>
              </p14:nvContentPartPr>
              <p14:xfrm>
                <a:off x="8858614" y="3898362"/>
                <a:ext cx="207000" cy="33624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F9AFA9BA-BE77-D103-C860-81C25BBAB4D5}"/>
                    </a:ext>
                  </a:extLst>
                </p:cNvPr>
                <p:cNvPicPr/>
                <p:nvPr/>
              </p:nvPicPr>
              <p:blipFill>
                <a:blip r:embed="rId1201"/>
                <a:stretch>
                  <a:fillRect/>
                </a:stretch>
              </p:blipFill>
              <p:spPr>
                <a:xfrm>
                  <a:off x="8795614" y="3520362"/>
                  <a:ext cx="332640" cy="10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2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CD5284B0-29AB-6A50-4ACE-0C3A8D98D83D}"/>
                    </a:ext>
                  </a:extLst>
                </p14:cNvPr>
                <p14:cNvContentPartPr/>
                <p14:nvPr/>
              </p14:nvContentPartPr>
              <p14:xfrm>
                <a:off x="8349574" y="3658242"/>
                <a:ext cx="475560" cy="19692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CD5284B0-29AB-6A50-4ACE-0C3A8D98D83D}"/>
                    </a:ext>
                  </a:extLst>
                </p:cNvPr>
                <p:cNvPicPr/>
                <p:nvPr/>
              </p:nvPicPr>
              <p:blipFill>
                <a:blip r:embed="rId1203"/>
                <a:stretch>
                  <a:fillRect/>
                </a:stretch>
              </p:blipFill>
              <p:spPr>
                <a:xfrm>
                  <a:off x="8286574" y="3280242"/>
                  <a:ext cx="601200" cy="9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4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0CB9FF54-086B-C750-031C-BF87A7032C66}"/>
                    </a:ext>
                  </a:extLst>
                </p14:cNvPr>
                <p14:cNvContentPartPr/>
                <p14:nvPr/>
              </p14:nvContentPartPr>
              <p14:xfrm>
                <a:off x="8208454" y="3670482"/>
                <a:ext cx="591480" cy="20124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0CB9FF54-086B-C750-031C-BF87A7032C66}"/>
                    </a:ext>
                  </a:extLst>
                </p:cNvPr>
                <p:cNvPicPr/>
                <p:nvPr/>
              </p:nvPicPr>
              <p:blipFill>
                <a:blip r:embed="rId1205"/>
                <a:stretch>
                  <a:fillRect/>
                </a:stretch>
              </p:blipFill>
              <p:spPr>
                <a:xfrm>
                  <a:off x="8145416" y="3292482"/>
                  <a:ext cx="717197" cy="9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6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CA0F41B1-971A-A529-7E50-E28B3D901640}"/>
                    </a:ext>
                  </a:extLst>
                </p14:cNvPr>
                <p14:cNvContentPartPr/>
                <p14:nvPr/>
              </p14:nvContentPartPr>
              <p14:xfrm>
                <a:off x="8918734" y="3718002"/>
                <a:ext cx="311040" cy="979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CA0F41B1-971A-A529-7E50-E28B3D901640}"/>
                    </a:ext>
                  </a:extLst>
                </p:cNvPr>
                <p:cNvPicPr/>
                <p:nvPr/>
              </p:nvPicPr>
              <p:blipFill>
                <a:blip r:embed="rId1207"/>
                <a:stretch>
                  <a:fillRect/>
                </a:stretch>
              </p:blipFill>
              <p:spPr>
                <a:xfrm>
                  <a:off x="8855734" y="3340002"/>
                  <a:ext cx="436680" cy="8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8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DD84629C-3921-0C15-0063-735D639E8ED5}"/>
                    </a:ext>
                  </a:extLst>
                </p14:cNvPr>
                <p14:cNvContentPartPr/>
                <p14:nvPr/>
              </p14:nvContentPartPr>
              <p14:xfrm>
                <a:off x="8675014" y="3839682"/>
                <a:ext cx="372240" cy="46404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DD84629C-3921-0C15-0063-735D639E8ED5}"/>
                    </a:ext>
                  </a:extLst>
                </p:cNvPr>
                <p:cNvPicPr/>
                <p:nvPr/>
              </p:nvPicPr>
              <p:blipFill>
                <a:blip r:embed="rId1209"/>
                <a:stretch>
                  <a:fillRect/>
                </a:stretch>
              </p:blipFill>
              <p:spPr>
                <a:xfrm>
                  <a:off x="8612014" y="3461682"/>
                  <a:ext cx="497880" cy="12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0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76509477-E094-81FE-5366-61B2D2904B2D}"/>
                    </a:ext>
                  </a:extLst>
                </p14:cNvPr>
                <p14:cNvContentPartPr/>
                <p14:nvPr/>
              </p14:nvContentPartPr>
              <p14:xfrm>
                <a:off x="8586454" y="3831042"/>
                <a:ext cx="423360" cy="44424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76509477-E094-81FE-5366-61B2D2904B2D}"/>
                    </a:ext>
                  </a:extLst>
                </p:cNvPr>
                <p:cNvPicPr/>
                <p:nvPr/>
              </p:nvPicPr>
              <p:blipFill>
                <a:blip r:embed="rId1211"/>
                <a:stretch>
                  <a:fillRect/>
                </a:stretch>
              </p:blipFill>
              <p:spPr>
                <a:xfrm>
                  <a:off x="8523508" y="3453042"/>
                  <a:ext cx="548893" cy="11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2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83E01E95-EFF2-D5FF-E0A8-74FE6944C4BF}"/>
                    </a:ext>
                  </a:extLst>
                </p14:cNvPr>
                <p14:cNvContentPartPr/>
                <p14:nvPr/>
              </p14:nvContentPartPr>
              <p14:xfrm>
                <a:off x="6781774" y="4310562"/>
                <a:ext cx="469800" cy="36432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83E01E95-EFF2-D5FF-E0A8-74FE6944C4BF}"/>
                    </a:ext>
                  </a:extLst>
                </p:cNvPr>
                <p:cNvPicPr/>
                <p:nvPr/>
              </p:nvPicPr>
              <p:blipFill>
                <a:blip r:embed="rId1213"/>
                <a:stretch>
                  <a:fillRect/>
                </a:stretch>
              </p:blipFill>
              <p:spPr>
                <a:xfrm>
                  <a:off x="6718774" y="3932562"/>
                  <a:ext cx="595440" cy="11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4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EBA11B48-6F7D-4FF3-4138-554FF3ECD5FE}"/>
                    </a:ext>
                  </a:extLst>
                </p14:cNvPr>
                <p14:cNvContentPartPr/>
                <p14:nvPr/>
              </p14:nvContentPartPr>
              <p14:xfrm>
                <a:off x="6620134" y="4082682"/>
                <a:ext cx="931680" cy="82836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EBA11B48-6F7D-4FF3-4138-554FF3ECD5FE}"/>
                    </a:ext>
                  </a:extLst>
                </p:cNvPr>
                <p:cNvPicPr/>
                <p:nvPr/>
              </p:nvPicPr>
              <p:blipFill>
                <a:blip r:embed="rId1215"/>
                <a:stretch>
                  <a:fillRect/>
                </a:stretch>
              </p:blipFill>
              <p:spPr>
                <a:xfrm>
                  <a:off x="6557134" y="3704682"/>
                  <a:ext cx="1057320" cy="15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6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09F6278C-27C4-E2B0-3C6D-DF516161335F}"/>
                    </a:ext>
                  </a:extLst>
                </p14:cNvPr>
                <p14:cNvContentPartPr/>
                <p14:nvPr/>
              </p14:nvContentPartPr>
              <p14:xfrm>
                <a:off x="6557494" y="4526562"/>
                <a:ext cx="494640" cy="59004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09F6278C-27C4-E2B0-3C6D-DF516161335F}"/>
                    </a:ext>
                  </a:extLst>
                </p:cNvPr>
                <p:cNvPicPr/>
                <p:nvPr/>
              </p:nvPicPr>
              <p:blipFill>
                <a:blip r:embed="rId1217"/>
                <a:stretch>
                  <a:fillRect/>
                </a:stretch>
              </p:blipFill>
              <p:spPr>
                <a:xfrm>
                  <a:off x="6494494" y="4148562"/>
                  <a:ext cx="620280" cy="13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8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DFAF9446-2948-0F31-B683-8F9441E4A34F}"/>
                    </a:ext>
                  </a:extLst>
                </p14:cNvPr>
                <p14:cNvContentPartPr/>
                <p14:nvPr/>
              </p14:nvContentPartPr>
              <p14:xfrm>
                <a:off x="6857374" y="4611522"/>
                <a:ext cx="304920" cy="42336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DFAF9446-2948-0F31-B683-8F9441E4A34F}"/>
                    </a:ext>
                  </a:extLst>
                </p:cNvPr>
                <p:cNvPicPr/>
                <p:nvPr/>
              </p:nvPicPr>
              <p:blipFill>
                <a:blip r:embed="rId1219"/>
                <a:stretch>
                  <a:fillRect/>
                </a:stretch>
              </p:blipFill>
              <p:spPr>
                <a:xfrm>
                  <a:off x="6794374" y="4233522"/>
                  <a:ext cx="430560" cy="11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0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E915B6C7-7356-BC08-D6F9-C225AF12DCB4}"/>
                    </a:ext>
                  </a:extLst>
                </p14:cNvPr>
                <p14:cNvContentPartPr/>
                <p14:nvPr/>
              </p14:nvContentPartPr>
              <p14:xfrm>
                <a:off x="6641734" y="4906002"/>
                <a:ext cx="109440" cy="2422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E915B6C7-7356-BC08-D6F9-C225AF12DCB4}"/>
                    </a:ext>
                  </a:extLst>
                </p:cNvPr>
                <p:cNvPicPr/>
                <p:nvPr/>
              </p:nvPicPr>
              <p:blipFill>
                <a:blip r:embed="rId1221"/>
                <a:stretch>
                  <a:fillRect/>
                </a:stretch>
              </p:blipFill>
              <p:spPr>
                <a:xfrm>
                  <a:off x="6578941" y="4528002"/>
                  <a:ext cx="234668" cy="9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2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DF3A1629-CADC-A52E-8782-5A2C547B8B03}"/>
                    </a:ext>
                  </a:extLst>
                </p14:cNvPr>
                <p14:cNvContentPartPr/>
                <p14:nvPr/>
              </p14:nvContentPartPr>
              <p14:xfrm>
                <a:off x="6729574" y="4751922"/>
                <a:ext cx="361440" cy="54504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DF3A1629-CADC-A52E-8782-5A2C547B8B03}"/>
                    </a:ext>
                  </a:extLst>
                </p:cNvPr>
                <p:cNvPicPr/>
                <p:nvPr/>
              </p:nvPicPr>
              <p:blipFill>
                <a:blip r:embed="rId1223"/>
                <a:stretch>
                  <a:fillRect/>
                </a:stretch>
              </p:blipFill>
              <p:spPr>
                <a:xfrm>
                  <a:off x="6666574" y="4373922"/>
                  <a:ext cx="487080" cy="13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4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BFD2D367-FF53-C399-E0D3-79B5823B1C10}"/>
                    </a:ext>
                  </a:extLst>
                </p14:cNvPr>
                <p14:cNvContentPartPr/>
                <p14:nvPr/>
              </p14:nvContentPartPr>
              <p14:xfrm>
                <a:off x="6513574" y="5125242"/>
                <a:ext cx="763920" cy="29448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BFD2D367-FF53-C399-E0D3-79B5823B1C10}"/>
                    </a:ext>
                  </a:extLst>
                </p:cNvPr>
                <p:cNvPicPr/>
                <p:nvPr/>
              </p:nvPicPr>
              <p:blipFill>
                <a:blip r:embed="rId1225"/>
                <a:stretch>
                  <a:fillRect/>
                </a:stretch>
              </p:blipFill>
              <p:spPr>
                <a:xfrm>
                  <a:off x="6450574" y="4747242"/>
                  <a:ext cx="889560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6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BD1D005C-1042-4E38-521E-136C37D12047}"/>
                    </a:ext>
                  </a:extLst>
                </p14:cNvPr>
                <p14:cNvContentPartPr/>
                <p14:nvPr/>
              </p14:nvContentPartPr>
              <p14:xfrm>
                <a:off x="6866374" y="4813122"/>
                <a:ext cx="917280" cy="44388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BD1D005C-1042-4E38-521E-136C37D12047}"/>
                    </a:ext>
                  </a:extLst>
                </p:cNvPr>
                <p:cNvPicPr/>
                <p:nvPr/>
              </p:nvPicPr>
              <p:blipFill>
                <a:blip r:embed="rId1227"/>
                <a:stretch>
                  <a:fillRect/>
                </a:stretch>
              </p:blipFill>
              <p:spPr>
                <a:xfrm>
                  <a:off x="6803374" y="4435122"/>
                  <a:ext cx="1042920" cy="11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8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F0EB976F-81AB-6E2A-9B72-15987879CD81}"/>
                    </a:ext>
                  </a:extLst>
                </p14:cNvPr>
                <p14:cNvContentPartPr/>
                <p14:nvPr/>
              </p14:nvContentPartPr>
              <p14:xfrm>
                <a:off x="6485134" y="5001402"/>
                <a:ext cx="1077480" cy="34380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F0EB976F-81AB-6E2A-9B72-15987879CD81}"/>
                    </a:ext>
                  </a:extLst>
                </p:cNvPr>
                <p:cNvPicPr/>
                <p:nvPr/>
              </p:nvPicPr>
              <p:blipFill>
                <a:blip r:embed="rId1229"/>
                <a:stretch>
                  <a:fillRect/>
                </a:stretch>
              </p:blipFill>
              <p:spPr>
                <a:xfrm>
                  <a:off x="6422113" y="4623797"/>
                  <a:ext cx="1203162" cy="1098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0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A461AB5C-649A-4CB7-F2BD-C04EE1D2A989}"/>
                    </a:ext>
                  </a:extLst>
                </p14:cNvPr>
                <p14:cNvContentPartPr/>
                <p14:nvPr/>
              </p14:nvContentPartPr>
              <p14:xfrm>
                <a:off x="6727054" y="5059002"/>
                <a:ext cx="805680" cy="34884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A461AB5C-649A-4CB7-F2BD-C04EE1D2A989}"/>
                    </a:ext>
                  </a:extLst>
                </p:cNvPr>
                <p:cNvPicPr/>
                <p:nvPr/>
              </p:nvPicPr>
              <p:blipFill>
                <a:blip r:embed="rId1231"/>
                <a:stretch>
                  <a:fillRect/>
                </a:stretch>
              </p:blipFill>
              <p:spPr>
                <a:xfrm>
                  <a:off x="6664082" y="4681002"/>
                  <a:ext cx="931264" cy="11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2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28CCFA77-E9B2-92C5-ED9C-99578B2A13A8}"/>
                    </a:ext>
                  </a:extLst>
                </p14:cNvPr>
                <p14:cNvContentPartPr/>
                <p14:nvPr/>
              </p14:nvContentPartPr>
              <p14:xfrm>
                <a:off x="8283694" y="3496962"/>
                <a:ext cx="751320" cy="21996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28CCFA77-E9B2-92C5-ED9C-99578B2A13A8}"/>
                    </a:ext>
                  </a:extLst>
                </p:cNvPr>
                <p:cNvPicPr/>
                <p:nvPr/>
              </p:nvPicPr>
              <p:blipFill>
                <a:blip r:embed="rId1233"/>
                <a:stretch>
                  <a:fillRect/>
                </a:stretch>
              </p:blipFill>
              <p:spPr>
                <a:xfrm>
                  <a:off x="8220694" y="3118342"/>
                  <a:ext cx="876960" cy="9768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4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687A1160-D82F-4D1C-1866-2EFCD491B885}"/>
                    </a:ext>
                  </a:extLst>
                </p14:cNvPr>
                <p14:cNvContentPartPr/>
                <p14:nvPr/>
              </p14:nvContentPartPr>
              <p14:xfrm>
                <a:off x="8246974" y="3053802"/>
                <a:ext cx="914760" cy="26568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687A1160-D82F-4D1C-1866-2EFCD491B885}"/>
                    </a:ext>
                  </a:extLst>
                </p:cNvPr>
                <p:cNvPicPr/>
                <p:nvPr/>
              </p:nvPicPr>
              <p:blipFill>
                <a:blip r:embed="rId1235"/>
                <a:stretch>
                  <a:fillRect/>
                </a:stretch>
              </p:blipFill>
              <p:spPr>
                <a:xfrm>
                  <a:off x="8183949" y="2675802"/>
                  <a:ext cx="1040449" cy="10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6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B2E1AA69-9F71-3F82-112F-B5613C76659C}"/>
                    </a:ext>
                  </a:extLst>
                </p14:cNvPr>
                <p14:cNvContentPartPr/>
                <p14:nvPr/>
              </p14:nvContentPartPr>
              <p14:xfrm>
                <a:off x="8361094" y="3341802"/>
                <a:ext cx="586440" cy="12600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B2E1AA69-9F71-3F82-112F-B5613C76659C}"/>
                    </a:ext>
                  </a:extLst>
                </p:cNvPr>
                <p:cNvPicPr/>
                <p:nvPr/>
              </p:nvPicPr>
              <p:blipFill>
                <a:blip r:embed="rId1237"/>
                <a:stretch>
                  <a:fillRect/>
                </a:stretch>
              </p:blipFill>
              <p:spPr>
                <a:xfrm>
                  <a:off x="8298094" y="2964879"/>
                  <a:ext cx="712080" cy="879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8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31DE0F61-B53A-4A27-0749-F3A6EEA09CD7}"/>
                    </a:ext>
                  </a:extLst>
                </p14:cNvPr>
                <p14:cNvContentPartPr/>
                <p14:nvPr/>
              </p14:nvContentPartPr>
              <p14:xfrm>
                <a:off x="8002894" y="3402642"/>
                <a:ext cx="765000" cy="30852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31DE0F61-B53A-4A27-0749-F3A6EEA09CD7}"/>
                    </a:ext>
                  </a:extLst>
                </p:cNvPr>
                <p:cNvPicPr/>
                <p:nvPr/>
              </p:nvPicPr>
              <p:blipFill>
                <a:blip r:embed="rId1239"/>
                <a:stretch>
                  <a:fillRect/>
                </a:stretch>
              </p:blipFill>
              <p:spPr>
                <a:xfrm>
                  <a:off x="7939894" y="3024642"/>
                  <a:ext cx="890640" cy="10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0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7B40787E-E958-7EB2-CE8F-B72D23EE704E}"/>
                    </a:ext>
                  </a:extLst>
                </p14:cNvPr>
                <p14:cNvContentPartPr/>
                <p14:nvPr/>
              </p14:nvContentPartPr>
              <p14:xfrm>
                <a:off x="7719574" y="3560682"/>
                <a:ext cx="649800" cy="35244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7B40787E-E958-7EB2-CE8F-B72D23EE704E}"/>
                    </a:ext>
                  </a:extLst>
                </p:cNvPr>
                <p:cNvPicPr/>
                <p:nvPr/>
              </p:nvPicPr>
              <p:blipFill>
                <a:blip r:embed="rId1241"/>
                <a:stretch>
                  <a:fillRect/>
                </a:stretch>
              </p:blipFill>
              <p:spPr>
                <a:xfrm>
                  <a:off x="7656574" y="3182682"/>
                  <a:ext cx="775440" cy="11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2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CB213394-8098-F5A4-0130-C034C1E166E5}"/>
                    </a:ext>
                  </a:extLst>
                </p14:cNvPr>
                <p14:cNvContentPartPr/>
                <p14:nvPr/>
              </p14:nvContentPartPr>
              <p14:xfrm>
                <a:off x="7594294" y="3451602"/>
                <a:ext cx="680760" cy="37080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CB213394-8098-F5A4-0130-C034C1E166E5}"/>
                    </a:ext>
                  </a:extLst>
                </p:cNvPr>
                <p:cNvPicPr/>
                <p:nvPr/>
              </p:nvPicPr>
              <p:blipFill>
                <a:blip r:embed="rId1243"/>
                <a:stretch>
                  <a:fillRect/>
                </a:stretch>
              </p:blipFill>
              <p:spPr>
                <a:xfrm>
                  <a:off x="7531294" y="3073602"/>
                  <a:ext cx="806400" cy="11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4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A55B2813-BF51-959A-6ED0-C127307C0E17}"/>
                    </a:ext>
                  </a:extLst>
                </p14:cNvPr>
                <p14:cNvContentPartPr/>
                <p14:nvPr/>
              </p14:nvContentPartPr>
              <p14:xfrm>
                <a:off x="8203054" y="2978562"/>
                <a:ext cx="502200" cy="16092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A55B2813-BF51-959A-6ED0-C127307C0E17}"/>
                    </a:ext>
                  </a:extLst>
                </p:cNvPr>
                <p:cNvPicPr/>
                <p:nvPr/>
              </p:nvPicPr>
              <p:blipFill>
                <a:blip r:embed="rId1245"/>
                <a:stretch>
                  <a:fillRect/>
                </a:stretch>
              </p:blipFill>
              <p:spPr>
                <a:xfrm>
                  <a:off x="8140054" y="2600562"/>
                  <a:ext cx="62784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6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A78745EB-B102-06B8-00D9-93859E5EE763}"/>
                    </a:ext>
                  </a:extLst>
                </p14:cNvPr>
                <p14:cNvContentPartPr/>
                <p14:nvPr/>
              </p14:nvContentPartPr>
              <p14:xfrm>
                <a:off x="8811454" y="3197802"/>
                <a:ext cx="686880" cy="13644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A78745EB-B102-06B8-00D9-93859E5EE763}"/>
                    </a:ext>
                  </a:extLst>
                </p:cNvPr>
                <p:cNvPicPr/>
                <p:nvPr/>
              </p:nvPicPr>
              <p:blipFill>
                <a:blip r:embed="rId1247"/>
                <a:stretch>
                  <a:fillRect/>
                </a:stretch>
              </p:blipFill>
              <p:spPr>
                <a:xfrm>
                  <a:off x="8748454" y="2818802"/>
                  <a:ext cx="812520" cy="8940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8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DD475795-418B-4D99-7BE7-C0C69A6B19F1}"/>
                    </a:ext>
                  </a:extLst>
                </p14:cNvPr>
                <p14:cNvContentPartPr/>
                <p14:nvPr/>
              </p14:nvContentPartPr>
              <p14:xfrm>
                <a:off x="8932054" y="3335682"/>
                <a:ext cx="591480" cy="8784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DD475795-418B-4D99-7BE7-C0C69A6B19F1}"/>
                    </a:ext>
                  </a:extLst>
                </p:cNvPr>
                <p:cNvPicPr/>
                <p:nvPr/>
              </p:nvPicPr>
              <p:blipFill>
                <a:blip r:embed="rId1249"/>
                <a:stretch>
                  <a:fillRect/>
                </a:stretch>
              </p:blipFill>
              <p:spPr>
                <a:xfrm>
                  <a:off x="8869016" y="2957682"/>
                  <a:ext cx="717197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0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49BFB082-9F0D-EFEC-4EF6-86809A8107E1}"/>
                    </a:ext>
                  </a:extLst>
                </p14:cNvPr>
                <p14:cNvContentPartPr/>
                <p14:nvPr/>
              </p14:nvContentPartPr>
              <p14:xfrm>
                <a:off x="9239494" y="3282042"/>
                <a:ext cx="589320" cy="1339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49BFB082-9F0D-EFEC-4EF6-86809A8107E1}"/>
                    </a:ext>
                  </a:extLst>
                </p:cNvPr>
                <p:cNvPicPr/>
                <p:nvPr/>
              </p:nvPicPr>
              <p:blipFill>
                <a:blip r:embed="rId1251"/>
                <a:stretch>
                  <a:fillRect/>
                </a:stretch>
              </p:blipFill>
              <p:spPr>
                <a:xfrm>
                  <a:off x="9176494" y="2904042"/>
                  <a:ext cx="71496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2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2B18E7CF-4084-63DA-757E-3A9BB6F7025D}"/>
                    </a:ext>
                  </a:extLst>
                </p14:cNvPr>
                <p14:cNvContentPartPr/>
                <p14:nvPr/>
              </p14:nvContentPartPr>
              <p14:xfrm>
                <a:off x="10041214" y="2982882"/>
                <a:ext cx="157680" cy="57132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2B18E7CF-4084-63DA-757E-3A9BB6F7025D}"/>
                    </a:ext>
                  </a:extLst>
                </p:cNvPr>
                <p:cNvPicPr/>
                <p:nvPr/>
              </p:nvPicPr>
              <p:blipFill>
                <a:blip r:embed="rId1253"/>
                <a:stretch>
                  <a:fillRect/>
                </a:stretch>
              </p:blipFill>
              <p:spPr>
                <a:xfrm>
                  <a:off x="9978358" y="2604882"/>
                  <a:ext cx="283034" cy="13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4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B4CC0FD7-102F-F5E6-0C23-74C6B66C0597}"/>
                    </a:ext>
                  </a:extLst>
                </p14:cNvPr>
                <p14:cNvContentPartPr/>
                <p14:nvPr/>
              </p14:nvContentPartPr>
              <p14:xfrm>
                <a:off x="8504734" y="3842922"/>
                <a:ext cx="481320" cy="48420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B4CC0FD7-102F-F5E6-0C23-74C6B66C0597}"/>
                    </a:ext>
                  </a:extLst>
                </p:cNvPr>
                <p:cNvPicPr/>
                <p:nvPr/>
              </p:nvPicPr>
              <p:blipFill>
                <a:blip r:embed="rId1255"/>
                <a:stretch>
                  <a:fillRect/>
                </a:stretch>
              </p:blipFill>
              <p:spPr>
                <a:xfrm>
                  <a:off x="8441734" y="3464922"/>
                  <a:ext cx="606960" cy="12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6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3B06CE98-3766-3B0C-9A0D-523368D2B89D}"/>
                    </a:ext>
                  </a:extLst>
                </p14:cNvPr>
                <p14:cNvContentPartPr/>
                <p14:nvPr/>
              </p14:nvContentPartPr>
              <p14:xfrm>
                <a:off x="7606174" y="4371762"/>
                <a:ext cx="224280" cy="26028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3B06CE98-3766-3B0C-9A0D-523368D2B89D}"/>
                    </a:ext>
                  </a:extLst>
                </p:cNvPr>
                <p:cNvPicPr/>
                <p:nvPr/>
              </p:nvPicPr>
              <p:blipFill>
                <a:blip r:embed="rId1257"/>
                <a:stretch>
                  <a:fillRect/>
                </a:stretch>
              </p:blipFill>
              <p:spPr>
                <a:xfrm>
                  <a:off x="7543073" y="3993762"/>
                  <a:ext cx="350122" cy="10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8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69483600-FC0A-C6DA-1DFA-12D4A7C8636F}"/>
                    </a:ext>
                  </a:extLst>
                </p14:cNvPr>
                <p14:cNvContentPartPr/>
                <p14:nvPr/>
              </p14:nvContentPartPr>
              <p14:xfrm>
                <a:off x="7403854" y="4436922"/>
                <a:ext cx="191160" cy="35424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69483600-FC0A-C6DA-1DFA-12D4A7C8636F}"/>
                    </a:ext>
                  </a:extLst>
                </p:cNvPr>
                <p:cNvPicPr/>
                <p:nvPr/>
              </p:nvPicPr>
              <p:blipFill>
                <a:blip r:embed="rId1259"/>
                <a:stretch>
                  <a:fillRect/>
                </a:stretch>
              </p:blipFill>
              <p:spPr>
                <a:xfrm>
                  <a:off x="7340854" y="4058922"/>
                  <a:ext cx="316800" cy="11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0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41A84744-AC85-6194-666A-F5DE17D8FE43}"/>
                    </a:ext>
                  </a:extLst>
                </p14:cNvPr>
                <p14:cNvContentPartPr/>
                <p14:nvPr/>
              </p14:nvContentPartPr>
              <p14:xfrm>
                <a:off x="9285934" y="3355842"/>
                <a:ext cx="360" cy="36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41A84744-AC85-6194-666A-F5DE17D8FE43}"/>
                    </a:ext>
                  </a:extLst>
                </p:cNvPr>
                <p:cNvPicPr/>
                <p:nvPr/>
              </p:nvPicPr>
              <p:blipFill>
                <a:blip r:embed="rId1261"/>
                <a:stretch>
                  <a:fillRect/>
                </a:stretch>
              </p:blipFill>
              <p:spPr>
                <a:xfrm>
                  <a:off x="9222934" y="2977842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2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D49B84FE-58BF-4341-ECCB-9BF3D39251C7}"/>
                    </a:ext>
                  </a:extLst>
                </p14:cNvPr>
                <p14:cNvContentPartPr/>
                <p14:nvPr/>
              </p14:nvContentPartPr>
              <p14:xfrm>
                <a:off x="7817494" y="4328922"/>
                <a:ext cx="20160" cy="468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D49B84FE-58BF-4341-ECCB-9BF3D39251C7}"/>
                    </a:ext>
                  </a:extLst>
                </p:cNvPr>
                <p:cNvPicPr/>
                <p:nvPr/>
              </p:nvPicPr>
              <p:blipFill>
                <a:blip r:embed="rId1263"/>
                <a:stretch>
                  <a:fillRect/>
                </a:stretch>
              </p:blipFill>
              <p:spPr>
                <a:xfrm>
                  <a:off x="7754494" y="3950922"/>
                  <a:ext cx="14580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4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83D8F164-D388-8F34-D881-3B1A8C68BC08}"/>
                    </a:ext>
                  </a:extLst>
                </p14:cNvPr>
                <p14:cNvContentPartPr/>
                <p14:nvPr/>
              </p14:nvContentPartPr>
              <p14:xfrm>
                <a:off x="7884814" y="4245762"/>
                <a:ext cx="60120" cy="3780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83D8F164-D388-8F34-D881-3B1A8C68BC08}"/>
                    </a:ext>
                  </a:extLst>
                </p:cNvPr>
                <p:cNvPicPr/>
                <p:nvPr/>
              </p:nvPicPr>
              <p:blipFill>
                <a:blip r:embed="rId1265"/>
                <a:stretch>
                  <a:fillRect/>
                </a:stretch>
              </p:blipFill>
              <p:spPr>
                <a:xfrm>
                  <a:off x="7821814" y="3867762"/>
                  <a:ext cx="18576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6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FA579DDE-4FE8-C791-C259-A6554BCD52D7}"/>
                    </a:ext>
                  </a:extLst>
                </p14:cNvPr>
                <p14:cNvContentPartPr/>
                <p14:nvPr/>
              </p14:nvContentPartPr>
              <p14:xfrm>
                <a:off x="7786174" y="4343682"/>
                <a:ext cx="5400" cy="468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FA579DDE-4FE8-C791-C259-A6554BCD52D7}"/>
                    </a:ext>
                  </a:extLst>
                </p:cNvPr>
                <p:cNvPicPr/>
                <p:nvPr/>
              </p:nvPicPr>
              <p:blipFill>
                <a:blip r:embed="rId1159"/>
                <a:stretch>
                  <a:fillRect/>
                </a:stretch>
              </p:blipFill>
              <p:spPr>
                <a:xfrm>
                  <a:off x="7718674" y="3965682"/>
                  <a:ext cx="140014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7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3A6B9030-9632-1D1A-A496-30C44B0390EB}"/>
                    </a:ext>
                  </a:extLst>
                </p14:cNvPr>
                <p14:cNvContentPartPr/>
                <p14:nvPr/>
              </p14:nvContentPartPr>
              <p14:xfrm>
                <a:off x="7701934" y="4113282"/>
                <a:ext cx="439560" cy="29340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3A6B9030-9632-1D1A-A496-30C44B0390EB}"/>
                    </a:ext>
                  </a:extLst>
                </p:cNvPr>
                <p:cNvPicPr/>
                <p:nvPr/>
              </p:nvPicPr>
              <p:blipFill>
                <a:blip r:embed="rId1268"/>
                <a:stretch>
                  <a:fillRect/>
                </a:stretch>
              </p:blipFill>
              <p:spPr>
                <a:xfrm>
                  <a:off x="7638934" y="3735282"/>
                  <a:ext cx="565200" cy="10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9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DC6C358A-AA82-A439-DFC1-AA6D6B6991CF}"/>
                    </a:ext>
                  </a:extLst>
                </p14:cNvPr>
                <p14:cNvContentPartPr/>
                <p14:nvPr/>
              </p14:nvContentPartPr>
              <p14:xfrm>
                <a:off x="7741534" y="3926442"/>
                <a:ext cx="466560" cy="39636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DC6C358A-AA82-A439-DFC1-AA6D6B6991CF}"/>
                    </a:ext>
                  </a:extLst>
                </p:cNvPr>
                <p:cNvPicPr/>
                <p:nvPr/>
              </p:nvPicPr>
              <p:blipFill>
                <a:blip r:embed="rId1270"/>
                <a:stretch>
                  <a:fillRect/>
                </a:stretch>
              </p:blipFill>
              <p:spPr>
                <a:xfrm>
                  <a:off x="7678534" y="3548442"/>
                  <a:ext cx="592200" cy="11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1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DA02B75E-2B2A-71B9-D964-2E373C9AB51C}"/>
                    </a:ext>
                  </a:extLst>
                </p14:cNvPr>
                <p14:cNvContentPartPr/>
                <p14:nvPr/>
              </p14:nvContentPartPr>
              <p14:xfrm>
                <a:off x="7103974" y="3521802"/>
                <a:ext cx="1408320" cy="95544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DA02B75E-2B2A-71B9-D964-2E373C9AB51C}"/>
                    </a:ext>
                  </a:extLst>
                </p:cNvPr>
                <p:cNvPicPr/>
                <p:nvPr/>
              </p:nvPicPr>
              <p:blipFill>
                <a:blip r:embed="rId1272"/>
                <a:stretch>
                  <a:fillRect/>
                </a:stretch>
              </p:blipFill>
              <p:spPr>
                <a:xfrm>
                  <a:off x="7040974" y="3143802"/>
                  <a:ext cx="1533960" cy="171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3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1114F2A2-51D0-3EBF-1779-CDC53D2FE99A}"/>
                    </a:ext>
                  </a:extLst>
                </p14:cNvPr>
                <p14:cNvContentPartPr/>
                <p14:nvPr/>
              </p14:nvContentPartPr>
              <p14:xfrm>
                <a:off x="7070854" y="3368442"/>
                <a:ext cx="1469160" cy="106920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1114F2A2-51D0-3EBF-1779-CDC53D2FE99A}"/>
                    </a:ext>
                  </a:extLst>
                </p:cNvPr>
                <p:cNvPicPr/>
                <p:nvPr/>
              </p:nvPicPr>
              <p:blipFill>
                <a:blip r:embed="rId1274"/>
                <a:stretch>
                  <a:fillRect/>
                </a:stretch>
              </p:blipFill>
              <p:spPr>
                <a:xfrm>
                  <a:off x="7007854" y="2990442"/>
                  <a:ext cx="1594800" cy="18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5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86F424CC-0951-F164-D5CF-29428F1A1271}"/>
                    </a:ext>
                  </a:extLst>
                </p14:cNvPr>
                <p14:cNvContentPartPr/>
                <p14:nvPr/>
              </p14:nvContentPartPr>
              <p14:xfrm>
                <a:off x="7273534" y="3365202"/>
                <a:ext cx="997200" cy="79956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86F424CC-0951-F164-D5CF-29428F1A1271}"/>
                    </a:ext>
                  </a:extLst>
                </p:cNvPr>
                <p:cNvPicPr/>
                <p:nvPr/>
              </p:nvPicPr>
              <p:blipFill>
                <a:blip r:embed="rId1276"/>
                <a:stretch>
                  <a:fillRect/>
                </a:stretch>
              </p:blipFill>
              <p:spPr>
                <a:xfrm>
                  <a:off x="7210534" y="2987202"/>
                  <a:ext cx="1122840" cy="155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7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7F1820A9-5687-EDA5-4E98-8F7322F312CD}"/>
                    </a:ext>
                  </a:extLst>
                </p14:cNvPr>
                <p14:cNvContentPartPr/>
                <p14:nvPr/>
              </p14:nvContentPartPr>
              <p14:xfrm>
                <a:off x="6846934" y="3338202"/>
                <a:ext cx="1630080" cy="124776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7F1820A9-5687-EDA5-4E98-8F7322F312CD}"/>
                    </a:ext>
                  </a:extLst>
                </p:cNvPr>
                <p:cNvPicPr/>
                <p:nvPr/>
              </p:nvPicPr>
              <p:blipFill>
                <a:blip r:embed="rId1278"/>
                <a:stretch>
                  <a:fillRect/>
                </a:stretch>
              </p:blipFill>
              <p:spPr>
                <a:xfrm>
                  <a:off x="6783934" y="2960311"/>
                  <a:ext cx="1755720" cy="20031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9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3F2C484B-2400-B1BD-FC8E-A9F23F5348D2}"/>
                    </a:ext>
                  </a:extLst>
                </p14:cNvPr>
                <p14:cNvContentPartPr/>
                <p14:nvPr/>
              </p14:nvContentPartPr>
              <p14:xfrm>
                <a:off x="6747574" y="3346122"/>
                <a:ext cx="1621080" cy="111744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3F2C484B-2400-B1BD-FC8E-A9F23F5348D2}"/>
                    </a:ext>
                  </a:extLst>
                </p:cNvPr>
                <p:cNvPicPr/>
                <p:nvPr/>
              </p:nvPicPr>
              <p:blipFill>
                <a:blip r:embed="rId1280"/>
                <a:stretch>
                  <a:fillRect/>
                </a:stretch>
              </p:blipFill>
              <p:spPr>
                <a:xfrm>
                  <a:off x="6684574" y="2968122"/>
                  <a:ext cx="1746720" cy="18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1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49DDE0DA-6E96-FF03-973B-D0207144A877}"/>
                    </a:ext>
                  </a:extLst>
                </p14:cNvPr>
                <p14:cNvContentPartPr/>
                <p14:nvPr/>
              </p14:nvContentPartPr>
              <p14:xfrm>
                <a:off x="6626614" y="3075402"/>
                <a:ext cx="2057040" cy="125460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49DDE0DA-6E96-FF03-973B-D0207144A877}"/>
                    </a:ext>
                  </a:extLst>
                </p:cNvPr>
                <p:cNvPicPr/>
                <p:nvPr/>
              </p:nvPicPr>
              <p:blipFill>
                <a:blip r:embed="rId1282"/>
                <a:stretch>
                  <a:fillRect/>
                </a:stretch>
              </p:blipFill>
              <p:spPr>
                <a:xfrm>
                  <a:off x="6563614" y="2697294"/>
                  <a:ext cx="2182680" cy="2010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3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A7ECFD30-3560-CA5F-6BFD-D370CF9325B5}"/>
                    </a:ext>
                  </a:extLst>
                </p14:cNvPr>
                <p14:cNvContentPartPr/>
                <p14:nvPr/>
              </p14:nvContentPartPr>
              <p14:xfrm>
                <a:off x="6693934" y="3151722"/>
                <a:ext cx="1649520" cy="114516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A7ECFD30-3560-CA5F-6BFD-D370CF9325B5}"/>
                    </a:ext>
                  </a:extLst>
                </p:cNvPr>
                <p:cNvPicPr/>
                <p:nvPr/>
              </p:nvPicPr>
              <p:blipFill>
                <a:blip r:embed="rId1284"/>
                <a:stretch>
                  <a:fillRect/>
                </a:stretch>
              </p:blipFill>
              <p:spPr>
                <a:xfrm>
                  <a:off x="6630920" y="2773722"/>
                  <a:ext cx="1775187" cy="19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5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EB9960CD-8276-E088-AFC6-CE8ED6935364}"/>
                    </a:ext>
                  </a:extLst>
                </p14:cNvPr>
                <p14:cNvContentPartPr/>
                <p14:nvPr/>
              </p14:nvContentPartPr>
              <p14:xfrm>
                <a:off x="6624094" y="3234162"/>
                <a:ext cx="1761120" cy="132300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EB9960CD-8276-E088-AFC6-CE8ED6935364}"/>
                    </a:ext>
                  </a:extLst>
                </p:cNvPr>
                <p:cNvPicPr/>
                <p:nvPr/>
              </p:nvPicPr>
              <p:blipFill>
                <a:blip r:embed="rId1286"/>
                <a:stretch>
                  <a:fillRect/>
                </a:stretch>
              </p:blipFill>
              <p:spPr>
                <a:xfrm>
                  <a:off x="6561094" y="2856162"/>
                  <a:ext cx="1886760" cy="20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7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76BA3F3A-1D2A-D6D0-29F6-D9036A0F5414}"/>
                    </a:ext>
                  </a:extLst>
                </p14:cNvPr>
                <p14:cNvContentPartPr/>
                <p14:nvPr/>
              </p14:nvContentPartPr>
              <p14:xfrm>
                <a:off x="6848734" y="3633402"/>
                <a:ext cx="1522440" cy="10346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76BA3F3A-1D2A-D6D0-29F6-D9036A0F5414}"/>
                    </a:ext>
                  </a:extLst>
                </p:cNvPr>
                <p:cNvPicPr/>
                <p:nvPr/>
              </p:nvPicPr>
              <p:blipFill>
                <a:blip r:embed="rId1288"/>
                <a:stretch>
                  <a:fillRect/>
                </a:stretch>
              </p:blipFill>
              <p:spPr>
                <a:xfrm>
                  <a:off x="6785734" y="3255533"/>
                  <a:ext cx="1648080" cy="17900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9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4C4DD657-4239-599C-C364-DD3815202CCA}"/>
                    </a:ext>
                  </a:extLst>
                </p14:cNvPr>
                <p14:cNvContentPartPr/>
                <p14:nvPr/>
              </p14:nvContentPartPr>
              <p14:xfrm>
                <a:off x="6741814" y="3354762"/>
                <a:ext cx="1680480" cy="122220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4C4DD657-4239-599C-C364-DD3815202CCA}"/>
                    </a:ext>
                  </a:extLst>
                </p:cNvPr>
                <p:cNvPicPr/>
                <p:nvPr/>
              </p:nvPicPr>
              <p:blipFill>
                <a:blip r:embed="rId1290"/>
                <a:stretch>
                  <a:fillRect/>
                </a:stretch>
              </p:blipFill>
              <p:spPr>
                <a:xfrm>
                  <a:off x="6678814" y="2976873"/>
                  <a:ext cx="1806120" cy="19776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1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9ADA1D1D-D520-12CD-2062-03D7E735E741}"/>
                    </a:ext>
                  </a:extLst>
                </p14:cNvPr>
                <p14:cNvContentPartPr/>
                <p14:nvPr/>
              </p14:nvContentPartPr>
              <p14:xfrm>
                <a:off x="7105774" y="3417042"/>
                <a:ext cx="1382400" cy="94752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9ADA1D1D-D520-12CD-2062-03D7E735E741}"/>
                    </a:ext>
                  </a:extLst>
                </p:cNvPr>
                <p:cNvPicPr/>
                <p:nvPr/>
              </p:nvPicPr>
              <p:blipFill>
                <a:blip r:embed="rId1292"/>
                <a:stretch>
                  <a:fillRect/>
                </a:stretch>
              </p:blipFill>
              <p:spPr>
                <a:xfrm>
                  <a:off x="7042774" y="3039042"/>
                  <a:ext cx="1508040" cy="17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3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B4FD657A-2856-7D2C-5118-DDE1AF1C6C09}"/>
                    </a:ext>
                  </a:extLst>
                </p14:cNvPr>
                <p14:cNvContentPartPr/>
                <p14:nvPr/>
              </p14:nvContentPartPr>
              <p14:xfrm>
                <a:off x="7505014" y="3614682"/>
                <a:ext cx="767880" cy="76716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B4FD657A-2856-7D2C-5118-DDE1AF1C6C09}"/>
                    </a:ext>
                  </a:extLst>
                </p:cNvPr>
                <p:cNvPicPr/>
                <p:nvPr/>
              </p:nvPicPr>
              <p:blipFill>
                <a:blip r:embed="rId1294"/>
                <a:stretch>
                  <a:fillRect/>
                </a:stretch>
              </p:blipFill>
              <p:spPr>
                <a:xfrm>
                  <a:off x="7441984" y="3236682"/>
                  <a:ext cx="893579" cy="15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5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C4447535-A857-FA29-D81D-13E05418471D}"/>
                    </a:ext>
                  </a:extLst>
                </p14:cNvPr>
                <p14:cNvContentPartPr/>
                <p14:nvPr/>
              </p14:nvContentPartPr>
              <p14:xfrm>
                <a:off x="7998214" y="3830322"/>
                <a:ext cx="348480" cy="33984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C4447535-A857-FA29-D81D-13E05418471D}"/>
                    </a:ext>
                  </a:extLst>
                </p:cNvPr>
                <p:cNvPicPr/>
                <p:nvPr/>
              </p:nvPicPr>
              <p:blipFill>
                <a:blip r:embed="rId1296"/>
                <a:stretch>
                  <a:fillRect/>
                </a:stretch>
              </p:blipFill>
              <p:spPr>
                <a:xfrm>
                  <a:off x="7935214" y="3452322"/>
                  <a:ext cx="474120" cy="10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7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C8E92811-4235-2507-95A5-AE87E31EBDCF}"/>
                    </a:ext>
                  </a:extLst>
                </p14:cNvPr>
                <p14:cNvContentPartPr/>
                <p14:nvPr/>
              </p14:nvContentPartPr>
              <p14:xfrm>
                <a:off x="8394574" y="3423522"/>
                <a:ext cx="92160" cy="4752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C8E92811-4235-2507-95A5-AE87E31EBDCF}"/>
                    </a:ext>
                  </a:extLst>
                </p:cNvPr>
                <p:cNvPicPr/>
                <p:nvPr/>
              </p:nvPicPr>
              <p:blipFill>
                <a:blip r:embed="rId1298"/>
                <a:stretch>
                  <a:fillRect/>
                </a:stretch>
              </p:blipFill>
              <p:spPr>
                <a:xfrm>
                  <a:off x="8331574" y="3045522"/>
                  <a:ext cx="21780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9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4FB4642D-1A41-92C6-4569-79D663BDD74A}"/>
                    </a:ext>
                  </a:extLst>
                </p14:cNvPr>
                <p14:cNvContentPartPr/>
                <p14:nvPr/>
              </p14:nvContentPartPr>
              <p14:xfrm>
                <a:off x="7820014" y="3684882"/>
                <a:ext cx="431280" cy="24984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4FB4642D-1A41-92C6-4569-79D663BDD74A}"/>
                    </a:ext>
                  </a:extLst>
                </p:cNvPr>
                <p:cNvPicPr/>
                <p:nvPr/>
              </p:nvPicPr>
              <p:blipFill>
                <a:blip r:embed="rId1300"/>
                <a:stretch>
                  <a:fillRect/>
                </a:stretch>
              </p:blipFill>
              <p:spPr>
                <a:xfrm>
                  <a:off x="7757014" y="3306882"/>
                  <a:ext cx="556920" cy="10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1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0B56F774-976E-C2F6-B20D-73FE02CD2835}"/>
                    </a:ext>
                  </a:extLst>
                </p14:cNvPr>
                <p14:cNvContentPartPr/>
                <p14:nvPr/>
              </p14:nvContentPartPr>
              <p14:xfrm>
                <a:off x="8524534" y="2865162"/>
                <a:ext cx="1143720" cy="77544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0B56F774-976E-C2F6-B20D-73FE02CD2835}"/>
                    </a:ext>
                  </a:extLst>
                </p:cNvPr>
                <p:cNvPicPr/>
                <p:nvPr/>
              </p:nvPicPr>
              <p:blipFill>
                <a:blip r:embed="rId1302"/>
                <a:stretch>
                  <a:fillRect/>
                </a:stretch>
              </p:blipFill>
              <p:spPr>
                <a:xfrm>
                  <a:off x="8461534" y="2487162"/>
                  <a:ext cx="1269360" cy="15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3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0C173B00-AA6C-6343-B2A8-C38C874AF070}"/>
                    </a:ext>
                  </a:extLst>
                </p14:cNvPr>
                <p14:cNvContentPartPr/>
                <p14:nvPr/>
              </p14:nvContentPartPr>
              <p14:xfrm>
                <a:off x="7942774" y="3104922"/>
                <a:ext cx="1400040" cy="66924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0C173B00-AA6C-6343-B2A8-C38C874AF070}"/>
                    </a:ext>
                  </a:extLst>
                </p:cNvPr>
                <p:cNvPicPr/>
                <p:nvPr/>
              </p:nvPicPr>
              <p:blipFill>
                <a:blip r:embed="rId1304"/>
                <a:stretch>
                  <a:fillRect/>
                </a:stretch>
              </p:blipFill>
              <p:spPr>
                <a:xfrm>
                  <a:off x="7879790" y="2726719"/>
                  <a:ext cx="1525648" cy="1425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5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1183C772-C9FC-C36B-A837-F0703FA98462}"/>
                    </a:ext>
                  </a:extLst>
                </p14:cNvPr>
                <p14:cNvContentPartPr/>
                <p14:nvPr/>
              </p14:nvContentPartPr>
              <p14:xfrm>
                <a:off x="7737214" y="3327042"/>
                <a:ext cx="1253520" cy="55224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1183C772-C9FC-C36B-A837-F0703FA98462}"/>
                    </a:ext>
                  </a:extLst>
                </p:cNvPr>
                <p:cNvPicPr/>
                <p:nvPr/>
              </p:nvPicPr>
              <p:blipFill>
                <a:blip r:embed="rId1306"/>
                <a:stretch>
                  <a:fillRect/>
                </a:stretch>
              </p:blipFill>
              <p:spPr>
                <a:xfrm>
                  <a:off x="7674196" y="2949042"/>
                  <a:ext cx="1379196" cy="13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7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AA7BFC55-D10C-431A-6C40-D69B557C1A95}"/>
                    </a:ext>
                  </a:extLst>
                </p14:cNvPr>
                <p14:cNvContentPartPr/>
                <p14:nvPr/>
              </p14:nvContentPartPr>
              <p14:xfrm>
                <a:off x="7862854" y="3048762"/>
                <a:ext cx="1361520" cy="66456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AA7BFC55-D10C-431A-6C40-D69B557C1A95}"/>
                    </a:ext>
                  </a:extLst>
                </p:cNvPr>
                <p:cNvPicPr/>
                <p:nvPr/>
              </p:nvPicPr>
              <p:blipFill>
                <a:blip r:embed="rId1308"/>
                <a:stretch>
                  <a:fillRect/>
                </a:stretch>
              </p:blipFill>
              <p:spPr>
                <a:xfrm>
                  <a:off x="7799854" y="2670762"/>
                  <a:ext cx="1487160" cy="14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9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04038B03-2643-A391-CB07-34131F854665}"/>
                    </a:ext>
                  </a:extLst>
                </p14:cNvPr>
                <p14:cNvContentPartPr/>
                <p14:nvPr/>
              </p14:nvContentPartPr>
              <p14:xfrm>
                <a:off x="7371094" y="3218682"/>
                <a:ext cx="1387800" cy="68400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04038B03-2643-A391-CB07-34131F854665}"/>
                    </a:ext>
                  </a:extLst>
                </p:cNvPr>
                <p:cNvPicPr/>
                <p:nvPr/>
              </p:nvPicPr>
              <p:blipFill>
                <a:blip r:embed="rId1310"/>
                <a:stretch>
                  <a:fillRect/>
                </a:stretch>
              </p:blipFill>
              <p:spPr>
                <a:xfrm>
                  <a:off x="7308094" y="2840881"/>
                  <a:ext cx="1513440" cy="14392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1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8C50A94D-2A88-3DCC-C772-3C92617BEF23}"/>
                    </a:ext>
                  </a:extLst>
                </p14:cNvPr>
                <p14:cNvContentPartPr/>
                <p14:nvPr/>
              </p14:nvContentPartPr>
              <p14:xfrm>
                <a:off x="7610494" y="3600282"/>
                <a:ext cx="199440" cy="15912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8C50A94D-2A88-3DCC-C772-3C92617BEF23}"/>
                    </a:ext>
                  </a:extLst>
                </p:cNvPr>
                <p:cNvPicPr/>
                <p:nvPr/>
              </p:nvPicPr>
              <p:blipFill>
                <a:blip r:embed="rId1312"/>
                <a:stretch>
                  <a:fillRect/>
                </a:stretch>
              </p:blipFill>
              <p:spPr>
                <a:xfrm>
                  <a:off x="7547494" y="3222282"/>
                  <a:ext cx="325080" cy="9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3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06FD6ABB-60B1-50B6-5123-9CA0C8515A4C}"/>
                    </a:ext>
                  </a:extLst>
                </p14:cNvPr>
                <p14:cNvContentPartPr/>
                <p14:nvPr/>
              </p14:nvContentPartPr>
              <p14:xfrm>
                <a:off x="7199734" y="3144522"/>
                <a:ext cx="1058760" cy="74844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06FD6ABB-60B1-50B6-5123-9CA0C8515A4C}"/>
                    </a:ext>
                  </a:extLst>
                </p:cNvPr>
                <p:cNvPicPr/>
                <p:nvPr/>
              </p:nvPicPr>
              <p:blipFill>
                <a:blip r:embed="rId1314"/>
                <a:stretch>
                  <a:fillRect/>
                </a:stretch>
              </p:blipFill>
              <p:spPr>
                <a:xfrm>
                  <a:off x="7136734" y="2766522"/>
                  <a:ext cx="1184400" cy="15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5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3094F6F7-3BF9-67B5-3625-B26225413AD9}"/>
                    </a:ext>
                  </a:extLst>
                </p14:cNvPr>
                <p14:cNvContentPartPr/>
                <p14:nvPr/>
              </p14:nvContentPartPr>
              <p14:xfrm>
                <a:off x="7438414" y="2954802"/>
                <a:ext cx="988560" cy="56520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3094F6F7-3BF9-67B5-3625-B26225413AD9}"/>
                    </a:ext>
                  </a:extLst>
                </p:cNvPr>
                <p:cNvPicPr/>
                <p:nvPr/>
              </p:nvPicPr>
              <p:blipFill>
                <a:blip r:embed="rId1316"/>
                <a:stretch>
                  <a:fillRect/>
                </a:stretch>
              </p:blipFill>
              <p:spPr>
                <a:xfrm>
                  <a:off x="7375414" y="2576802"/>
                  <a:ext cx="1114200" cy="13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7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EB4AF8AD-E219-F8B6-8DB1-8D008B28ABF0}"/>
                    </a:ext>
                  </a:extLst>
                </p14:cNvPr>
                <p14:cNvContentPartPr/>
                <p14:nvPr/>
              </p14:nvContentPartPr>
              <p14:xfrm>
                <a:off x="6464974" y="2862642"/>
                <a:ext cx="1849680" cy="104436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EB4AF8AD-E219-F8B6-8DB1-8D008B28ABF0}"/>
                    </a:ext>
                  </a:extLst>
                </p:cNvPr>
                <p:cNvPicPr/>
                <p:nvPr/>
              </p:nvPicPr>
              <p:blipFill>
                <a:blip r:embed="rId1318"/>
                <a:stretch>
                  <a:fillRect/>
                </a:stretch>
              </p:blipFill>
              <p:spPr>
                <a:xfrm>
                  <a:off x="6401974" y="2484642"/>
                  <a:ext cx="1975320" cy="18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9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4B7557F9-DBC7-5FD5-0BB1-ED3814D290F8}"/>
                    </a:ext>
                  </a:extLst>
                </p14:cNvPr>
                <p14:cNvContentPartPr/>
                <p14:nvPr/>
              </p14:nvContentPartPr>
              <p14:xfrm>
                <a:off x="7065454" y="2886762"/>
                <a:ext cx="1241640" cy="55512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4B7557F9-DBC7-5FD5-0BB1-ED3814D290F8}"/>
                    </a:ext>
                  </a:extLst>
                </p:cNvPr>
                <p:cNvPicPr/>
                <p:nvPr/>
              </p:nvPicPr>
              <p:blipFill>
                <a:blip r:embed="rId1320"/>
                <a:stretch>
                  <a:fillRect/>
                </a:stretch>
              </p:blipFill>
              <p:spPr>
                <a:xfrm>
                  <a:off x="7002454" y="2508762"/>
                  <a:ext cx="1367280" cy="13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1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1659631C-258A-5403-AECC-3A1885DCD19D}"/>
                    </a:ext>
                  </a:extLst>
                </p14:cNvPr>
                <p14:cNvContentPartPr/>
                <p14:nvPr/>
              </p14:nvContentPartPr>
              <p14:xfrm>
                <a:off x="6259774" y="2810442"/>
                <a:ext cx="1617840" cy="110520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1659631C-258A-5403-AECC-3A1885DCD19D}"/>
                    </a:ext>
                  </a:extLst>
                </p:cNvPr>
                <p:cNvPicPr/>
                <p:nvPr/>
              </p:nvPicPr>
              <p:blipFill>
                <a:blip r:embed="rId1322"/>
                <a:stretch>
                  <a:fillRect/>
                </a:stretch>
              </p:blipFill>
              <p:spPr>
                <a:xfrm>
                  <a:off x="6196774" y="2432442"/>
                  <a:ext cx="1743480" cy="18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3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24B67027-6379-8A76-0B4E-AF29F5803CCB}"/>
                    </a:ext>
                  </a:extLst>
                </p14:cNvPr>
                <p14:cNvContentPartPr/>
                <p14:nvPr/>
              </p14:nvContentPartPr>
              <p14:xfrm>
                <a:off x="6387934" y="2585082"/>
                <a:ext cx="2074320" cy="97848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24B67027-6379-8A76-0B4E-AF29F5803CCB}"/>
                    </a:ext>
                  </a:extLst>
                </p:cNvPr>
                <p:cNvPicPr/>
                <p:nvPr/>
              </p:nvPicPr>
              <p:blipFill>
                <a:blip r:embed="rId1324"/>
                <a:stretch>
                  <a:fillRect/>
                </a:stretch>
              </p:blipFill>
              <p:spPr>
                <a:xfrm>
                  <a:off x="6324934" y="2207082"/>
                  <a:ext cx="2199960" cy="17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5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7D4D564D-1F94-CDC8-D446-A797E2D1A7B0}"/>
                    </a:ext>
                  </a:extLst>
                </p14:cNvPr>
                <p14:cNvContentPartPr/>
                <p14:nvPr/>
              </p14:nvContentPartPr>
              <p14:xfrm>
                <a:off x="5926414" y="2753202"/>
                <a:ext cx="1876680" cy="96228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7D4D564D-1F94-CDC8-D446-A797E2D1A7B0}"/>
                    </a:ext>
                  </a:extLst>
                </p:cNvPr>
                <p:cNvPicPr/>
                <p:nvPr/>
              </p:nvPicPr>
              <p:blipFill>
                <a:blip r:embed="rId1326"/>
                <a:stretch>
                  <a:fillRect/>
                </a:stretch>
              </p:blipFill>
              <p:spPr>
                <a:xfrm>
                  <a:off x="5863414" y="2375202"/>
                  <a:ext cx="2002320" cy="17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7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35662CBB-4FC3-A4C9-A606-0F470EBDAE9B}"/>
                    </a:ext>
                  </a:extLst>
                </p14:cNvPr>
                <p14:cNvContentPartPr/>
                <p14:nvPr/>
              </p14:nvContentPartPr>
              <p14:xfrm>
                <a:off x="5223334" y="3175482"/>
                <a:ext cx="2038680" cy="144288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35662CBB-4FC3-A4C9-A606-0F470EBDAE9B}"/>
                    </a:ext>
                  </a:extLst>
                </p:cNvPr>
                <p:cNvPicPr/>
                <p:nvPr/>
              </p:nvPicPr>
              <p:blipFill>
                <a:blip r:embed="rId1328"/>
                <a:stretch>
                  <a:fillRect/>
                </a:stretch>
              </p:blipFill>
              <p:spPr>
                <a:xfrm>
                  <a:off x="5160345" y="2797482"/>
                  <a:ext cx="2164298" cy="21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9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FE8E089B-0696-403E-B00E-35765CF8BA14}"/>
                    </a:ext>
                  </a:extLst>
                </p14:cNvPr>
                <p14:cNvContentPartPr/>
                <p14:nvPr/>
              </p14:nvContentPartPr>
              <p14:xfrm>
                <a:off x="5257534" y="3455922"/>
                <a:ext cx="1563840" cy="120456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FE8E089B-0696-403E-B00E-35765CF8BA14}"/>
                    </a:ext>
                  </a:extLst>
                </p:cNvPr>
                <p:cNvPicPr/>
                <p:nvPr/>
              </p:nvPicPr>
              <p:blipFill>
                <a:blip r:embed="rId1330"/>
                <a:stretch>
                  <a:fillRect/>
                </a:stretch>
              </p:blipFill>
              <p:spPr>
                <a:xfrm>
                  <a:off x="5194534" y="3077922"/>
                  <a:ext cx="1689480" cy="19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1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9C01322A-3D42-FA9A-9FCF-380584AB4CC0}"/>
                    </a:ext>
                  </a:extLst>
                </p14:cNvPr>
                <p14:cNvContentPartPr/>
                <p14:nvPr/>
              </p14:nvContentPartPr>
              <p14:xfrm>
                <a:off x="5518174" y="3715482"/>
                <a:ext cx="514800" cy="41688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9C01322A-3D42-FA9A-9FCF-380584AB4CC0}"/>
                    </a:ext>
                  </a:extLst>
                </p:cNvPr>
                <p:cNvPicPr/>
                <p:nvPr/>
              </p:nvPicPr>
              <p:blipFill>
                <a:blip r:embed="rId1332"/>
                <a:stretch>
                  <a:fillRect/>
                </a:stretch>
              </p:blipFill>
              <p:spPr>
                <a:xfrm>
                  <a:off x="5455174" y="3337808"/>
                  <a:ext cx="640440" cy="1171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3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EB3FDDC4-1074-D278-4504-E8027F764F90}"/>
                    </a:ext>
                  </a:extLst>
                </p14:cNvPr>
                <p14:cNvContentPartPr/>
                <p14:nvPr/>
              </p14:nvContentPartPr>
              <p14:xfrm>
                <a:off x="4784134" y="3339282"/>
                <a:ext cx="1566360" cy="144720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EB3FDDC4-1074-D278-4504-E8027F764F90}"/>
                    </a:ext>
                  </a:extLst>
                </p:cNvPr>
                <p:cNvPicPr/>
                <p:nvPr/>
              </p:nvPicPr>
              <p:blipFill>
                <a:blip r:embed="rId1334"/>
                <a:stretch>
                  <a:fillRect/>
                </a:stretch>
              </p:blipFill>
              <p:spPr>
                <a:xfrm>
                  <a:off x="4721148" y="2961282"/>
                  <a:ext cx="1691971" cy="22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5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E1BA57A9-E418-15EE-2F41-C02AD610A105}"/>
                    </a:ext>
                  </a:extLst>
                </p14:cNvPr>
                <p14:cNvContentPartPr/>
                <p14:nvPr/>
              </p14:nvContentPartPr>
              <p14:xfrm>
                <a:off x="5164294" y="3804042"/>
                <a:ext cx="589680" cy="43416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E1BA57A9-E418-15EE-2F41-C02AD610A105}"/>
                    </a:ext>
                  </a:extLst>
                </p:cNvPr>
                <p:cNvPicPr/>
                <p:nvPr/>
              </p:nvPicPr>
              <p:blipFill>
                <a:blip r:embed="rId1336"/>
                <a:stretch>
                  <a:fillRect/>
                </a:stretch>
              </p:blipFill>
              <p:spPr>
                <a:xfrm>
                  <a:off x="5101294" y="3426042"/>
                  <a:ext cx="715320" cy="11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7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F5BB4B38-D56D-EFFF-88DB-277A302B90C9}"/>
                    </a:ext>
                  </a:extLst>
                </p14:cNvPr>
                <p14:cNvContentPartPr/>
                <p14:nvPr/>
              </p14:nvContentPartPr>
              <p14:xfrm>
                <a:off x="4579654" y="4389402"/>
                <a:ext cx="741960" cy="98784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F5BB4B38-D56D-EFFF-88DB-277A302B90C9}"/>
                    </a:ext>
                  </a:extLst>
                </p:cNvPr>
                <p:cNvPicPr/>
                <p:nvPr/>
              </p:nvPicPr>
              <p:blipFill>
                <a:blip r:embed="rId1338"/>
                <a:stretch>
                  <a:fillRect/>
                </a:stretch>
              </p:blipFill>
              <p:spPr>
                <a:xfrm>
                  <a:off x="4516654" y="4011402"/>
                  <a:ext cx="867600" cy="17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9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77B428A3-3EDB-8541-B69A-5C80131F346C}"/>
                    </a:ext>
                  </a:extLst>
                </p14:cNvPr>
                <p14:cNvContentPartPr/>
                <p14:nvPr/>
              </p14:nvContentPartPr>
              <p14:xfrm>
                <a:off x="4697734" y="4390122"/>
                <a:ext cx="853560" cy="106380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77B428A3-3EDB-8541-B69A-5C80131F346C}"/>
                    </a:ext>
                  </a:extLst>
                </p:cNvPr>
                <p:cNvPicPr/>
                <p:nvPr/>
              </p:nvPicPr>
              <p:blipFill>
                <a:blip r:embed="rId1340"/>
                <a:stretch>
                  <a:fillRect/>
                </a:stretch>
              </p:blipFill>
              <p:spPr>
                <a:xfrm>
                  <a:off x="4634734" y="4012122"/>
                  <a:ext cx="979200" cy="18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1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92A3F647-FEBD-FD98-DAB5-DF0F41A411D4}"/>
                    </a:ext>
                  </a:extLst>
                </p14:cNvPr>
                <p14:cNvContentPartPr/>
                <p14:nvPr/>
              </p14:nvContentPartPr>
              <p14:xfrm>
                <a:off x="4696654" y="4515042"/>
                <a:ext cx="852840" cy="102276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92A3F647-FEBD-FD98-DAB5-DF0F41A411D4}"/>
                    </a:ext>
                  </a:extLst>
                </p:cNvPr>
                <p:cNvPicPr/>
                <p:nvPr/>
              </p:nvPicPr>
              <p:blipFill>
                <a:blip r:embed="rId1342"/>
                <a:stretch>
                  <a:fillRect/>
                </a:stretch>
              </p:blipFill>
              <p:spPr>
                <a:xfrm>
                  <a:off x="4633627" y="4137042"/>
                  <a:ext cx="978533" cy="177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3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BC4807A9-C1B5-BFEB-DF14-621D65F8499E}"/>
                    </a:ext>
                  </a:extLst>
                </p14:cNvPr>
                <p14:cNvContentPartPr/>
                <p14:nvPr/>
              </p14:nvContentPartPr>
              <p14:xfrm>
                <a:off x="4611334" y="3579762"/>
                <a:ext cx="2040840" cy="210996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BC4807A9-C1B5-BFEB-DF14-621D65F8499E}"/>
                    </a:ext>
                  </a:extLst>
                </p:cNvPr>
                <p:cNvPicPr/>
                <p:nvPr/>
              </p:nvPicPr>
              <p:blipFill>
                <a:blip r:embed="rId1344"/>
                <a:stretch>
                  <a:fillRect/>
                </a:stretch>
              </p:blipFill>
              <p:spPr>
                <a:xfrm>
                  <a:off x="4548323" y="3201762"/>
                  <a:ext cx="2166502" cy="28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5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5194836D-1363-90E9-B5A7-15494117BEED}"/>
                    </a:ext>
                  </a:extLst>
                </p14:cNvPr>
                <p14:cNvContentPartPr/>
                <p14:nvPr/>
              </p14:nvContentPartPr>
              <p14:xfrm>
                <a:off x="6155014" y="4053882"/>
                <a:ext cx="206280" cy="16956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5194836D-1363-90E9-B5A7-15494117BEED}"/>
                    </a:ext>
                  </a:extLst>
                </p:cNvPr>
                <p:cNvPicPr/>
                <p:nvPr/>
              </p:nvPicPr>
              <p:blipFill>
                <a:blip r:embed="rId1346"/>
                <a:stretch>
                  <a:fillRect/>
                </a:stretch>
              </p:blipFill>
              <p:spPr>
                <a:xfrm>
                  <a:off x="6092014" y="3676683"/>
                  <a:ext cx="331920" cy="923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7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EBF7E107-92A0-ABC8-0FE9-3D5466535067}"/>
                    </a:ext>
                  </a:extLst>
                </p14:cNvPr>
                <p14:cNvContentPartPr/>
                <p14:nvPr/>
              </p14:nvContentPartPr>
              <p14:xfrm>
                <a:off x="5338894" y="3348642"/>
                <a:ext cx="1812240" cy="158328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EBF7E107-92A0-ABC8-0FE9-3D5466535067}"/>
                    </a:ext>
                  </a:extLst>
                </p:cNvPr>
                <p:cNvPicPr/>
                <p:nvPr/>
              </p:nvPicPr>
              <p:blipFill>
                <a:blip r:embed="rId1348"/>
                <a:stretch>
                  <a:fillRect/>
                </a:stretch>
              </p:blipFill>
              <p:spPr>
                <a:xfrm>
                  <a:off x="5275894" y="2970728"/>
                  <a:ext cx="1937880" cy="2338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9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111906F0-15F7-3E12-CBAE-7E5B758D9A9C}"/>
                    </a:ext>
                  </a:extLst>
                </p14:cNvPr>
                <p14:cNvContentPartPr/>
                <p14:nvPr/>
              </p14:nvContentPartPr>
              <p14:xfrm>
                <a:off x="6861694" y="3100242"/>
                <a:ext cx="955800" cy="65988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111906F0-15F7-3E12-CBAE-7E5B758D9A9C}"/>
                    </a:ext>
                  </a:extLst>
                </p:cNvPr>
                <p:cNvPicPr/>
                <p:nvPr/>
              </p:nvPicPr>
              <p:blipFill>
                <a:blip r:embed="rId1350"/>
                <a:stretch>
                  <a:fillRect/>
                </a:stretch>
              </p:blipFill>
              <p:spPr>
                <a:xfrm>
                  <a:off x="6798718" y="2722242"/>
                  <a:ext cx="1081393" cy="14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1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65208E82-FBD2-F335-8339-A66A7AF37531}"/>
                    </a:ext>
                  </a:extLst>
                </p14:cNvPr>
                <p14:cNvContentPartPr/>
                <p14:nvPr/>
              </p14:nvContentPartPr>
              <p14:xfrm>
                <a:off x="5395774" y="3153522"/>
                <a:ext cx="2071080" cy="183924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65208E82-FBD2-F335-8339-A66A7AF37531}"/>
                    </a:ext>
                  </a:extLst>
                </p:cNvPr>
                <p:cNvPicPr/>
                <p:nvPr/>
              </p:nvPicPr>
              <p:blipFill>
                <a:blip r:embed="rId1352"/>
                <a:stretch>
                  <a:fillRect/>
                </a:stretch>
              </p:blipFill>
              <p:spPr>
                <a:xfrm>
                  <a:off x="5332774" y="2775596"/>
                  <a:ext cx="2196720" cy="25947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3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48D0BBB2-8112-D01B-206C-D4B5F309B802}"/>
                    </a:ext>
                  </a:extLst>
                </p14:cNvPr>
                <p14:cNvContentPartPr/>
                <p14:nvPr/>
              </p14:nvContentPartPr>
              <p14:xfrm>
                <a:off x="5676214" y="3398322"/>
                <a:ext cx="1644120" cy="133056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48D0BBB2-8112-D01B-206C-D4B5F309B802}"/>
                    </a:ext>
                  </a:extLst>
                </p:cNvPr>
                <p:cNvPicPr/>
                <p:nvPr/>
              </p:nvPicPr>
              <p:blipFill>
                <a:blip r:embed="rId1354"/>
                <a:stretch>
                  <a:fillRect/>
                </a:stretch>
              </p:blipFill>
              <p:spPr>
                <a:xfrm>
                  <a:off x="5613214" y="3020322"/>
                  <a:ext cx="1769760" cy="20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5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26B52758-972C-C7A9-2BEA-98AD1C33060D}"/>
                    </a:ext>
                  </a:extLst>
                </p14:cNvPr>
                <p14:cNvContentPartPr/>
                <p14:nvPr/>
              </p14:nvContentPartPr>
              <p14:xfrm>
                <a:off x="6590254" y="2564562"/>
                <a:ext cx="1832760" cy="89820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26B52758-972C-C7A9-2BEA-98AD1C33060D}"/>
                    </a:ext>
                  </a:extLst>
                </p:cNvPr>
                <p:cNvPicPr/>
                <p:nvPr/>
              </p:nvPicPr>
              <p:blipFill>
                <a:blip r:embed="rId1356"/>
                <a:stretch>
                  <a:fillRect/>
                </a:stretch>
              </p:blipFill>
              <p:spPr>
                <a:xfrm>
                  <a:off x="6527242" y="2186562"/>
                  <a:ext cx="1958425" cy="165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7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7D219C72-17E2-C0DB-9454-C4A49F6AE168}"/>
                    </a:ext>
                  </a:extLst>
                </p14:cNvPr>
                <p14:cNvContentPartPr/>
                <p14:nvPr/>
              </p14:nvContentPartPr>
              <p14:xfrm>
                <a:off x="6621214" y="2450442"/>
                <a:ext cx="1533600" cy="54072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7D219C72-17E2-C0DB-9454-C4A49F6AE168}"/>
                    </a:ext>
                  </a:extLst>
                </p:cNvPr>
                <p:cNvPicPr/>
                <p:nvPr/>
              </p:nvPicPr>
              <p:blipFill>
                <a:blip r:embed="rId1358"/>
                <a:stretch>
                  <a:fillRect/>
                </a:stretch>
              </p:blipFill>
              <p:spPr>
                <a:xfrm>
                  <a:off x="6558199" y="2072442"/>
                  <a:ext cx="1659269" cy="12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9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357F4B79-6DAE-247B-DCF6-340C768E0B56}"/>
                    </a:ext>
                  </a:extLst>
                </p14:cNvPr>
                <p14:cNvContentPartPr/>
                <p14:nvPr/>
              </p14:nvContentPartPr>
              <p14:xfrm>
                <a:off x="6903094" y="2392842"/>
                <a:ext cx="1907280" cy="47124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357F4B79-6DAE-247B-DCF6-340C768E0B56}"/>
                    </a:ext>
                  </a:extLst>
                </p:cNvPr>
                <p:cNvPicPr/>
                <p:nvPr/>
              </p:nvPicPr>
              <p:blipFill>
                <a:blip r:embed="rId1360"/>
                <a:stretch>
                  <a:fillRect/>
                </a:stretch>
              </p:blipFill>
              <p:spPr>
                <a:xfrm>
                  <a:off x="6840094" y="2014553"/>
                  <a:ext cx="2032920" cy="1227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1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5E25F88F-0824-325E-A0BC-EE431503BF6B}"/>
                    </a:ext>
                  </a:extLst>
                </p14:cNvPr>
                <p14:cNvContentPartPr/>
                <p14:nvPr/>
              </p14:nvContentPartPr>
              <p14:xfrm>
                <a:off x="8193694" y="2346402"/>
                <a:ext cx="1643400" cy="22716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5E25F88F-0824-325E-A0BC-EE431503BF6B}"/>
                    </a:ext>
                  </a:extLst>
                </p:cNvPr>
                <p:cNvPicPr/>
                <p:nvPr/>
              </p:nvPicPr>
              <p:blipFill>
                <a:blip r:embed="rId1362"/>
                <a:stretch>
                  <a:fillRect/>
                </a:stretch>
              </p:blipFill>
              <p:spPr>
                <a:xfrm>
                  <a:off x="8130708" y="1968402"/>
                  <a:ext cx="1769012" cy="9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3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3DC04444-15E9-4A5A-A9F6-5ED3BF88C202}"/>
                    </a:ext>
                  </a:extLst>
                </p14:cNvPr>
                <p14:cNvContentPartPr/>
                <p14:nvPr/>
              </p14:nvContentPartPr>
              <p14:xfrm>
                <a:off x="8028094" y="2354322"/>
                <a:ext cx="1858320" cy="51120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3DC04444-15E9-4A5A-A9F6-5ED3BF88C202}"/>
                    </a:ext>
                  </a:extLst>
                </p:cNvPr>
                <p:cNvPicPr/>
                <p:nvPr/>
              </p:nvPicPr>
              <p:blipFill>
                <a:blip r:embed="rId1364"/>
                <a:stretch>
                  <a:fillRect/>
                </a:stretch>
              </p:blipFill>
              <p:spPr>
                <a:xfrm>
                  <a:off x="7965094" y="1976322"/>
                  <a:ext cx="1983960" cy="12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5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68230471-A87D-067D-E0C8-BE84B7E2A102}"/>
                    </a:ext>
                  </a:extLst>
                </p14:cNvPr>
                <p14:cNvContentPartPr/>
                <p14:nvPr/>
              </p14:nvContentPartPr>
              <p14:xfrm>
                <a:off x="8201614" y="2292042"/>
                <a:ext cx="1091880" cy="13896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68230471-A87D-067D-E0C8-BE84B7E2A102}"/>
                    </a:ext>
                  </a:extLst>
                </p:cNvPr>
                <p:cNvPicPr/>
                <p:nvPr/>
              </p:nvPicPr>
              <p:blipFill>
                <a:blip r:embed="rId1366"/>
                <a:stretch>
                  <a:fillRect/>
                </a:stretch>
              </p:blipFill>
              <p:spPr>
                <a:xfrm>
                  <a:off x="8138614" y="1914042"/>
                  <a:ext cx="121752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7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BE3BD441-6F2D-09B2-6B1C-24BFD90077E7}"/>
                    </a:ext>
                  </a:extLst>
                </p14:cNvPr>
                <p14:cNvContentPartPr/>
                <p14:nvPr/>
              </p14:nvContentPartPr>
              <p14:xfrm>
                <a:off x="8641174" y="2502282"/>
                <a:ext cx="20520" cy="540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BE3BD441-6F2D-09B2-6B1C-24BFD90077E7}"/>
                    </a:ext>
                  </a:extLst>
                </p:cNvPr>
                <p:cNvPicPr/>
                <p:nvPr/>
              </p:nvPicPr>
              <p:blipFill>
                <a:blip r:embed="rId1368"/>
                <a:stretch>
                  <a:fillRect/>
                </a:stretch>
              </p:blipFill>
              <p:spPr>
                <a:xfrm>
                  <a:off x="8578174" y="2124282"/>
                  <a:ext cx="14616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9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B9A7039B-63B7-32EA-8F89-55FEB5260BD8}"/>
                    </a:ext>
                  </a:extLst>
                </p14:cNvPr>
                <p14:cNvContentPartPr/>
                <p14:nvPr/>
              </p14:nvContentPartPr>
              <p14:xfrm>
                <a:off x="7253374" y="2436402"/>
                <a:ext cx="1893960" cy="64548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B9A7039B-63B7-32EA-8F89-55FEB5260BD8}"/>
                    </a:ext>
                  </a:extLst>
                </p:cNvPr>
                <p:cNvPicPr/>
                <p:nvPr/>
              </p:nvPicPr>
              <p:blipFill>
                <a:blip r:embed="rId1370"/>
                <a:stretch>
                  <a:fillRect/>
                </a:stretch>
              </p:blipFill>
              <p:spPr>
                <a:xfrm>
                  <a:off x="7190362" y="2058402"/>
                  <a:ext cx="2019624" cy="14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1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12E61C75-1482-774D-2885-FBB7B64417ED}"/>
                    </a:ext>
                  </a:extLst>
                </p14:cNvPr>
                <p14:cNvContentPartPr/>
                <p14:nvPr/>
              </p14:nvContentPartPr>
              <p14:xfrm>
                <a:off x="7776094" y="2704602"/>
                <a:ext cx="10080" cy="1872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12E61C75-1482-774D-2885-FBB7B64417ED}"/>
                    </a:ext>
                  </a:extLst>
                </p:cNvPr>
                <p:cNvPicPr/>
                <p:nvPr/>
              </p:nvPicPr>
              <p:blipFill>
                <a:blip r:embed="rId1372"/>
                <a:stretch>
                  <a:fillRect/>
                </a:stretch>
              </p:blipFill>
              <p:spPr>
                <a:xfrm>
                  <a:off x="7713094" y="2326602"/>
                  <a:ext cx="13572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3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24D595DD-A39A-6531-BAF8-CFBD35F19BFE}"/>
                    </a:ext>
                  </a:extLst>
                </p14:cNvPr>
                <p14:cNvContentPartPr/>
                <p14:nvPr/>
              </p14:nvContentPartPr>
              <p14:xfrm>
                <a:off x="6081574" y="2677962"/>
                <a:ext cx="1197720" cy="74484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24D595DD-A39A-6531-BAF8-CFBD35F19BFE}"/>
                    </a:ext>
                  </a:extLst>
                </p:cNvPr>
                <p:cNvPicPr/>
                <p:nvPr/>
              </p:nvPicPr>
              <p:blipFill>
                <a:blip r:embed="rId1374"/>
                <a:stretch>
                  <a:fillRect/>
                </a:stretch>
              </p:blipFill>
              <p:spPr>
                <a:xfrm>
                  <a:off x="6018574" y="2299962"/>
                  <a:ext cx="1323360" cy="15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5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7BC3BB23-0848-B43B-C839-0E4D0C6632A3}"/>
                    </a:ext>
                  </a:extLst>
                </p14:cNvPr>
                <p14:cNvContentPartPr/>
                <p14:nvPr/>
              </p14:nvContentPartPr>
              <p14:xfrm>
                <a:off x="6246094" y="2585442"/>
                <a:ext cx="1221120" cy="62784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7BC3BB23-0848-B43B-C839-0E4D0C6632A3}"/>
                    </a:ext>
                  </a:extLst>
                </p:cNvPr>
                <p:cNvPicPr/>
                <p:nvPr/>
              </p:nvPicPr>
              <p:blipFill>
                <a:blip r:embed="rId1376"/>
                <a:stretch>
                  <a:fillRect/>
                </a:stretch>
              </p:blipFill>
              <p:spPr>
                <a:xfrm>
                  <a:off x="6183094" y="2207442"/>
                  <a:ext cx="1346760" cy="13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7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021FBBA9-CF8A-E844-A7C3-C3D0E4EADF42}"/>
                    </a:ext>
                  </a:extLst>
                </p14:cNvPr>
                <p14:cNvContentPartPr/>
                <p14:nvPr/>
              </p14:nvContentPartPr>
              <p14:xfrm>
                <a:off x="5098054" y="2747802"/>
                <a:ext cx="1897200" cy="117072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021FBBA9-CF8A-E844-A7C3-C3D0E4EADF42}"/>
                    </a:ext>
                  </a:extLst>
                </p:cNvPr>
                <p:cNvPicPr/>
                <p:nvPr/>
              </p:nvPicPr>
              <p:blipFill>
                <a:blip r:embed="rId1378"/>
                <a:stretch>
                  <a:fillRect/>
                </a:stretch>
              </p:blipFill>
              <p:spPr>
                <a:xfrm>
                  <a:off x="5035042" y="2369802"/>
                  <a:ext cx="2022864" cy="19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9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A346BBFE-CAB7-E3EF-7323-84B52A3481BE}"/>
                    </a:ext>
                  </a:extLst>
                </p14:cNvPr>
                <p14:cNvContentPartPr/>
                <p14:nvPr/>
              </p14:nvContentPartPr>
              <p14:xfrm>
                <a:off x="10148854" y="4264482"/>
                <a:ext cx="377280" cy="35172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A346BBFE-CAB7-E3EF-7323-84B52A3481BE}"/>
                    </a:ext>
                  </a:extLst>
                </p:cNvPr>
                <p:cNvPicPr/>
                <p:nvPr/>
              </p:nvPicPr>
              <p:blipFill>
                <a:blip r:embed="rId1380"/>
                <a:stretch>
                  <a:fillRect/>
                </a:stretch>
              </p:blipFill>
              <p:spPr>
                <a:xfrm>
                  <a:off x="10085854" y="3886869"/>
                  <a:ext cx="502920" cy="11065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1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80085840-D490-C466-1FA6-2587EC63610F}"/>
                    </a:ext>
                  </a:extLst>
                </p14:cNvPr>
                <p14:cNvContentPartPr/>
                <p14:nvPr/>
              </p14:nvContentPartPr>
              <p14:xfrm>
                <a:off x="10227694" y="4290762"/>
                <a:ext cx="306000" cy="29952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80085840-D490-C466-1FA6-2587EC63610F}"/>
                    </a:ext>
                  </a:extLst>
                </p:cNvPr>
                <p:cNvPicPr/>
                <p:nvPr/>
              </p:nvPicPr>
              <p:blipFill>
                <a:blip r:embed="rId1382"/>
                <a:stretch>
                  <a:fillRect/>
                </a:stretch>
              </p:blipFill>
              <p:spPr>
                <a:xfrm>
                  <a:off x="10164620" y="3913216"/>
                  <a:ext cx="431788" cy="1054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3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BF2D1642-CF79-F70F-BCEE-CA0F44D0D4A9}"/>
                    </a:ext>
                  </a:extLst>
                </p14:cNvPr>
                <p14:cNvContentPartPr/>
                <p14:nvPr/>
              </p14:nvContentPartPr>
              <p14:xfrm>
                <a:off x="6889054" y="3411282"/>
                <a:ext cx="4394880" cy="332460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BF2D1642-CF79-F70F-BCEE-CA0F44D0D4A9}"/>
                    </a:ext>
                  </a:extLst>
                </p:cNvPr>
                <p:cNvPicPr/>
                <p:nvPr/>
              </p:nvPicPr>
              <p:blipFill>
                <a:blip r:embed="rId1384"/>
                <a:stretch>
                  <a:fillRect/>
                </a:stretch>
              </p:blipFill>
              <p:spPr>
                <a:xfrm>
                  <a:off x="6826059" y="3033241"/>
                  <a:ext cx="4520510" cy="40803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5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CE055FA2-74E1-41F4-D8F3-270993A089D7}"/>
                    </a:ext>
                  </a:extLst>
                </p14:cNvPr>
                <p14:cNvContentPartPr/>
                <p14:nvPr/>
              </p14:nvContentPartPr>
              <p14:xfrm>
                <a:off x="10405894" y="4241082"/>
                <a:ext cx="378000" cy="41616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CE055FA2-74E1-41F4-D8F3-270993A089D7}"/>
                    </a:ext>
                  </a:extLst>
                </p:cNvPr>
                <p:cNvPicPr/>
                <p:nvPr/>
              </p:nvPicPr>
              <p:blipFill>
                <a:blip r:embed="rId1386"/>
                <a:stretch>
                  <a:fillRect/>
                </a:stretch>
              </p:blipFill>
              <p:spPr>
                <a:xfrm>
                  <a:off x="10342894" y="3863082"/>
                  <a:ext cx="503640" cy="11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7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41891252-534D-9331-5101-51893F9A8DEC}"/>
                    </a:ext>
                  </a:extLst>
                </p14:cNvPr>
                <p14:cNvContentPartPr/>
                <p14:nvPr/>
              </p14:nvContentPartPr>
              <p14:xfrm>
                <a:off x="10229494" y="4308402"/>
                <a:ext cx="660960" cy="56916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41891252-534D-9331-5101-51893F9A8DEC}"/>
                    </a:ext>
                  </a:extLst>
                </p:cNvPr>
                <p:cNvPicPr/>
                <p:nvPr/>
              </p:nvPicPr>
              <p:blipFill>
                <a:blip r:embed="rId1388"/>
                <a:stretch>
                  <a:fillRect/>
                </a:stretch>
              </p:blipFill>
              <p:spPr>
                <a:xfrm>
                  <a:off x="10166460" y="3930402"/>
                  <a:ext cx="786668" cy="13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9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4A990AEA-94AF-0D2B-53B4-BA78306CC80C}"/>
                    </a:ext>
                  </a:extLst>
                </p14:cNvPr>
                <p14:cNvContentPartPr/>
                <p14:nvPr/>
              </p14:nvContentPartPr>
              <p14:xfrm>
                <a:off x="10767334" y="3710442"/>
                <a:ext cx="493200" cy="72252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4A990AEA-94AF-0D2B-53B4-BA78306CC80C}"/>
                    </a:ext>
                  </a:extLst>
                </p:cNvPr>
                <p:cNvPicPr/>
                <p:nvPr/>
              </p:nvPicPr>
              <p:blipFill>
                <a:blip r:embed="rId1390"/>
                <a:stretch>
                  <a:fillRect/>
                </a:stretch>
              </p:blipFill>
              <p:spPr>
                <a:xfrm>
                  <a:off x="10704288" y="3332630"/>
                  <a:ext cx="618932" cy="14777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1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E9E649EC-B7A1-B6AD-F4F0-9A2DBC9E73C7}"/>
                    </a:ext>
                  </a:extLst>
                </p14:cNvPr>
                <p14:cNvContentPartPr/>
                <p14:nvPr/>
              </p14:nvContentPartPr>
              <p14:xfrm>
                <a:off x="9386734" y="5451402"/>
                <a:ext cx="732600" cy="47628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E9E649EC-B7A1-B6AD-F4F0-9A2DBC9E73C7}"/>
                    </a:ext>
                  </a:extLst>
                </p:cNvPr>
                <p:cNvPicPr/>
                <p:nvPr/>
              </p:nvPicPr>
              <p:blipFill>
                <a:blip r:embed="rId1392"/>
                <a:stretch>
                  <a:fillRect/>
                </a:stretch>
              </p:blipFill>
              <p:spPr>
                <a:xfrm>
                  <a:off x="9323734" y="5073402"/>
                  <a:ext cx="858240" cy="12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3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48A97EFB-A406-9C1B-0445-C262CD1D6ED9}"/>
                    </a:ext>
                  </a:extLst>
                </p14:cNvPr>
                <p14:cNvContentPartPr/>
                <p14:nvPr/>
              </p14:nvContentPartPr>
              <p14:xfrm>
                <a:off x="9341374" y="5230002"/>
                <a:ext cx="1119600" cy="84384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48A97EFB-A406-9C1B-0445-C262CD1D6ED9}"/>
                    </a:ext>
                  </a:extLst>
                </p:cNvPr>
                <p:cNvPicPr/>
                <p:nvPr/>
              </p:nvPicPr>
              <p:blipFill>
                <a:blip r:embed="rId1394"/>
                <a:stretch>
                  <a:fillRect/>
                </a:stretch>
              </p:blipFill>
              <p:spPr>
                <a:xfrm>
                  <a:off x="9278374" y="4852002"/>
                  <a:ext cx="1245240" cy="15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5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0040158C-5581-BA06-1DFE-14229B4B6404}"/>
                    </a:ext>
                  </a:extLst>
                </p14:cNvPr>
                <p14:cNvContentPartPr/>
                <p14:nvPr/>
              </p14:nvContentPartPr>
              <p14:xfrm>
                <a:off x="10207534" y="5497482"/>
                <a:ext cx="16920" cy="576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0040158C-5581-BA06-1DFE-14229B4B6404}"/>
                    </a:ext>
                  </a:extLst>
                </p:cNvPr>
                <p:cNvPicPr/>
                <p:nvPr/>
              </p:nvPicPr>
              <p:blipFill>
                <a:blip r:embed="rId1396"/>
                <a:stretch>
                  <a:fillRect/>
                </a:stretch>
              </p:blipFill>
              <p:spPr>
                <a:xfrm>
                  <a:off x="10144534" y="5119482"/>
                  <a:ext cx="14256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7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26477D6F-717D-345B-15F6-6FFF6CD31D93}"/>
                    </a:ext>
                  </a:extLst>
                </p14:cNvPr>
                <p14:cNvContentPartPr/>
                <p14:nvPr/>
              </p14:nvContentPartPr>
              <p14:xfrm>
                <a:off x="10358374" y="5448882"/>
                <a:ext cx="23040" cy="2556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26477D6F-717D-345B-15F6-6FFF6CD31D93}"/>
                    </a:ext>
                  </a:extLst>
                </p:cNvPr>
                <p:cNvPicPr/>
                <p:nvPr/>
              </p:nvPicPr>
              <p:blipFill>
                <a:blip r:embed="rId1398"/>
                <a:stretch>
                  <a:fillRect/>
                </a:stretch>
              </p:blipFill>
              <p:spPr>
                <a:xfrm>
                  <a:off x="10295374" y="5070882"/>
                  <a:ext cx="14868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9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6448CA1B-C32D-41DF-EAFD-FE70B067BFD9}"/>
                    </a:ext>
                  </a:extLst>
                </p14:cNvPr>
                <p14:cNvContentPartPr/>
                <p14:nvPr/>
              </p14:nvContentPartPr>
              <p14:xfrm>
                <a:off x="9803614" y="5412882"/>
                <a:ext cx="868680" cy="64728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6448CA1B-C32D-41DF-EAFD-FE70B067BFD9}"/>
                    </a:ext>
                  </a:extLst>
                </p:cNvPr>
                <p:cNvPicPr/>
                <p:nvPr/>
              </p:nvPicPr>
              <p:blipFill>
                <a:blip r:embed="rId1400"/>
                <a:stretch>
                  <a:fillRect/>
                </a:stretch>
              </p:blipFill>
              <p:spPr>
                <a:xfrm>
                  <a:off x="9740614" y="5034882"/>
                  <a:ext cx="994320" cy="14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1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BBE557E7-0138-9C44-EBB4-B684BCE4130B}"/>
                    </a:ext>
                  </a:extLst>
                </p14:cNvPr>
                <p14:cNvContentPartPr/>
                <p14:nvPr/>
              </p14:nvContentPartPr>
              <p14:xfrm>
                <a:off x="10274854" y="5204442"/>
                <a:ext cx="667080" cy="62892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BBE557E7-0138-9C44-EBB4-B684BCE4130B}"/>
                    </a:ext>
                  </a:extLst>
                </p:cNvPr>
                <p:cNvPicPr/>
                <p:nvPr/>
              </p:nvPicPr>
              <p:blipFill>
                <a:blip r:embed="rId1402"/>
                <a:stretch>
                  <a:fillRect/>
                </a:stretch>
              </p:blipFill>
              <p:spPr>
                <a:xfrm>
                  <a:off x="10211820" y="4826442"/>
                  <a:ext cx="792788" cy="13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3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693EE4C1-001C-1155-2DED-C5CF1FFB94DC}"/>
                    </a:ext>
                  </a:extLst>
                </p14:cNvPr>
                <p14:cNvContentPartPr/>
                <p14:nvPr/>
              </p14:nvContentPartPr>
              <p14:xfrm>
                <a:off x="3836974" y="4723482"/>
                <a:ext cx="1386360" cy="77904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693EE4C1-001C-1155-2DED-C5CF1FFB94DC}"/>
                    </a:ext>
                  </a:extLst>
                </p:cNvPr>
                <p:cNvPicPr/>
                <p:nvPr/>
              </p:nvPicPr>
              <p:blipFill>
                <a:blip r:embed="rId1404"/>
                <a:stretch>
                  <a:fillRect/>
                </a:stretch>
              </p:blipFill>
              <p:spPr>
                <a:xfrm>
                  <a:off x="3818974" y="4705482"/>
                  <a:ext cx="1422000" cy="81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5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C7585842-4EE7-E522-7623-A11E76A25627}"/>
                    </a:ext>
                  </a:extLst>
                </p14:cNvPr>
                <p14:cNvContentPartPr/>
                <p14:nvPr/>
              </p14:nvContentPartPr>
              <p14:xfrm>
                <a:off x="4462294" y="5029482"/>
                <a:ext cx="2520" cy="504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C7585842-4EE7-E522-7623-A11E76A25627}"/>
                    </a:ext>
                  </a:extLst>
                </p:cNvPr>
                <p:cNvPicPr/>
                <p:nvPr/>
              </p:nvPicPr>
              <p:blipFill>
                <a:blip r:embed="rId1406"/>
                <a:stretch>
                  <a:fillRect/>
                </a:stretch>
              </p:blipFill>
              <p:spPr>
                <a:xfrm>
                  <a:off x="4444294" y="5012682"/>
                  <a:ext cx="38160" cy="383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7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70E99FFE-6D92-096D-4EF5-EAC0B149C294}"/>
                    </a:ext>
                  </a:extLst>
                </p14:cNvPr>
                <p14:cNvContentPartPr/>
                <p14:nvPr/>
              </p14:nvContentPartPr>
              <p14:xfrm>
                <a:off x="4344214" y="4761642"/>
                <a:ext cx="334800" cy="75312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70E99FFE-6D92-096D-4EF5-EAC0B149C294}"/>
                    </a:ext>
                  </a:extLst>
                </p:cNvPr>
                <p:cNvPicPr/>
                <p:nvPr/>
              </p:nvPicPr>
              <p:blipFill>
                <a:blip r:embed="rId1408"/>
                <a:stretch>
                  <a:fillRect/>
                </a:stretch>
              </p:blipFill>
              <p:spPr>
                <a:xfrm>
                  <a:off x="4326214" y="4743642"/>
                  <a:ext cx="37044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9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9CEBBEA0-5A24-80EF-AF7F-62F270E23B31}"/>
                    </a:ext>
                  </a:extLst>
                </p14:cNvPr>
                <p14:cNvContentPartPr/>
                <p14:nvPr/>
              </p14:nvContentPartPr>
              <p14:xfrm>
                <a:off x="4407214" y="4993122"/>
                <a:ext cx="174960" cy="19476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9CEBBEA0-5A24-80EF-AF7F-62F270E23B31}"/>
                    </a:ext>
                  </a:extLst>
                </p:cNvPr>
                <p:cNvPicPr/>
                <p:nvPr/>
              </p:nvPicPr>
              <p:blipFill>
                <a:blip r:embed="rId1410"/>
                <a:stretch>
                  <a:fillRect/>
                </a:stretch>
              </p:blipFill>
              <p:spPr>
                <a:xfrm>
                  <a:off x="4389214" y="4975122"/>
                  <a:ext cx="210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1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B27DE74B-03D3-01FE-DD1C-5F6C35C67F8D}"/>
                    </a:ext>
                  </a:extLst>
                </p14:cNvPr>
                <p14:cNvContentPartPr/>
                <p14:nvPr/>
              </p14:nvContentPartPr>
              <p14:xfrm>
                <a:off x="4469854" y="4797642"/>
                <a:ext cx="81360" cy="25632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B27DE74B-03D3-01FE-DD1C-5F6C35C67F8D}"/>
                    </a:ext>
                  </a:extLst>
                </p:cNvPr>
                <p:cNvPicPr/>
                <p:nvPr/>
              </p:nvPicPr>
              <p:blipFill>
                <a:blip r:embed="rId1412"/>
                <a:stretch>
                  <a:fillRect/>
                </a:stretch>
              </p:blipFill>
              <p:spPr>
                <a:xfrm>
                  <a:off x="4451854" y="4779642"/>
                  <a:ext cx="1170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3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7F4599BD-5848-9988-29A0-1659556E56B7}"/>
                    </a:ext>
                  </a:extLst>
                </p14:cNvPr>
                <p14:cNvContentPartPr/>
                <p14:nvPr/>
              </p14:nvContentPartPr>
              <p14:xfrm>
                <a:off x="4508734" y="4851282"/>
                <a:ext cx="83160" cy="19836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7F4599BD-5848-9988-29A0-1659556E56B7}"/>
                    </a:ext>
                  </a:extLst>
                </p:cNvPr>
                <p:cNvPicPr/>
                <p:nvPr/>
              </p:nvPicPr>
              <p:blipFill>
                <a:blip r:embed="rId1414"/>
                <a:stretch>
                  <a:fillRect/>
                </a:stretch>
              </p:blipFill>
              <p:spPr>
                <a:xfrm>
                  <a:off x="4490734" y="4833315"/>
                  <a:ext cx="118800" cy="233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5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D346122C-C802-1CD5-14DB-2F4096875A31}"/>
                    </a:ext>
                  </a:extLst>
                </p14:cNvPr>
                <p14:cNvContentPartPr/>
                <p14:nvPr/>
              </p14:nvContentPartPr>
              <p14:xfrm>
                <a:off x="4528174" y="5016162"/>
                <a:ext cx="97560" cy="6660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D346122C-C802-1CD5-14DB-2F4096875A31}"/>
                    </a:ext>
                  </a:extLst>
                </p:cNvPr>
                <p:cNvPicPr/>
                <p:nvPr/>
              </p:nvPicPr>
              <p:blipFill>
                <a:blip r:embed="rId1416"/>
                <a:stretch>
                  <a:fillRect/>
                </a:stretch>
              </p:blipFill>
              <p:spPr>
                <a:xfrm>
                  <a:off x="4510174" y="4998162"/>
                  <a:ext cx="133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7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C37DDAB7-B896-C88F-CFEA-CCF336C42EF9}"/>
                    </a:ext>
                  </a:extLst>
                </p14:cNvPr>
                <p14:cNvContentPartPr/>
                <p14:nvPr/>
              </p14:nvContentPartPr>
              <p14:xfrm>
                <a:off x="4578934" y="5080962"/>
                <a:ext cx="63360" cy="1368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C37DDAB7-B896-C88F-CFEA-CCF336C42EF9}"/>
                    </a:ext>
                  </a:extLst>
                </p:cNvPr>
                <p:cNvPicPr/>
                <p:nvPr/>
              </p:nvPicPr>
              <p:blipFill>
                <a:blip r:embed="rId1418"/>
                <a:stretch>
                  <a:fillRect/>
                </a:stretch>
              </p:blipFill>
              <p:spPr>
                <a:xfrm>
                  <a:off x="4560934" y="5062962"/>
                  <a:ext cx="99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9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B754A04F-24E4-29BE-1B88-6F957EE6B001}"/>
                    </a:ext>
                  </a:extLst>
                </p14:cNvPr>
                <p14:cNvContentPartPr/>
                <p14:nvPr/>
              </p14:nvContentPartPr>
              <p14:xfrm>
                <a:off x="4556254" y="5071602"/>
                <a:ext cx="109800" cy="8208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B754A04F-24E4-29BE-1B88-6F957EE6B001}"/>
                    </a:ext>
                  </a:extLst>
                </p:cNvPr>
                <p:cNvPicPr/>
                <p:nvPr/>
              </p:nvPicPr>
              <p:blipFill>
                <a:blip r:embed="rId1420"/>
                <a:stretch>
                  <a:fillRect/>
                </a:stretch>
              </p:blipFill>
              <p:spPr>
                <a:xfrm>
                  <a:off x="4538254" y="5053602"/>
                  <a:ext cx="145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1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4F36AF0A-6346-599B-95BD-CF547391379B}"/>
                    </a:ext>
                  </a:extLst>
                </p14:cNvPr>
                <p14:cNvContentPartPr/>
                <p14:nvPr/>
              </p14:nvContentPartPr>
              <p14:xfrm>
                <a:off x="4532854" y="5086002"/>
                <a:ext cx="120600" cy="12312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4F36AF0A-6346-599B-95BD-CF547391379B}"/>
                    </a:ext>
                  </a:extLst>
                </p:cNvPr>
                <p:cNvPicPr/>
                <p:nvPr/>
              </p:nvPicPr>
              <p:blipFill>
                <a:blip r:embed="rId1422"/>
                <a:stretch>
                  <a:fillRect/>
                </a:stretch>
              </p:blipFill>
              <p:spPr>
                <a:xfrm>
                  <a:off x="4514800" y="5068002"/>
                  <a:ext cx="156347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3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3E78A213-8190-7E56-C571-2B33F3CADAF5}"/>
                    </a:ext>
                  </a:extLst>
                </p14:cNvPr>
                <p14:cNvContentPartPr/>
                <p14:nvPr/>
              </p14:nvContentPartPr>
              <p14:xfrm>
                <a:off x="4513054" y="5156202"/>
                <a:ext cx="79200" cy="6912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3E78A213-8190-7E56-C571-2B33F3CADAF5}"/>
                    </a:ext>
                  </a:extLst>
                </p:cNvPr>
                <p:cNvPicPr/>
                <p:nvPr/>
              </p:nvPicPr>
              <p:blipFill>
                <a:blip r:embed="rId1424"/>
                <a:stretch>
                  <a:fillRect/>
                </a:stretch>
              </p:blipFill>
              <p:spPr>
                <a:xfrm>
                  <a:off x="4495054" y="5138202"/>
                  <a:ext cx="114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5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01A3D2F5-5A73-16B9-A746-9F8A331D05D0}"/>
                    </a:ext>
                  </a:extLst>
                </p14:cNvPr>
                <p14:cNvContentPartPr/>
                <p14:nvPr/>
              </p14:nvContentPartPr>
              <p14:xfrm>
                <a:off x="4539694" y="5159442"/>
                <a:ext cx="71280" cy="7632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01A3D2F5-5A73-16B9-A746-9F8A331D05D0}"/>
                    </a:ext>
                  </a:extLst>
                </p:cNvPr>
                <p:cNvPicPr/>
                <p:nvPr/>
              </p:nvPicPr>
              <p:blipFill>
                <a:blip r:embed="rId1426"/>
                <a:stretch>
                  <a:fillRect/>
                </a:stretch>
              </p:blipFill>
              <p:spPr>
                <a:xfrm>
                  <a:off x="4521694" y="5141357"/>
                  <a:ext cx="106920" cy="112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7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31A7F8F0-256D-E5E7-50B7-5B73377F588B}"/>
                    </a:ext>
                  </a:extLst>
                </p14:cNvPr>
                <p14:cNvContentPartPr/>
                <p14:nvPr/>
              </p14:nvContentPartPr>
              <p14:xfrm>
                <a:off x="4528534" y="5178882"/>
                <a:ext cx="16920" cy="3132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31A7F8F0-256D-E5E7-50B7-5B73377F588B}"/>
                    </a:ext>
                  </a:extLst>
                </p:cNvPr>
                <p:cNvPicPr/>
                <p:nvPr/>
              </p:nvPicPr>
              <p:blipFill>
                <a:blip r:embed="rId1428"/>
                <a:stretch>
                  <a:fillRect/>
                </a:stretch>
              </p:blipFill>
              <p:spPr>
                <a:xfrm>
                  <a:off x="4510534" y="5160882"/>
                  <a:ext cx="525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9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42273E9A-9A1A-CE19-452B-D1898487E6BE}"/>
                    </a:ext>
                  </a:extLst>
                </p14:cNvPr>
                <p14:cNvContentPartPr/>
                <p14:nvPr/>
              </p14:nvContentPartPr>
              <p14:xfrm>
                <a:off x="4464094" y="5168802"/>
                <a:ext cx="59040" cy="13680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42273E9A-9A1A-CE19-452B-D1898487E6BE}"/>
                    </a:ext>
                  </a:extLst>
                </p:cNvPr>
                <p:cNvPicPr/>
                <p:nvPr/>
              </p:nvPicPr>
              <p:blipFill>
                <a:blip r:embed="rId1430"/>
                <a:stretch>
                  <a:fillRect/>
                </a:stretch>
              </p:blipFill>
              <p:spPr>
                <a:xfrm>
                  <a:off x="4446094" y="5150849"/>
                  <a:ext cx="94680" cy="172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1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73695BD0-423C-5416-1FB2-8CAE7008A3EE}"/>
                    </a:ext>
                  </a:extLst>
                </p14:cNvPr>
                <p14:cNvContentPartPr/>
                <p14:nvPr/>
              </p14:nvContentPartPr>
              <p14:xfrm>
                <a:off x="4479574" y="5173842"/>
                <a:ext cx="2520" cy="1008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73695BD0-423C-5416-1FB2-8CAE7008A3EE}"/>
                    </a:ext>
                  </a:extLst>
                </p:cNvPr>
                <p:cNvPicPr/>
                <p:nvPr/>
              </p:nvPicPr>
              <p:blipFill>
                <a:blip r:embed="rId1432"/>
                <a:stretch>
                  <a:fillRect/>
                </a:stretch>
              </p:blipFill>
              <p:spPr>
                <a:xfrm>
                  <a:off x="4461574" y="5155842"/>
                  <a:ext cx="38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3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9B26E230-40D5-3755-CB49-6ABF0A6F59D3}"/>
                    </a:ext>
                  </a:extLst>
                </p14:cNvPr>
                <p14:cNvContentPartPr/>
                <p14:nvPr/>
              </p14:nvContentPartPr>
              <p14:xfrm>
                <a:off x="4404334" y="5236482"/>
                <a:ext cx="27720" cy="6912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9B26E230-40D5-3755-CB49-6ABF0A6F59D3}"/>
                    </a:ext>
                  </a:extLst>
                </p:cNvPr>
                <p:cNvPicPr/>
                <p:nvPr/>
              </p:nvPicPr>
              <p:blipFill>
                <a:blip r:embed="rId1434"/>
                <a:stretch>
                  <a:fillRect/>
                </a:stretch>
              </p:blipFill>
              <p:spPr>
                <a:xfrm>
                  <a:off x="4386334" y="5218575"/>
                  <a:ext cx="63360" cy="104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5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40CCDE67-F5CF-CD11-0940-9D4F05A09D21}"/>
                    </a:ext>
                  </a:extLst>
                </p14:cNvPr>
                <p14:cNvContentPartPr/>
                <p14:nvPr/>
              </p14:nvContentPartPr>
              <p14:xfrm>
                <a:off x="4364734" y="5251962"/>
                <a:ext cx="45360" cy="9972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40CCDE67-F5CF-CD11-0940-9D4F05A09D21}"/>
                    </a:ext>
                  </a:extLst>
                </p:cNvPr>
                <p:cNvPicPr/>
                <p:nvPr/>
              </p:nvPicPr>
              <p:blipFill>
                <a:blip r:embed="rId1436"/>
                <a:stretch>
                  <a:fillRect/>
                </a:stretch>
              </p:blipFill>
              <p:spPr>
                <a:xfrm>
                  <a:off x="4346590" y="5233962"/>
                  <a:ext cx="81285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7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CE24AAD9-974D-CD55-CD68-2D0A26A382C2}"/>
                    </a:ext>
                  </a:extLst>
                </p14:cNvPr>
                <p14:cNvContentPartPr/>
                <p14:nvPr/>
              </p14:nvContentPartPr>
              <p14:xfrm>
                <a:off x="4193374" y="5048562"/>
                <a:ext cx="104400" cy="3060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CE24AAD9-974D-CD55-CD68-2D0A26A382C2}"/>
                    </a:ext>
                  </a:extLst>
                </p:cNvPr>
                <p:cNvPicPr/>
                <p:nvPr/>
              </p:nvPicPr>
              <p:blipFill>
                <a:blip r:embed="rId1438"/>
                <a:stretch>
                  <a:fillRect/>
                </a:stretch>
              </p:blipFill>
              <p:spPr>
                <a:xfrm>
                  <a:off x="4175374" y="5030562"/>
                  <a:ext cx="1400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9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208F0D08-3163-AE21-45B0-E827A89F5606}"/>
                    </a:ext>
                  </a:extLst>
                </p14:cNvPr>
                <p14:cNvContentPartPr/>
                <p14:nvPr/>
              </p14:nvContentPartPr>
              <p14:xfrm>
                <a:off x="4239814" y="5007522"/>
                <a:ext cx="262800" cy="5472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208F0D08-3163-AE21-45B0-E827A89F5606}"/>
                    </a:ext>
                  </a:extLst>
                </p:cNvPr>
                <p:cNvPicPr/>
                <p:nvPr/>
              </p:nvPicPr>
              <p:blipFill>
                <a:blip r:embed="rId1440"/>
                <a:stretch>
                  <a:fillRect/>
                </a:stretch>
              </p:blipFill>
              <p:spPr>
                <a:xfrm>
                  <a:off x="4221814" y="4989640"/>
                  <a:ext cx="298440" cy="90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1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FF474FE8-824F-1DCC-E764-3180BF07F803}"/>
                    </a:ext>
                  </a:extLst>
                </p14:cNvPr>
                <p14:cNvContentPartPr/>
                <p14:nvPr/>
              </p14:nvContentPartPr>
              <p14:xfrm>
                <a:off x="4203094" y="5010042"/>
                <a:ext cx="236880" cy="6120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FF474FE8-824F-1DCC-E764-3180BF07F803}"/>
                    </a:ext>
                  </a:extLst>
                </p:cNvPr>
                <p:cNvPicPr/>
                <p:nvPr/>
              </p:nvPicPr>
              <p:blipFill>
                <a:blip r:embed="rId1442"/>
                <a:stretch>
                  <a:fillRect/>
                </a:stretch>
              </p:blipFill>
              <p:spPr>
                <a:xfrm>
                  <a:off x="4185094" y="4992042"/>
                  <a:ext cx="2725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3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86F409D0-5FB5-4722-79FA-F2B76D24609A}"/>
                    </a:ext>
                  </a:extLst>
                </p14:cNvPr>
                <p14:cNvContentPartPr/>
                <p14:nvPr/>
              </p14:nvContentPartPr>
              <p14:xfrm>
                <a:off x="4133254" y="4984122"/>
                <a:ext cx="274320" cy="7056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86F409D0-5FB5-4722-79FA-F2B76D24609A}"/>
                    </a:ext>
                  </a:extLst>
                </p:cNvPr>
                <p:cNvPicPr/>
                <p:nvPr/>
              </p:nvPicPr>
              <p:blipFill>
                <a:blip r:embed="rId1444"/>
                <a:stretch>
                  <a:fillRect/>
                </a:stretch>
              </p:blipFill>
              <p:spPr>
                <a:xfrm>
                  <a:off x="4115254" y="4966122"/>
                  <a:ext cx="309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5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22C42BA7-67AB-8DC7-65ED-40F1430B7D44}"/>
                    </a:ext>
                  </a:extLst>
                </p14:cNvPr>
                <p14:cNvContentPartPr/>
                <p14:nvPr/>
              </p14:nvContentPartPr>
              <p14:xfrm>
                <a:off x="4331614" y="5015082"/>
                <a:ext cx="79200" cy="3492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22C42BA7-67AB-8DC7-65ED-40F1430B7D44}"/>
                    </a:ext>
                  </a:extLst>
                </p:cNvPr>
                <p:cNvPicPr/>
                <p:nvPr/>
              </p:nvPicPr>
              <p:blipFill>
                <a:blip r:embed="rId1446"/>
                <a:stretch>
                  <a:fillRect/>
                </a:stretch>
              </p:blipFill>
              <p:spPr>
                <a:xfrm>
                  <a:off x="4313614" y="4997082"/>
                  <a:ext cx="114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7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5052650E-B5AB-9FF3-FC5D-A8B516BEF2CE}"/>
                    </a:ext>
                  </a:extLst>
                </p14:cNvPr>
                <p14:cNvContentPartPr/>
                <p14:nvPr/>
              </p14:nvContentPartPr>
              <p14:xfrm>
                <a:off x="4258174" y="4938042"/>
                <a:ext cx="190800" cy="7452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5052650E-B5AB-9FF3-FC5D-A8B516BEF2CE}"/>
                    </a:ext>
                  </a:extLst>
                </p:cNvPr>
                <p:cNvPicPr/>
                <p:nvPr/>
              </p:nvPicPr>
              <p:blipFill>
                <a:blip r:embed="rId1448"/>
                <a:stretch>
                  <a:fillRect/>
                </a:stretch>
              </p:blipFill>
              <p:spPr>
                <a:xfrm>
                  <a:off x="4240174" y="4920129"/>
                  <a:ext cx="226440" cy="109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9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627EC20E-B443-78E9-852F-B292712FCF82}"/>
                    </a:ext>
                  </a:extLst>
                </p14:cNvPr>
                <p14:cNvContentPartPr/>
                <p14:nvPr/>
              </p14:nvContentPartPr>
              <p14:xfrm>
                <a:off x="4347814" y="4965762"/>
                <a:ext cx="116640" cy="7524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627EC20E-B443-78E9-852F-B292712FCF82}"/>
                    </a:ext>
                  </a:extLst>
                </p:cNvPr>
                <p:cNvPicPr/>
                <p:nvPr/>
              </p:nvPicPr>
              <p:blipFill>
                <a:blip r:embed="rId1450"/>
                <a:stretch>
                  <a:fillRect/>
                </a:stretch>
              </p:blipFill>
              <p:spPr>
                <a:xfrm>
                  <a:off x="4329758" y="4947762"/>
                  <a:ext cx="15239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1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19DF1DD4-95C8-D1D1-2EDC-D000CCAD6BD7}"/>
                    </a:ext>
                  </a:extLst>
                </p14:cNvPr>
                <p14:cNvContentPartPr/>
                <p14:nvPr/>
              </p14:nvContentPartPr>
              <p14:xfrm>
                <a:off x="4330534" y="5013282"/>
                <a:ext cx="74160" cy="5796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19DF1DD4-95C8-D1D1-2EDC-D000CCAD6BD7}"/>
                    </a:ext>
                  </a:extLst>
                </p:cNvPr>
                <p:cNvPicPr/>
                <p:nvPr/>
              </p:nvPicPr>
              <p:blipFill>
                <a:blip r:embed="rId1452"/>
                <a:stretch>
                  <a:fillRect/>
                </a:stretch>
              </p:blipFill>
              <p:spPr>
                <a:xfrm>
                  <a:off x="4312446" y="4995282"/>
                  <a:ext cx="109974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3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8DF4250B-A991-F38D-1324-3AD7FE1A11FC}"/>
                    </a:ext>
                  </a:extLst>
                </p14:cNvPr>
                <p14:cNvContentPartPr/>
                <p14:nvPr/>
              </p14:nvContentPartPr>
              <p14:xfrm>
                <a:off x="4335934" y="5102922"/>
                <a:ext cx="21600" cy="288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8DF4250B-A991-F38D-1324-3AD7FE1A11FC}"/>
                    </a:ext>
                  </a:extLst>
                </p:cNvPr>
                <p:cNvPicPr/>
                <p:nvPr/>
              </p:nvPicPr>
              <p:blipFill>
                <a:blip r:embed="rId1454"/>
                <a:stretch>
                  <a:fillRect/>
                </a:stretch>
              </p:blipFill>
              <p:spPr>
                <a:xfrm>
                  <a:off x="4317934" y="5084922"/>
                  <a:ext cx="57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5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BA109074-B4AA-CBBA-5462-6A23BE1DBE11}"/>
                    </a:ext>
                  </a:extLst>
                </p14:cNvPr>
                <p14:cNvContentPartPr/>
                <p14:nvPr/>
              </p14:nvContentPartPr>
              <p14:xfrm>
                <a:off x="4275094" y="5090682"/>
                <a:ext cx="149760" cy="4680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BA109074-B4AA-CBBA-5462-6A23BE1DBE11}"/>
                    </a:ext>
                  </a:extLst>
                </p:cNvPr>
                <p:cNvPicPr/>
                <p:nvPr/>
              </p:nvPicPr>
              <p:blipFill>
                <a:blip r:embed="rId1456"/>
                <a:stretch>
                  <a:fillRect/>
                </a:stretch>
              </p:blipFill>
              <p:spPr>
                <a:xfrm>
                  <a:off x="4257094" y="5072682"/>
                  <a:ext cx="1854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7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09EC4B20-F31B-5072-F4A5-8F7A97AE7676}"/>
                    </a:ext>
                  </a:extLst>
                </p14:cNvPr>
                <p14:cNvContentPartPr/>
                <p14:nvPr/>
              </p14:nvContentPartPr>
              <p14:xfrm>
                <a:off x="4324774" y="5141802"/>
                <a:ext cx="117360" cy="3708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09EC4B20-F31B-5072-F4A5-8F7A97AE7676}"/>
                    </a:ext>
                  </a:extLst>
                </p:cNvPr>
                <p:cNvPicPr/>
                <p:nvPr/>
              </p:nvPicPr>
              <p:blipFill>
                <a:blip r:embed="rId1458"/>
                <a:stretch>
                  <a:fillRect/>
                </a:stretch>
              </p:blipFill>
              <p:spPr>
                <a:xfrm>
                  <a:off x="4306774" y="5123802"/>
                  <a:ext cx="153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9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2A8A9815-0375-9E4A-7E9B-491D81889394}"/>
                    </a:ext>
                  </a:extLst>
                </p14:cNvPr>
                <p14:cNvContentPartPr/>
                <p14:nvPr/>
              </p14:nvContentPartPr>
              <p14:xfrm>
                <a:off x="4305694" y="5213082"/>
                <a:ext cx="6840" cy="504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2A8A9815-0375-9E4A-7E9B-491D81889394}"/>
                    </a:ext>
                  </a:extLst>
                </p:cNvPr>
                <p:cNvPicPr/>
                <p:nvPr/>
              </p:nvPicPr>
              <p:blipFill>
                <a:blip r:embed="rId1460"/>
                <a:stretch>
                  <a:fillRect/>
                </a:stretch>
              </p:blipFill>
              <p:spPr>
                <a:xfrm>
                  <a:off x="4287694" y="5195082"/>
                  <a:ext cx="42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1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7954ABDC-0F47-7EDA-4CED-71BC7AE55A5B}"/>
                    </a:ext>
                  </a:extLst>
                </p14:cNvPr>
                <p14:cNvContentPartPr/>
                <p14:nvPr/>
              </p14:nvContentPartPr>
              <p14:xfrm>
                <a:off x="4419094" y="5184282"/>
                <a:ext cx="18000" cy="1008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7954ABDC-0F47-7EDA-4CED-71BC7AE55A5B}"/>
                    </a:ext>
                  </a:extLst>
                </p:cNvPr>
                <p:cNvPicPr/>
                <p:nvPr/>
              </p:nvPicPr>
              <p:blipFill>
                <a:blip r:embed="rId1462"/>
                <a:stretch>
                  <a:fillRect/>
                </a:stretch>
              </p:blipFill>
              <p:spPr>
                <a:xfrm>
                  <a:off x="4401094" y="5166282"/>
                  <a:ext cx="536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3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4DEA0828-1D1F-F718-BA80-01FFEF52E016}"/>
                    </a:ext>
                  </a:extLst>
                </p14:cNvPr>
                <p14:cNvContentPartPr/>
                <p14:nvPr/>
              </p14:nvContentPartPr>
              <p14:xfrm>
                <a:off x="4409014" y="5138202"/>
                <a:ext cx="47880" cy="12780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4DEA0828-1D1F-F718-BA80-01FFEF52E016}"/>
                    </a:ext>
                  </a:extLst>
                </p:cNvPr>
                <p:cNvPicPr/>
                <p:nvPr/>
              </p:nvPicPr>
              <p:blipFill>
                <a:blip r:embed="rId1464"/>
                <a:stretch>
                  <a:fillRect/>
                </a:stretch>
              </p:blipFill>
              <p:spPr>
                <a:xfrm>
                  <a:off x="4391014" y="5120202"/>
                  <a:ext cx="83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5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B31BFB06-27EA-DA0D-4481-384497258533}"/>
                    </a:ext>
                  </a:extLst>
                </p14:cNvPr>
                <p14:cNvContentPartPr/>
                <p14:nvPr/>
              </p14:nvContentPartPr>
              <p14:xfrm>
                <a:off x="4400374" y="5160162"/>
                <a:ext cx="79200" cy="22716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B31BFB06-27EA-DA0D-4481-384497258533}"/>
                    </a:ext>
                  </a:extLst>
                </p:cNvPr>
                <p:cNvPicPr/>
                <p:nvPr/>
              </p:nvPicPr>
              <p:blipFill>
                <a:blip r:embed="rId1466"/>
                <a:stretch>
                  <a:fillRect/>
                </a:stretch>
              </p:blipFill>
              <p:spPr>
                <a:xfrm>
                  <a:off x="4382292" y="5142162"/>
                  <a:ext cx="115003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7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F27A4755-E596-DCC2-9D81-891110566F8D}"/>
                    </a:ext>
                  </a:extLst>
                </p14:cNvPr>
                <p14:cNvContentPartPr/>
                <p14:nvPr/>
              </p14:nvContentPartPr>
              <p14:xfrm>
                <a:off x="4355734" y="5275002"/>
                <a:ext cx="112680" cy="30744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F27A4755-E596-DCC2-9D81-891110566F8D}"/>
                    </a:ext>
                  </a:extLst>
                </p:cNvPr>
                <p:cNvPicPr/>
                <p:nvPr/>
              </p:nvPicPr>
              <p:blipFill>
                <a:blip r:embed="rId1468"/>
                <a:stretch>
                  <a:fillRect/>
                </a:stretch>
              </p:blipFill>
              <p:spPr>
                <a:xfrm>
                  <a:off x="4337791" y="5257023"/>
                  <a:ext cx="148206" cy="3430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9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643336DA-D3A1-B7F4-5871-9BAF8BD2C61F}"/>
                    </a:ext>
                  </a:extLst>
                </p14:cNvPr>
                <p14:cNvContentPartPr/>
                <p14:nvPr/>
              </p14:nvContentPartPr>
              <p14:xfrm>
                <a:off x="4410094" y="5463642"/>
                <a:ext cx="1440" cy="36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643336DA-D3A1-B7F4-5871-9BAF8BD2C61F}"/>
                    </a:ext>
                  </a:extLst>
                </p:cNvPr>
                <p:cNvPicPr/>
                <p:nvPr/>
              </p:nvPicPr>
              <p:blipFill>
                <a:blip r:embed="rId1470"/>
                <a:stretch>
                  <a:fillRect/>
                </a:stretch>
              </p:blipFill>
              <p:spPr>
                <a:xfrm>
                  <a:off x="4392094" y="5445642"/>
                  <a:ext cx="37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1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EE4DF94D-1468-9BAA-EF84-F64D64C65DC0}"/>
                    </a:ext>
                  </a:extLst>
                </p14:cNvPr>
                <p14:cNvContentPartPr/>
                <p14:nvPr/>
              </p14:nvContentPartPr>
              <p14:xfrm>
                <a:off x="4600174" y="5086002"/>
                <a:ext cx="80280" cy="3276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EE4DF94D-1468-9BAA-EF84-F64D64C65DC0}"/>
                    </a:ext>
                  </a:extLst>
                </p:cNvPr>
                <p:cNvPicPr/>
                <p:nvPr/>
              </p:nvPicPr>
              <p:blipFill>
                <a:blip r:embed="rId1472"/>
                <a:stretch>
                  <a:fillRect/>
                </a:stretch>
              </p:blipFill>
              <p:spPr>
                <a:xfrm>
                  <a:off x="4582254" y="5068198"/>
                  <a:ext cx="115761" cy="68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3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B750EE09-9CC7-2E81-44F3-73DA6B08264C}"/>
                    </a:ext>
                  </a:extLst>
                </p14:cNvPr>
                <p14:cNvContentPartPr/>
                <p14:nvPr/>
              </p14:nvContentPartPr>
              <p14:xfrm>
                <a:off x="4157014" y="4381842"/>
                <a:ext cx="201600" cy="42840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B750EE09-9CC7-2E81-44F3-73DA6B08264C}"/>
                    </a:ext>
                  </a:extLst>
                </p:cNvPr>
                <p:cNvPicPr/>
                <p:nvPr/>
              </p:nvPicPr>
              <p:blipFill>
                <a:blip r:embed="rId1474"/>
                <a:stretch>
                  <a:fillRect/>
                </a:stretch>
              </p:blipFill>
              <p:spPr>
                <a:xfrm>
                  <a:off x="4139014" y="4363842"/>
                  <a:ext cx="2372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5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F3463462-EBDD-77B4-B79C-EC2D97D70A50}"/>
                    </a:ext>
                  </a:extLst>
                </p14:cNvPr>
                <p14:cNvContentPartPr/>
                <p14:nvPr/>
              </p14:nvContentPartPr>
              <p14:xfrm>
                <a:off x="4748494" y="5648322"/>
                <a:ext cx="1440" cy="360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F3463462-EBDD-77B4-B79C-EC2D97D70A50}"/>
                    </a:ext>
                  </a:extLst>
                </p:cNvPr>
                <p:cNvPicPr/>
                <p:nvPr/>
              </p:nvPicPr>
              <p:blipFill>
                <a:blip r:embed="rId1476"/>
                <a:stretch>
                  <a:fillRect/>
                </a:stretch>
              </p:blipFill>
              <p:spPr>
                <a:xfrm>
                  <a:off x="4724494" y="5630322"/>
                  <a:ext cx="48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7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B0B47B4C-8976-38D1-2AA5-679DF0EDA91B}"/>
                    </a:ext>
                  </a:extLst>
                </p14:cNvPr>
                <p14:cNvContentPartPr/>
                <p14:nvPr/>
              </p14:nvContentPartPr>
              <p14:xfrm>
                <a:off x="4733734" y="5618082"/>
                <a:ext cx="76680" cy="19080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B0B47B4C-8976-38D1-2AA5-679DF0EDA91B}"/>
                    </a:ext>
                  </a:extLst>
                </p:cNvPr>
                <p:cNvPicPr/>
                <p:nvPr/>
              </p:nvPicPr>
              <p:blipFill>
                <a:blip r:embed="rId1478"/>
                <a:stretch>
                  <a:fillRect/>
                </a:stretch>
              </p:blipFill>
              <p:spPr>
                <a:xfrm>
                  <a:off x="4715734" y="5600116"/>
                  <a:ext cx="112320" cy="226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9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FB8A1F60-FC7F-97CB-4428-4AF368A649E3}"/>
                    </a:ext>
                  </a:extLst>
                </p14:cNvPr>
                <p14:cNvContentPartPr/>
                <p14:nvPr/>
              </p14:nvContentPartPr>
              <p14:xfrm>
                <a:off x="4031819" y="4962226"/>
                <a:ext cx="717840" cy="43920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FB8A1F60-FC7F-97CB-4428-4AF368A649E3}"/>
                    </a:ext>
                  </a:extLst>
                </p:cNvPr>
                <p:cNvPicPr/>
                <p:nvPr/>
              </p:nvPicPr>
              <p:blipFill>
                <a:blip r:embed="rId1480"/>
                <a:stretch>
                  <a:fillRect/>
                </a:stretch>
              </p:blipFill>
              <p:spPr>
                <a:xfrm>
                  <a:off x="4013819" y="4944226"/>
                  <a:ext cx="7534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1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F4372945-9AD8-BF6C-1697-35A2E0B6F7D7}"/>
                    </a:ext>
                  </a:extLst>
                </p14:cNvPr>
                <p14:cNvContentPartPr/>
                <p14:nvPr/>
              </p14:nvContentPartPr>
              <p14:xfrm>
                <a:off x="4411979" y="4881586"/>
                <a:ext cx="503280" cy="26424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F4372945-9AD8-BF6C-1697-35A2E0B6F7D7}"/>
                    </a:ext>
                  </a:extLst>
                </p:cNvPr>
                <p:cNvPicPr/>
                <p:nvPr/>
              </p:nvPicPr>
              <p:blipFill>
                <a:blip r:embed="rId1482"/>
                <a:stretch>
                  <a:fillRect/>
                </a:stretch>
              </p:blipFill>
              <p:spPr>
                <a:xfrm>
                  <a:off x="4393979" y="4863586"/>
                  <a:ext cx="538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3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131548D6-E386-3A9B-2989-4B0DF43625BF}"/>
                    </a:ext>
                  </a:extLst>
                </p14:cNvPr>
                <p14:cNvContentPartPr/>
                <p14:nvPr/>
              </p14:nvContentPartPr>
              <p14:xfrm>
                <a:off x="4204979" y="4478386"/>
                <a:ext cx="494280" cy="108792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131548D6-E386-3A9B-2989-4B0DF43625BF}"/>
                    </a:ext>
                  </a:extLst>
                </p:cNvPr>
                <p:cNvPicPr/>
                <p:nvPr/>
              </p:nvPicPr>
              <p:blipFill>
                <a:blip r:embed="rId1484"/>
                <a:stretch>
                  <a:fillRect/>
                </a:stretch>
              </p:blipFill>
              <p:spPr>
                <a:xfrm>
                  <a:off x="4186992" y="4460392"/>
                  <a:ext cx="529894" cy="1123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5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5168145E-E317-373E-EFF1-BE0724F834BD}"/>
                    </a:ext>
                  </a:extLst>
                </p14:cNvPr>
                <p14:cNvContentPartPr/>
                <p14:nvPr/>
              </p14:nvContentPartPr>
              <p14:xfrm>
                <a:off x="4552019" y="5007586"/>
                <a:ext cx="18360" cy="1836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5168145E-E317-373E-EFF1-BE0724F834BD}"/>
                    </a:ext>
                  </a:extLst>
                </p:cNvPr>
                <p:cNvPicPr/>
                <p:nvPr/>
              </p:nvPicPr>
              <p:blipFill>
                <a:blip r:embed="rId1486"/>
                <a:stretch>
                  <a:fillRect/>
                </a:stretch>
              </p:blipFill>
              <p:spPr>
                <a:xfrm>
                  <a:off x="4534019" y="4989586"/>
                  <a:ext cx="54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7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01CC7347-E675-59A3-340B-ABDAC70AD8E5}"/>
                    </a:ext>
                  </a:extLst>
                </p14:cNvPr>
                <p14:cNvContentPartPr/>
                <p14:nvPr/>
              </p14:nvContentPartPr>
              <p14:xfrm>
                <a:off x="4514939" y="4998946"/>
                <a:ext cx="3960" cy="1224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01CC7347-E675-59A3-340B-ABDAC70AD8E5}"/>
                    </a:ext>
                  </a:extLst>
                </p:cNvPr>
                <p:cNvPicPr/>
                <p:nvPr/>
              </p:nvPicPr>
              <p:blipFill>
                <a:blip r:embed="rId1488"/>
                <a:stretch>
                  <a:fillRect/>
                </a:stretch>
              </p:blipFill>
              <p:spPr>
                <a:xfrm>
                  <a:off x="4496939" y="4980946"/>
                  <a:ext cx="39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9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B7F7AA17-C29B-1AED-87F4-199415798C6A}"/>
                    </a:ext>
                  </a:extLst>
                </p14:cNvPr>
                <p14:cNvContentPartPr/>
                <p14:nvPr/>
              </p14:nvContentPartPr>
              <p14:xfrm>
                <a:off x="4484699" y="4922626"/>
                <a:ext cx="46440" cy="16128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B7F7AA17-C29B-1AED-87F4-199415798C6A}"/>
                    </a:ext>
                  </a:extLst>
                </p:cNvPr>
                <p:cNvPicPr/>
                <p:nvPr/>
              </p:nvPicPr>
              <p:blipFill>
                <a:blip r:embed="rId1490"/>
                <a:stretch>
                  <a:fillRect/>
                </a:stretch>
              </p:blipFill>
              <p:spPr>
                <a:xfrm>
                  <a:off x="4466699" y="4904626"/>
                  <a:ext cx="82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1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03181A72-5899-0BC8-C957-9C55F7E00ADB}"/>
                    </a:ext>
                  </a:extLst>
                </p14:cNvPr>
                <p14:cNvContentPartPr/>
                <p14:nvPr/>
              </p14:nvContentPartPr>
              <p14:xfrm>
                <a:off x="4509179" y="4871146"/>
                <a:ext cx="25920" cy="18216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03181A72-5899-0BC8-C957-9C55F7E00ADB}"/>
                    </a:ext>
                  </a:extLst>
                </p:cNvPr>
                <p:cNvPicPr/>
                <p:nvPr/>
              </p:nvPicPr>
              <p:blipFill>
                <a:blip r:embed="rId1492"/>
                <a:stretch>
                  <a:fillRect/>
                </a:stretch>
              </p:blipFill>
              <p:spPr>
                <a:xfrm>
                  <a:off x="4491179" y="4853146"/>
                  <a:ext cx="61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3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0221E5F0-5713-FC29-57E2-6518C8B8A0B4}"/>
                    </a:ext>
                  </a:extLst>
                </p14:cNvPr>
                <p14:cNvContentPartPr/>
                <p14:nvPr/>
              </p14:nvContentPartPr>
              <p14:xfrm>
                <a:off x="4488299" y="4866106"/>
                <a:ext cx="50760" cy="24660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0221E5F0-5713-FC29-57E2-6518C8B8A0B4}"/>
                    </a:ext>
                  </a:extLst>
                </p:cNvPr>
                <p:cNvPicPr/>
                <p:nvPr/>
              </p:nvPicPr>
              <p:blipFill>
                <a:blip r:embed="rId1494"/>
                <a:stretch>
                  <a:fillRect/>
                </a:stretch>
              </p:blipFill>
              <p:spPr>
                <a:xfrm>
                  <a:off x="4470299" y="4848080"/>
                  <a:ext cx="86400" cy="282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5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1B8BD237-F52B-6BCB-44D9-1731422A595C}"/>
                    </a:ext>
                  </a:extLst>
                </p14:cNvPr>
                <p14:cNvContentPartPr/>
                <p14:nvPr/>
              </p14:nvContentPartPr>
              <p14:xfrm>
                <a:off x="4474619" y="5012626"/>
                <a:ext cx="124200" cy="12672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1B8BD237-F52B-6BCB-44D9-1731422A595C}"/>
                    </a:ext>
                  </a:extLst>
                </p:cNvPr>
                <p:cNvPicPr/>
                <p:nvPr/>
              </p:nvPicPr>
              <p:blipFill>
                <a:blip r:embed="rId1496"/>
                <a:stretch>
                  <a:fillRect/>
                </a:stretch>
              </p:blipFill>
              <p:spPr>
                <a:xfrm>
                  <a:off x="4456619" y="4994626"/>
                  <a:ext cx="159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7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06879715-0D66-ABC9-5510-6E8A47C375CD}"/>
                    </a:ext>
                  </a:extLst>
                </p14:cNvPr>
                <p14:cNvContentPartPr/>
                <p14:nvPr/>
              </p14:nvContentPartPr>
              <p14:xfrm>
                <a:off x="4431419" y="5020186"/>
                <a:ext cx="132120" cy="13356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06879715-0D66-ABC9-5510-6E8A47C375CD}"/>
                    </a:ext>
                  </a:extLst>
                </p:cNvPr>
                <p:cNvPicPr/>
                <p:nvPr/>
              </p:nvPicPr>
              <p:blipFill>
                <a:blip r:embed="rId1498"/>
                <a:stretch>
                  <a:fillRect/>
                </a:stretch>
              </p:blipFill>
              <p:spPr>
                <a:xfrm>
                  <a:off x="4413419" y="5002186"/>
                  <a:ext cx="167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9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CE67EB40-EB72-6F58-1362-2B7CF52F7BDC}"/>
                    </a:ext>
                  </a:extLst>
                </p14:cNvPr>
                <p14:cNvContentPartPr/>
                <p14:nvPr/>
              </p14:nvContentPartPr>
              <p14:xfrm>
                <a:off x="4401899" y="5102266"/>
                <a:ext cx="102240" cy="23760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CE67EB40-EB72-6F58-1362-2B7CF52F7BDC}"/>
                    </a:ext>
                  </a:extLst>
                </p:cNvPr>
                <p:cNvPicPr/>
                <p:nvPr/>
              </p:nvPicPr>
              <p:blipFill>
                <a:blip r:embed="rId1500"/>
                <a:stretch>
                  <a:fillRect/>
                </a:stretch>
              </p:blipFill>
              <p:spPr>
                <a:xfrm>
                  <a:off x="4383962" y="5084266"/>
                  <a:ext cx="137755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1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BC1307C5-371B-4953-81E6-BA4952CB29C1}"/>
                    </a:ext>
                  </a:extLst>
                </p14:cNvPr>
                <p14:cNvContentPartPr/>
                <p14:nvPr/>
              </p14:nvContentPartPr>
              <p14:xfrm>
                <a:off x="4420259" y="5101546"/>
                <a:ext cx="52560" cy="16056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BC1307C5-371B-4953-81E6-BA4952CB29C1}"/>
                    </a:ext>
                  </a:extLst>
                </p:cNvPr>
                <p:cNvPicPr/>
                <p:nvPr/>
              </p:nvPicPr>
              <p:blipFill>
                <a:blip r:embed="rId1502"/>
                <a:stretch>
                  <a:fillRect/>
                </a:stretch>
              </p:blipFill>
              <p:spPr>
                <a:xfrm>
                  <a:off x="4402259" y="5083546"/>
                  <a:ext cx="88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3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39599D14-76EE-BF33-74AE-9D04212DE256}"/>
                    </a:ext>
                  </a:extLst>
                </p14:cNvPr>
                <p14:cNvContentPartPr/>
                <p14:nvPr/>
              </p14:nvContentPartPr>
              <p14:xfrm>
                <a:off x="4484699" y="5122426"/>
                <a:ext cx="5760" cy="2124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39599D14-76EE-BF33-74AE-9D04212DE256}"/>
                    </a:ext>
                  </a:extLst>
                </p:cNvPr>
                <p:cNvPicPr/>
                <p:nvPr/>
              </p:nvPicPr>
              <p:blipFill>
                <a:blip r:embed="rId1504"/>
                <a:stretch>
                  <a:fillRect/>
                </a:stretch>
              </p:blipFill>
              <p:spPr>
                <a:xfrm>
                  <a:off x="4466699" y="5104426"/>
                  <a:ext cx="41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5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149ED773-DB63-A27A-1199-8E4E13B82F4E}"/>
                    </a:ext>
                  </a:extLst>
                </p14:cNvPr>
                <p14:cNvContentPartPr/>
                <p14:nvPr/>
              </p14:nvContentPartPr>
              <p14:xfrm>
                <a:off x="4466699" y="5153746"/>
                <a:ext cx="38160" cy="12024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149ED773-DB63-A27A-1199-8E4E13B82F4E}"/>
                    </a:ext>
                  </a:extLst>
                </p:cNvPr>
                <p:cNvPicPr/>
                <p:nvPr/>
              </p:nvPicPr>
              <p:blipFill>
                <a:blip r:embed="rId1506"/>
                <a:stretch>
                  <a:fillRect/>
                </a:stretch>
              </p:blipFill>
              <p:spPr>
                <a:xfrm>
                  <a:off x="4448699" y="5135746"/>
                  <a:ext cx="73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7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2BA99EFE-ABE8-0E51-8987-770846847C99}"/>
                    </a:ext>
                  </a:extLst>
                </p14:cNvPr>
                <p14:cNvContentPartPr/>
                <p14:nvPr/>
              </p14:nvContentPartPr>
              <p14:xfrm>
                <a:off x="4531499" y="5104066"/>
                <a:ext cx="83160" cy="9792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2BA99EFE-ABE8-0E51-8987-770846847C99}"/>
                    </a:ext>
                  </a:extLst>
                </p:cNvPr>
                <p:cNvPicPr/>
                <p:nvPr/>
              </p:nvPicPr>
              <p:blipFill>
                <a:blip r:embed="rId1508"/>
                <a:stretch>
                  <a:fillRect/>
                </a:stretch>
              </p:blipFill>
              <p:spPr>
                <a:xfrm>
                  <a:off x="4513499" y="5086066"/>
                  <a:ext cx="118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9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91FF1765-4F16-6C27-EE45-C8792238B601}"/>
                    </a:ext>
                  </a:extLst>
                </p14:cNvPr>
                <p14:cNvContentPartPr/>
                <p14:nvPr/>
              </p14:nvContentPartPr>
              <p14:xfrm>
                <a:off x="4497659" y="5127826"/>
                <a:ext cx="50040" cy="6408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91FF1765-4F16-6C27-EE45-C8792238B601}"/>
                    </a:ext>
                  </a:extLst>
                </p:cNvPr>
                <p:cNvPicPr/>
                <p:nvPr/>
              </p:nvPicPr>
              <p:blipFill>
                <a:blip r:embed="rId1510"/>
                <a:stretch>
                  <a:fillRect/>
                </a:stretch>
              </p:blipFill>
              <p:spPr>
                <a:xfrm>
                  <a:off x="4479659" y="5109826"/>
                  <a:ext cx="85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1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959CC7D1-AB6B-8A7D-41F1-2B2135F027B0}"/>
                    </a:ext>
                  </a:extLst>
                </p14:cNvPr>
                <p14:cNvContentPartPr/>
                <p14:nvPr/>
              </p14:nvContentPartPr>
              <p14:xfrm>
                <a:off x="4518539" y="5123866"/>
                <a:ext cx="33840" cy="14148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959CC7D1-AB6B-8A7D-41F1-2B2135F027B0}"/>
                    </a:ext>
                  </a:extLst>
                </p:cNvPr>
                <p:cNvPicPr/>
                <p:nvPr/>
              </p:nvPicPr>
              <p:blipFill>
                <a:blip r:embed="rId1512"/>
                <a:stretch>
                  <a:fillRect/>
                </a:stretch>
              </p:blipFill>
              <p:spPr>
                <a:xfrm>
                  <a:off x="4500539" y="5105866"/>
                  <a:ext cx="69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3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7EA51E96-1707-D75D-67B3-FD02E321EC76}"/>
                    </a:ext>
                  </a:extLst>
                </p14:cNvPr>
                <p14:cNvContentPartPr/>
                <p14:nvPr/>
              </p14:nvContentPartPr>
              <p14:xfrm>
                <a:off x="4531499" y="5101546"/>
                <a:ext cx="79560" cy="9828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7EA51E96-1707-D75D-67B3-FD02E321EC76}"/>
                    </a:ext>
                  </a:extLst>
                </p:cNvPr>
                <p:cNvPicPr/>
                <p:nvPr/>
              </p:nvPicPr>
              <p:blipFill>
                <a:blip r:embed="rId1514"/>
                <a:stretch>
                  <a:fillRect/>
                </a:stretch>
              </p:blipFill>
              <p:spPr>
                <a:xfrm>
                  <a:off x="4513499" y="5083546"/>
                  <a:ext cx="115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5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FD80BFA5-6416-ED6F-FFF5-75BDCC5F5EF7}"/>
                    </a:ext>
                  </a:extLst>
                </p14:cNvPr>
                <p14:cNvContentPartPr/>
                <p14:nvPr/>
              </p14:nvContentPartPr>
              <p14:xfrm>
                <a:off x="4523939" y="5078866"/>
                <a:ext cx="110880" cy="9648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FD80BFA5-6416-ED6F-FFF5-75BDCC5F5EF7}"/>
                    </a:ext>
                  </a:extLst>
                </p:cNvPr>
                <p:cNvPicPr/>
                <p:nvPr/>
              </p:nvPicPr>
              <p:blipFill>
                <a:blip r:embed="rId1516"/>
                <a:stretch>
                  <a:fillRect/>
                </a:stretch>
              </p:blipFill>
              <p:spPr>
                <a:xfrm>
                  <a:off x="4505939" y="5060866"/>
                  <a:ext cx="146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7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8F28135C-B47D-3148-EB03-E1C51A329A9B}"/>
                    </a:ext>
                  </a:extLst>
                </p14:cNvPr>
                <p14:cNvContentPartPr/>
                <p14:nvPr/>
              </p14:nvContentPartPr>
              <p14:xfrm>
                <a:off x="4224779" y="5024866"/>
                <a:ext cx="230400" cy="5112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8F28135C-B47D-3148-EB03-E1C51A329A9B}"/>
                    </a:ext>
                  </a:extLst>
                </p:cNvPr>
                <p:cNvPicPr/>
                <p:nvPr/>
              </p:nvPicPr>
              <p:blipFill>
                <a:blip r:embed="rId1518"/>
                <a:stretch>
                  <a:fillRect/>
                </a:stretch>
              </p:blipFill>
              <p:spPr>
                <a:xfrm>
                  <a:off x="4206807" y="5006866"/>
                  <a:ext cx="265984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9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C2A718FA-5E56-E635-35C7-B2BB1FDEA9E4}"/>
                    </a:ext>
                  </a:extLst>
                </p14:cNvPr>
                <p14:cNvContentPartPr/>
                <p14:nvPr/>
              </p14:nvContentPartPr>
              <p14:xfrm>
                <a:off x="4317659" y="5029186"/>
                <a:ext cx="58320" cy="3780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C2A718FA-5E56-E635-35C7-B2BB1FDEA9E4}"/>
                    </a:ext>
                  </a:extLst>
                </p:cNvPr>
                <p:cNvPicPr/>
                <p:nvPr/>
              </p:nvPicPr>
              <p:blipFill>
                <a:blip r:embed="rId1520"/>
                <a:stretch>
                  <a:fillRect/>
                </a:stretch>
              </p:blipFill>
              <p:spPr>
                <a:xfrm>
                  <a:off x="4299769" y="5011186"/>
                  <a:ext cx="93741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1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73495D38-4BA8-C357-C03D-56D4D3B88BAB}"/>
                    </a:ext>
                  </a:extLst>
                </p14:cNvPr>
                <p14:cNvContentPartPr/>
                <p14:nvPr/>
              </p14:nvContentPartPr>
              <p14:xfrm>
                <a:off x="4324139" y="5046826"/>
                <a:ext cx="92160" cy="4140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73495D38-4BA8-C357-C03D-56D4D3B88BAB}"/>
                    </a:ext>
                  </a:extLst>
                </p:cNvPr>
                <p:cNvPicPr/>
                <p:nvPr/>
              </p:nvPicPr>
              <p:blipFill>
                <a:blip r:embed="rId1522"/>
                <a:stretch>
                  <a:fillRect/>
                </a:stretch>
              </p:blipFill>
              <p:spPr>
                <a:xfrm>
                  <a:off x="4306068" y="5028826"/>
                  <a:ext cx="1279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3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49DFC05F-47F2-3D2B-5B4E-9BE04319CCE9}"/>
                    </a:ext>
                  </a:extLst>
                </p14:cNvPr>
                <p14:cNvContentPartPr/>
                <p14:nvPr/>
              </p14:nvContentPartPr>
              <p14:xfrm>
                <a:off x="4350059" y="5071306"/>
                <a:ext cx="59040" cy="3528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49DFC05F-47F2-3D2B-5B4E-9BE04319CCE9}"/>
                    </a:ext>
                  </a:extLst>
                </p:cNvPr>
                <p:cNvPicPr/>
                <p:nvPr/>
              </p:nvPicPr>
              <p:blipFill>
                <a:blip r:embed="rId1524"/>
                <a:stretch>
                  <a:fillRect/>
                </a:stretch>
              </p:blipFill>
              <p:spPr>
                <a:xfrm>
                  <a:off x="4332059" y="5053306"/>
                  <a:ext cx="94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5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DCC44B07-CB72-235B-FFEE-FE11B4AAE759}"/>
                    </a:ext>
                  </a:extLst>
                </p14:cNvPr>
                <p14:cNvContentPartPr/>
                <p14:nvPr/>
              </p14:nvContentPartPr>
              <p14:xfrm>
                <a:off x="4354739" y="4956826"/>
                <a:ext cx="139320" cy="11952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DCC44B07-CB72-235B-FFEE-FE11B4AAE759}"/>
                    </a:ext>
                  </a:extLst>
                </p:cNvPr>
                <p:cNvPicPr/>
                <p:nvPr/>
              </p:nvPicPr>
              <p:blipFill>
                <a:blip r:embed="rId1526"/>
                <a:stretch>
                  <a:fillRect/>
                </a:stretch>
              </p:blipFill>
              <p:spPr>
                <a:xfrm>
                  <a:off x="4336739" y="4938826"/>
                  <a:ext cx="174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7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5A5D023E-5AAE-AD96-37A2-EA4280A8AE2F}"/>
                    </a:ext>
                  </a:extLst>
                </p14:cNvPr>
                <p14:cNvContentPartPr/>
                <p14:nvPr/>
              </p14:nvContentPartPr>
              <p14:xfrm>
                <a:off x="4380299" y="5031346"/>
                <a:ext cx="41760" cy="5148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5A5D023E-5AAE-AD96-37A2-EA4280A8AE2F}"/>
                    </a:ext>
                  </a:extLst>
                </p:cNvPr>
                <p:cNvPicPr/>
                <p:nvPr/>
              </p:nvPicPr>
              <p:blipFill>
                <a:blip r:embed="rId1528"/>
                <a:stretch>
                  <a:fillRect/>
                </a:stretch>
              </p:blipFill>
              <p:spPr>
                <a:xfrm>
                  <a:off x="4362299" y="5013346"/>
                  <a:ext cx="77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9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0846CC22-7466-1A4C-8496-27642248ADEA}"/>
                    </a:ext>
                  </a:extLst>
                </p14:cNvPr>
                <p14:cNvContentPartPr/>
                <p14:nvPr/>
              </p14:nvContentPartPr>
              <p14:xfrm>
                <a:off x="4514939" y="5008666"/>
                <a:ext cx="1080" cy="36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0846CC22-7466-1A4C-8496-27642248ADEA}"/>
                    </a:ext>
                  </a:extLst>
                </p:cNvPr>
                <p:cNvPicPr/>
                <p:nvPr/>
              </p:nvPicPr>
              <p:blipFill>
                <a:blip r:embed="rId1530"/>
                <a:stretch>
                  <a:fillRect/>
                </a:stretch>
              </p:blipFill>
              <p:spPr>
                <a:xfrm>
                  <a:off x="4496939" y="4990666"/>
                  <a:ext cx="36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1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CD41A7C3-3B75-43DB-9A60-0EDC38F50B0F}"/>
                    </a:ext>
                  </a:extLst>
                </p14:cNvPr>
                <p14:cNvContentPartPr/>
                <p14:nvPr/>
              </p14:nvContentPartPr>
              <p14:xfrm>
                <a:off x="4494059" y="4946026"/>
                <a:ext cx="23760" cy="10584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CD41A7C3-3B75-43DB-9A60-0EDC38F50B0F}"/>
                    </a:ext>
                  </a:extLst>
                </p:cNvPr>
                <p:cNvPicPr/>
                <p:nvPr/>
              </p:nvPicPr>
              <p:blipFill>
                <a:blip r:embed="rId1532"/>
                <a:stretch>
                  <a:fillRect/>
                </a:stretch>
              </p:blipFill>
              <p:spPr>
                <a:xfrm>
                  <a:off x="4476059" y="4928087"/>
                  <a:ext cx="59400" cy="1413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3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287E1EAA-62F8-3B71-8D9F-C5AA5992E69F}"/>
                    </a:ext>
                  </a:extLst>
                </p14:cNvPr>
                <p14:cNvContentPartPr/>
                <p14:nvPr/>
              </p14:nvContentPartPr>
              <p14:xfrm>
                <a:off x="4456259" y="4960786"/>
                <a:ext cx="67320" cy="6084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287E1EAA-62F8-3B71-8D9F-C5AA5992E69F}"/>
                    </a:ext>
                  </a:extLst>
                </p:cNvPr>
                <p:cNvPicPr/>
                <p:nvPr/>
              </p:nvPicPr>
              <p:blipFill>
                <a:blip r:embed="rId1534"/>
                <a:stretch>
                  <a:fillRect/>
                </a:stretch>
              </p:blipFill>
              <p:spPr>
                <a:xfrm>
                  <a:off x="4438259" y="4942786"/>
                  <a:ext cx="102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5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B7548604-ED73-4C7C-BE69-36AB517144F3}"/>
                    </a:ext>
                  </a:extLst>
                </p14:cNvPr>
                <p14:cNvContentPartPr/>
                <p14:nvPr/>
              </p14:nvContentPartPr>
              <p14:xfrm>
                <a:off x="4530059" y="5045746"/>
                <a:ext cx="149040" cy="5724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B7548604-ED73-4C7C-BE69-36AB517144F3}"/>
                    </a:ext>
                  </a:extLst>
                </p:cNvPr>
                <p:cNvPicPr/>
                <p:nvPr/>
              </p:nvPicPr>
              <p:blipFill>
                <a:blip r:embed="rId1536"/>
                <a:stretch>
                  <a:fillRect/>
                </a:stretch>
              </p:blipFill>
              <p:spPr>
                <a:xfrm>
                  <a:off x="4512059" y="5027746"/>
                  <a:ext cx="184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7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BA0684D5-C9EF-E6F2-77A7-D4E36170E5DB}"/>
                    </a:ext>
                  </a:extLst>
                </p14:cNvPr>
                <p14:cNvContentPartPr/>
                <p14:nvPr/>
              </p14:nvContentPartPr>
              <p14:xfrm>
                <a:off x="4527899" y="4932346"/>
                <a:ext cx="39600" cy="17136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BA0684D5-C9EF-E6F2-77A7-D4E36170E5DB}"/>
                    </a:ext>
                  </a:extLst>
                </p:cNvPr>
                <p:cNvPicPr/>
                <p:nvPr/>
              </p:nvPicPr>
              <p:blipFill>
                <a:blip r:embed="rId1538"/>
                <a:stretch>
                  <a:fillRect/>
                </a:stretch>
              </p:blipFill>
              <p:spPr>
                <a:xfrm>
                  <a:off x="4509734" y="4914346"/>
                  <a:ext cx="75567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9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48555706-CF7F-7690-98BA-DED0E9E0CED5}"/>
                    </a:ext>
                  </a:extLst>
                </p14:cNvPr>
                <p14:cNvContentPartPr/>
                <p14:nvPr/>
              </p14:nvContentPartPr>
              <p14:xfrm>
                <a:off x="4536539" y="4966186"/>
                <a:ext cx="28440" cy="11664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48555706-CF7F-7690-98BA-DED0E9E0CED5}"/>
                    </a:ext>
                  </a:extLst>
                </p:cNvPr>
                <p:cNvPicPr/>
                <p:nvPr/>
              </p:nvPicPr>
              <p:blipFill>
                <a:blip r:embed="rId1540"/>
                <a:stretch>
                  <a:fillRect/>
                </a:stretch>
              </p:blipFill>
              <p:spPr>
                <a:xfrm>
                  <a:off x="4518539" y="4948130"/>
                  <a:ext cx="64080" cy="1523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1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3507F93D-B686-65BA-559C-EA8531D09F2B}"/>
                    </a:ext>
                  </a:extLst>
                </p14:cNvPr>
                <p14:cNvContentPartPr/>
                <p14:nvPr/>
              </p14:nvContentPartPr>
              <p14:xfrm>
                <a:off x="4456259" y="5052226"/>
                <a:ext cx="84240" cy="8676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3507F93D-B686-65BA-559C-EA8531D09F2B}"/>
                    </a:ext>
                  </a:extLst>
                </p:cNvPr>
                <p:cNvPicPr/>
                <p:nvPr/>
              </p:nvPicPr>
              <p:blipFill>
                <a:blip r:embed="rId1542"/>
                <a:stretch>
                  <a:fillRect/>
                </a:stretch>
              </p:blipFill>
              <p:spPr>
                <a:xfrm>
                  <a:off x="4438182" y="5034226"/>
                  <a:ext cx="120033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3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6A5F33AD-D5B0-06CB-6C62-3CA8FAC7EAA2}"/>
                    </a:ext>
                  </a:extLst>
                </p14:cNvPr>
                <p14:cNvContentPartPr/>
                <p14:nvPr/>
              </p14:nvContentPartPr>
              <p14:xfrm>
                <a:off x="4370219" y="4795186"/>
                <a:ext cx="140760" cy="30780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6A5F33AD-D5B0-06CB-6C62-3CA8FAC7EAA2}"/>
                    </a:ext>
                  </a:extLst>
                </p:cNvPr>
                <p:cNvPicPr/>
                <p:nvPr/>
              </p:nvPicPr>
              <p:blipFill>
                <a:blip r:embed="rId1544"/>
                <a:stretch>
                  <a:fillRect/>
                </a:stretch>
              </p:blipFill>
              <p:spPr>
                <a:xfrm>
                  <a:off x="4352173" y="4777165"/>
                  <a:ext cx="176491" cy="3434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5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DDDC7380-DB06-8B2D-ABEB-13295859089B}"/>
                    </a:ext>
                  </a:extLst>
                </p14:cNvPr>
                <p14:cNvContentPartPr/>
                <p14:nvPr/>
              </p14:nvContentPartPr>
              <p14:xfrm>
                <a:off x="4386419" y="4847026"/>
                <a:ext cx="128880" cy="25272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DDDC7380-DB06-8B2D-ABEB-13295859089B}"/>
                    </a:ext>
                  </a:extLst>
                </p:cNvPr>
                <p:cNvPicPr/>
                <p:nvPr/>
              </p:nvPicPr>
              <p:blipFill>
                <a:blip r:embed="rId1546"/>
                <a:stretch>
                  <a:fillRect/>
                </a:stretch>
              </p:blipFill>
              <p:spPr>
                <a:xfrm>
                  <a:off x="4368419" y="4829052"/>
                  <a:ext cx="164520" cy="288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7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78C55314-9E06-7291-EEE4-F416FB20D72B}"/>
                    </a:ext>
                  </a:extLst>
                </p14:cNvPr>
                <p14:cNvContentPartPr/>
                <p14:nvPr/>
              </p14:nvContentPartPr>
              <p14:xfrm>
                <a:off x="4490819" y="5088226"/>
                <a:ext cx="95400" cy="19548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78C55314-9E06-7291-EEE4-F416FB20D72B}"/>
                    </a:ext>
                  </a:extLst>
                </p:cNvPr>
                <p:cNvPicPr/>
                <p:nvPr/>
              </p:nvPicPr>
              <p:blipFill>
                <a:blip r:embed="rId1548"/>
                <a:stretch>
                  <a:fillRect/>
                </a:stretch>
              </p:blipFill>
              <p:spPr>
                <a:xfrm>
                  <a:off x="4472819" y="5070193"/>
                  <a:ext cx="131040" cy="231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9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9A64A310-9489-E27D-43FA-8EB8F399FDE0}"/>
                    </a:ext>
                  </a:extLst>
                </p14:cNvPr>
                <p14:cNvContentPartPr/>
                <p14:nvPr/>
              </p14:nvContentPartPr>
              <p14:xfrm>
                <a:off x="4489019" y="5067346"/>
                <a:ext cx="187920" cy="37908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9A64A310-9489-E27D-43FA-8EB8F399FDE0}"/>
                    </a:ext>
                  </a:extLst>
                </p:cNvPr>
                <p:cNvPicPr/>
                <p:nvPr/>
              </p:nvPicPr>
              <p:blipFill>
                <a:blip r:embed="rId1550"/>
                <a:stretch>
                  <a:fillRect/>
                </a:stretch>
              </p:blipFill>
              <p:spPr>
                <a:xfrm>
                  <a:off x="4471019" y="5049346"/>
                  <a:ext cx="2235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1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E0FB3DCA-2D7A-9584-B2ED-9BC4477D5F9B}"/>
                    </a:ext>
                  </a:extLst>
                </p14:cNvPr>
                <p14:cNvContentPartPr/>
                <p14:nvPr/>
              </p14:nvContentPartPr>
              <p14:xfrm>
                <a:off x="4214699" y="4917586"/>
                <a:ext cx="627840" cy="37332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E0FB3DCA-2D7A-9584-B2ED-9BC4477D5F9B}"/>
                    </a:ext>
                  </a:extLst>
                </p:cNvPr>
                <p:cNvPicPr/>
                <p:nvPr/>
              </p:nvPicPr>
              <p:blipFill>
                <a:blip r:embed="rId1552"/>
                <a:stretch>
                  <a:fillRect/>
                </a:stretch>
              </p:blipFill>
              <p:spPr>
                <a:xfrm>
                  <a:off x="4196689" y="4899586"/>
                  <a:ext cx="6635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3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803DE6BC-92F4-3B48-6ADC-6C97305C947F}"/>
                    </a:ext>
                  </a:extLst>
                </p14:cNvPr>
                <p14:cNvContentPartPr/>
                <p14:nvPr/>
              </p14:nvContentPartPr>
              <p14:xfrm>
                <a:off x="4405499" y="5068786"/>
                <a:ext cx="81360" cy="3960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803DE6BC-92F4-3B48-6ADC-6C97305C947F}"/>
                    </a:ext>
                  </a:extLst>
                </p:cNvPr>
                <p:cNvPicPr/>
                <p:nvPr/>
              </p:nvPicPr>
              <p:blipFill>
                <a:blip r:embed="rId1554"/>
                <a:stretch>
                  <a:fillRect/>
                </a:stretch>
              </p:blipFill>
              <p:spPr>
                <a:xfrm>
                  <a:off x="4387578" y="5050786"/>
                  <a:ext cx="116843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5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C20B7E30-3AD4-75DE-0476-0D5D6BD1A033}"/>
                    </a:ext>
                  </a:extLst>
                </p14:cNvPr>
                <p14:cNvContentPartPr/>
                <p14:nvPr/>
              </p14:nvContentPartPr>
              <p14:xfrm>
                <a:off x="4405859" y="5071666"/>
                <a:ext cx="82800" cy="3852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C20B7E30-3AD4-75DE-0476-0D5D6BD1A033}"/>
                    </a:ext>
                  </a:extLst>
                </p:cNvPr>
                <p:cNvPicPr/>
                <p:nvPr/>
              </p:nvPicPr>
              <p:blipFill>
                <a:blip r:embed="rId1556"/>
                <a:stretch>
                  <a:fillRect/>
                </a:stretch>
              </p:blipFill>
              <p:spPr>
                <a:xfrm>
                  <a:off x="4387859" y="5053666"/>
                  <a:ext cx="1184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7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6488851A-409E-581B-9114-E290827CCF26}"/>
                    </a:ext>
                  </a:extLst>
                </p14:cNvPr>
                <p14:cNvContentPartPr/>
                <p14:nvPr/>
              </p14:nvContentPartPr>
              <p14:xfrm>
                <a:off x="4355099" y="5048626"/>
                <a:ext cx="120960" cy="4680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6488851A-409E-581B-9114-E290827CCF26}"/>
                    </a:ext>
                  </a:extLst>
                </p:cNvPr>
                <p:cNvPicPr/>
                <p:nvPr/>
              </p:nvPicPr>
              <p:blipFill>
                <a:blip r:embed="rId1558"/>
                <a:stretch>
                  <a:fillRect/>
                </a:stretch>
              </p:blipFill>
              <p:spPr>
                <a:xfrm>
                  <a:off x="4337099" y="5030626"/>
                  <a:ext cx="1566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9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303BC1C5-846E-571F-CFE8-2DFE43AB76D0}"/>
                    </a:ext>
                  </a:extLst>
                </p14:cNvPr>
                <p14:cNvContentPartPr/>
                <p14:nvPr/>
              </p14:nvContentPartPr>
              <p14:xfrm>
                <a:off x="4545179" y="4955026"/>
                <a:ext cx="11520" cy="5652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303BC1C5-846E-571F-CFE8-2DFE43AB76D0}"/>
                    </a:ext>
                  </a:extLst>
                </p:cNvPr>
                <p:cNvPicPr/>
                <p:nvPr/>
              </p:nvPicPr>
              <p:blipFill>
                <a:blip r:embed="rId1560"/>
                <a:stretch>
                  <a:fillRect/>
                </a:stretch>
              </p:blipFill>
              <p:spPr>
                <a:xfrm>
                  <a:off x="4527724" y="4937026"/>
                  <a:ext cx="46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1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E9F67510-7637-8A3D-AE2D-56055C540857}"/>
                    </a:ext>
                  </a:extLst>
                </p14:cNvPr>
                <p14:cNvContentPartPr/>
                <p14:nvPr/>
              </p14:nvContentPartPr>
              <p14:xfrm>
                <a:off x="4500899" y="4996426"/>
                <a:ext cx="37800" cy="13968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E9F67510-7637-8A3D-AE2D-56055C540857}"/>
                    </a:ext>
                  </a:extLst>
                </p:cNvPr>
                <p:cNvPicPr/>
                <p:nvPr/>
              </p:nvPicPr>
              <p:blipFill>
                <a:blip r:embed="rId1562"/>
                <a:stretch>
                  <a:fillRect/>
                </a:stretch>
              </p:blipFill>
              <p:spPr>
                <a:xfrm>
                  <a:off x="4482899" y="4978426"/>
                  <a:ext cx="73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3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B81432FD-3A2B-6F25-0CCD-88B5F39AEDAB}"/>
                    </a:ext>
                  </a:extLst>
                </p14:cNvPr>
                <p14:cNvContentPartPr/>
                <p14:nvPr/>
              </p14:nvContentPartPr>
              <p14:xfrm>
                <a:off x="4476779" y="4975906"/>
                <a:ext cx="69840" cy="16164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B81432FD-3A2B-6F25-0CCD-88B5F39AEDAB}"/>
                    </a:ext>
                  </a:extLst>
                </p:cNvPr>
                <p:cNvPicPr/>
                <p:nvPr/>
              </p:nvPicPr>
              <p:blipFill>
                <a:blip r:embed="rId1564"/>
                <a:stretch>
                  <a:fillRect/>
                </a:stretch>
              </p:blipFill>
              <p:spPr>
                <a:xfrm>
                  <a:off x="4458686" y="4957906"/>
                  <a:ext cx="105665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5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ACDC99E4-FC66-1036-EA02-54D5686B9EF4}"/>
                    </a:ext>
                  </a:extLst>
                </p14:cNvPr>
                <p14:cNvContentPartPr/>
                <p14:nvPr/>
              </p14:nvContentPartPr>
              <p14:xfrm>
                <a:off x="4467059" y="4981666"/>
                <a:ext cx="61200" cy="22140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ACDC99E4-FC66-1036-EA02-54D5686B9EF4}"/>
                    </a:ext>
                  </a:extLst>
                </p:cNvPr>
                <p:cNvPicPr/>
                <p:nvPr/>
              </p:nvPicPr>
              <p:blipFill>
                <a:blip r:embed="rId1566"/>
                <a:stretch>
                  <a:fillRect/>
                </a:stretch>
              </p:blipFill>
              <p:spPr>
                <a:xfrm>
                  <a:off x="4448952" y="4963666"/>
                  <a:ext cx="97051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7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2CB837E6-0AA8-6680-8AFD-B3DCCF3406FD}"/>
                    </a:ext>
                  </a:extLst>
                </p14:cNvPr>
                <p14:cNvContentPartPr/>
                <p14:nvPr/>
              </p14:nvContentPartPr>
              <p14:xfrm>
                <a:off x="4459139" y="5082826"/>
                <a:ext cx="53280" cy="11772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2CB837E6-0AA8-6680-8AFD-B3DCCF3406FD}"/>
                    </a:ext>
                  </a:extLst>
                </p:cNvPr>
                <p:cNvPicPr/>
                <p:nvPr/>
              </p:nvPicPr>
              <p:blipFill>
                <a:blip r:embed="rId1568"/>
                <a:stretch>
                  <a:fillRect/>
                </a:stretch>
              </p:blipFill>
              <p:spPr>
                <a:xfrm>
                  <a:off x="4441139" y="5064771"/>
                  <a:ext cx="88920" cy="153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9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EDF78A50-624B-3CFF-4C04-8EF95513170A}"/>
                    </a:ext>
                  </a:extLst>
                </p14:cNvPr>
                <p14:cNvContentPartPr/>
                <p14:nvPr/>
              </p14:nvContentPartPr>
              <p14:xfrm>
                <a:off x="4507379" y="5095426"/>
                <a:ext cx="118080" cy="5472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EDF78A50-624B-3CFF-4C04-8EF95513170A}"/>
                    </a:ext>
                  </a:extLst>
                </p:cNvPr>
                <p:cNvPicPr/>
                <p:nvPr/>
              </p:nvPicPr>
              <p:blipFill>
                <a:blip r:embed="rId1570"/>
                <a:stretch>
                  <a:fillRect/>
                </a:stretch>
              </p:blipFill>
              <p:spPr>
                <a:xfrm>
                  <a:off x="4489379" y="5077426"/>
                  <a:ext cx="153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1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89016A1D-0B72-F6C3-44E3-DEF1670D3A19}"/>
                    </a:ext>
                  </a:extLst>
                </p14:cNvPr>
                <p14:cNvContentPartPr/>
                <p14:nvPr/>
              </p14:nvContentPartPr>
              <p14:xfrm>
                <a:off x="4877893" y="3550705"/>
                <a:ext cx="17640" cy="3348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89016A1D-0B72-F6C3-44E3-DEF1670D3A19}"/>
                    </a:ext>
                  </a:extLst>
                </p:cNvPr>
                <p:cNvPicPr/>
                <p:nvPr/>
              </p:nvPicPr>
              <p:blipFill>
                <a:blip r:embed="rId1572"/>
                <a:stretch>
                  <a:fillRect/>
                </a:stretch>
              </p:blipFill>
              <p:spPr>
                <a:xfrm>
                  <a:off x="4859893" y="3532705"/>
                  <a:ext cx="53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3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3E99B8B3-420D-21C1-C2CF-4E68ED7E62F9}"/>
                    </a:ext>
                  </a:extLst>
                </p14:cNvPr>
                <p14:cNvContentPartPr/>
                <p14:nvPr/>
              </p14:nvContentPartPr>
              <p14:xfrm>
                <a:off x="4671613" y="3760585"/>
                <a:ext cx="21240" cy="21420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3E99B8B3-420D-21C1-C2CF-4E68ED7E62F9}"/>
                    </a:ext>
                  </a:extLst>
                </p:cNvPr>
                <p:cNvPicPr/>
                <p:nvPr/>
              </p:nvPicPr>
              <p:blipFill>
                <a:blip r:embed="rId1574"/>
                <a:stretch>
                  <a:fillRect/>
                </a:stretch>
              </p:blipFill>
              <p:spPr>
                <a:xfrm>
                  <a:off x="4653913" y="3742585"/>
                  <a:ext cx="56286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5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0D561F18-11EA-5E9E-6AF4-218CC2BE8E9C}"/>
                    </a:ext>
                  </a:extLst>
                </p14:cNvPr>
                <p14:cNvContentPartPr/>
                <p14:nvPr/>
              </p14:nvContentPartPr>
              <p14:xfrm>
                <a:off x="4626973" y="3822505"/>
                <a:ext cx="70920" cy="1800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0D561F18-11EA-5E9E-6AF4-218CC2BE8E9C}"/>
                    </a:ext>
                  </a:extLst>
                </p:cNvPr>
                <p:cNvPicPr/>
                <p:nvPr/>
              </p:nvPicPr>
              <p:blipFill>
                <a:blip r:embed="rId1576"/>
                <a:stretch>
                  <a:fillRect/>
                </a:stretch>
              </p:blipFill>
              <p:spPr>
                <a:xfrm>
                  <a:off x="4608973" y="3804505"/>
                  <a:ext cx="1065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7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A0D519E7-5FA9-8F6F-9CAE-8E1E7A2F667B}"/>
                    </a:ext>
                  </a:extLst>
                </p14:cNvPr>
                <p14:cNvContentPartPr/>
                <p14:nvPr/>
              </p14:nvContentPartPr>
              <p14:xfrm>
                <a:off x="4081933" y="4102945"/>
                <a:ext cx="31320" cy="1332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A0D519E7-5FA9-8F6F-9CAE-8E1E7A2F667B}"/>
                    </a:ext>
                  </a:extLst>
                </p:cNvPr>
                <p:cNvPicPr/>
                <p:nvPr/>
              </p:nvPicPr>
              <p:blipFill>
                <a:blip r:embed="rId1578"/>
                <a:stretch>
                  <a:fillRect/>
                </a:stretch>
              </p:blipFill>
              <p:spPr>
                <a:xfrm>
                  <a:off x="4063933" y="4084945"/>
                  <a:ext cx="66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9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87F34BF0-F928-247C-840C-5EB62230A760}"/>
                    </a:ext>
                  </a:extLst>
                </p14:cNvPr>
                <p14:cNvContentPartPr/>
                <p14:nvPr/>
              </p14:nvContentPartPr>
              <p14:xfrm>
                <a:off x="4466773" y="4094305"/>
                <a:ext cx="16920" cy="1116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87F34BF0-F928-247C-840C-5EB62230A760}"/>
                    </a:ext>
                  </a:extLst>
                </p:cNvPr>
                <p:cNvPicPr/>
                <p:nvPr/>
              </p:nvPicPr>
              <p:blipFill>
                <a:blip r:embed="rId1580"/>
                <a:stretch>
                  <a:fillRect/>
                </a:stretch>
              </p:blipFill>
              <p:spPr>
                <a:xfrm>
                  <a:off x="4448773" y="4076305"/>
                  <a:ext cx="52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1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10D6E393-8020-648A-7380-3C2D53ED4B2D}"/>
                    </a:ext>
                  </a:extLst>
                </p14:cNvPr>
                <p14:cNvContentPartPr/>
                <p14:nvPr/>
              </p14:nvContentPartPr>
              <p14:xfrm>
                <a:off x="5053573" y="4028425"/>
                <a:ext cx="16560" cy="3636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10D6E393-8020-648A-7380-3C2D53ED4B2D}"/>
                    </a:ext>
                  </a:extLst>
                </p:cNvPr>
                <p:cNvPicPr/>
                <p:nvPr/>
              </p:nvPicPr>
              <p:blipFill>
                <a:blip r:embed="rId1582"/>
                <a:stretch>
                  <a:fillRect/>
                </a:stretch>
              </p:blipFill>
              <p:spPr>
                <a:xfrm>
                  <a:off x="5035573" y="4010425"/>
                  <a:ext cx="522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3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1AF05D4B-13A4-0C86-F331-FF5B76824FB7}"/>
                    </a:ext>
                  </a:extLst>
                </p14:cNvPr>
                <p14:cNvContentPartPr/>
                <p14:nvPr/>
              </p14:nvContentPartPr>
              <p14:xfrm>
                <a:off x="5076973" y="4007905"/>
                <a:ext cx="14760" cy="360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1AF05D4B-13A4-0C86-F331-FF5B76824FB7}"/>
                    </a:ext>
                  </a:extLst>
                </p:cNvPr>
                <p:cNvPicPr/>
                <p:nvPr/>
              </p:nvPicPr>
              <p:blipFill>
                <a:blip r:embed="rId1584"/>
                <a:stretch>
                  <a:fillRect/>
                </a:stretch>
              </p:blipFill>
              <p:spPr>
                <a:xfrm>
                  <a:off x="5059402" y="3989905"/>
                  <a:ext cx="49551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5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E8D7AC7F-6247-D1C5-8C32-2FA564062393}"/>
                    </a:ext>
                  </a:extLst>
                </p14:cNvPr>
                <p14:cNvContentPartPr/>
                <p14:nvPr/>
              </p14:nvContentPartPr>
              <p14:xfrm>
                <a:off x="5392333" y="3315985"/>
                <a:ext cx="41760" cy="28440"/>
              </p14:xfrm>
            </p:contentPart>
          </mc:Choice>
          <mc:Fallback xmlns=""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E8D7AC7F-6247-D1C5-8C32-2FA564062393}"/>
                    </a:ext>
                  </a:extLst>
                </p:cNvPr>
                <p:cNvPicPr/>
                <p:nvPr/>
              </p:nvPicPr>
              <p:blipFill>
                <a:blip r:embed="rId1586"/>
                <a:stretch>
                  <a:fillRect/>
                </a:stretch>
              </p:blipFill>
              <p:spPr>
                <a:xfrm>
                  <a:off x="5374333" y="3297985"/>
                  <a:ext cx="77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7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E45087F9-3FCF-5AB4-DAC7-2CA625A86828}"/>
                    </a:ext>
                  </a:extLst>
                </p14:cNvPr>
                <p14:cNvContentPartPr/>
                <p14:nvPr/>
              </p14:nvContentPartPr>
              <p14:xfrm>
                <a:off x="4250413" y="5605225"/>
                <a:ext cx="21240" cy="5436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E45087F9-3FCF-5AB4-DAC7-2CA625A86828}"/>
                    </a:ext>
                  </a:extLst>
                </p:cNvPr>
                <p:cNvPicPr/>
                <p:nvPr/>
              </p:nvPicPr>
              <p:blipFill>
                <a:blip r:embed="rId1588"/>
                <a:stretch>
                  <a:fillRect/>
                </a:stretch>
              </p:blipFill>
              <p:spPr>
                <a:xfrm>
                  <a:off x="4232413" y="5587105"/>
                  <a:ext cx="56880" cy="90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9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30CAFE2D-8D14-C2E2-8110-4CE5A344AB5C}"/>
                    </a:ext>
                  </a:extLst>
                </p14:cNvPr>
                <p14:cNvContentPartPr/>
                <p14:nvPr/>
              </p14:nvContentPartPr>
              <p14:xfrm>
                <a:off x="4074013" y="6046945"/>
                <a:ext cx="58320" cy="16056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30CAFE2D-8D14-C2E2-8110-4CE5A344AB5C}"/>
                    </a:ext>
                  </a:extLst>
                </p:cNvPr>
                <p:cNvPicPr/>
                <p:nvPr/>
              </p:nvPicPr>
              <p:blipFill>
                <a:blip r:embed="rId1590"/>
                <a:stretch>
                  <a:fillRect/>
                </a:stretch>
              </p:blipFill>
              <p:spPr>
                <a:xfrm>
                  <a:off x="4056013" y="6028905"/>
                  <a:ext cx="93960" cy="1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1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BAD0D3F0-7916-1A95-B8E0-3A0FCA1A3790}"/>
                    </a:ext>
                  </a:extLst>
                </p14:cNvPr>
                <p14:cNvContentPartPr/>
                <p14:nvPr/>
              </p14:nvContentPartPr>
              <p14:xfrm>
                <a:off x="4007413" y="5930665"/>
                <a:ext cx="89280" cy="21996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BAD0D3F0-7916-1A95-B8E0-3A0FCA1A3790}"/>
                    </a:ext>
                  </a:extLst>
                </p:cNvPr>
                <p:cNvPicPr/>
                <p:nvPr/>
              </p:nvPicPr>
              <p:blipFill>
                <a:blip r:embed="rId1592"/>
                <a:stretch>
                  <a:fillRect/>
                </a:stretch>
              </p:blipFill>
              <p:spPr>
                <a:xfrm>
                  <a:off x="3989413" y="5912694"/>
                  <a:ext cx="124920" cy="255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3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E595CB9F-1A93-5DE4-E223-A33237DD9628}"/>
                    </a:ext>
                  </a:extLst>
                </p14:cNvPr>
                <p14:cNvContentPartPr/>
                <p14:nvPr/>
              </p14:nvContentPartPr>
              <p14:xfrm>
                <a:off x="4252213" y="5992585"/>
                <a:ext cx="8280" cy="4716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E595CB9F-1A93-5DE4-E223-A33237DD9628}"/>
                    </a:ext>
                  </a:extLst>
                </p:cNvPr>
                <p:cNvPicPr/>
                <p:nvPr/>
              </p:nvPicPr>
              <p:blipFill>
                <a:blip r:embed="rId1594"/>
                <a:stretch>
                  <a:fillRect/>
                </a:stretch>
              </p:blipFill>
              <p:spPr>
                <a:xfrm>
                  <a:off x="4234963" y="5974585"/>
                  <a:ext cx="42435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5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9A4A3DC3-05AE-687C-48A5-9BAFBC9929DF}"/>
                    </a:ext>
                  </a:extLst>
                </p14:cNvPr>
                <p14:cNvContentPartPr/>
                <p14:nvPr/>
              </p14:nvContentPartPr>
              <p14:xfrm>
                <a:off x="4214053" y="6037225"/>
                <a:ext cx="3960" cy="1152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9A4A3DC3-05AE-687C-48A5-9BAFBC9929DF}"/>
                    </a:ext>
                  </a:extLst>
                </p:cNvPr>
                <p:cNvPicPr/>
                <p:nvPr/>
              </p:nvPicPr>
              <p:blipFill>
                <a:blip r:embed="rId1596"/>
                <a:stretch>
                  <a:fillRect/>
                </a:stretch>
              </p:blipFill>
              <p:spPr>
                <a:xfrm>
                  <a:off x="4196053" y="6019770"/>
                  <a:ext cx="396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7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C2773900-2157-DEE8-79B7-00A689821D7F}"/>
                    </a:ext>
                  </a:extLst>
                </p14:cNvPr>
                <p14:cNvContentPartPr/>
                <p14:nvPr/>
              </p14:nvContentPartPr>
              <p14:xfrm>
                <a:off x="4223053" y="6014905"/>
                <a:ext cx="66600" cy="1656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C2773900-2157-DEE8-79B7-00A689821D7F}"/>
                    </a:ext>
                  </a:extLst>
                </p:cNvPr>
                <p:cNvPicPr/>
                <p:nvPr/>
              </p:nvPicPr>
              <p:blipFill>
                <a:blip r:embed="rId1598"/>
                <a:stretch>
                  <a:fillRect/>
                </a:stretch>
              </p:blipFill>
              <p:spPr>
                <a:xfrm>
                  <a:off x="4205053" y="5996905"/>
                  <a:ext cx="102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9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95ADE08A-1C25-B538-E221-F094A2AD77C1}"/>
                    </a:ext>
                  </a:extLst>
                </p14:cNvPr>
                <p14:cNvContentPartPr/>
                <p14:nvPr/>
              </p14:nvContentPartPr>
              <p14:xfrm>
                <a:off x="4279933" y="6062065"/>
                <a:ext cx="720" cy="7200"/>
              </p14:xfrm>
            </p:contentPart>
          </mc:Choice>
          <mc:Fallback xmlns=""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95ADE08A-1C25-B538-E221-F094A2AD77C1}"/>
                    </a:ext>
                  </a:extLst>
                </p:cNvPr>
                <p:cNvPicPr/>
                <p:nvPr/>
              </p:nvPicPr>
              <p:blipFill>
                <a:blip r:embed="rId1600"/>
                <a:stretch>
                  <a:fillRect/>
                </a:stretch>
              </p:blipFill>
              <p:spPr>
                <a:xfrm>
                  <a:off x="4261933" y="6044065"/>
                  <a:ext cx="36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1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7C33E1DE-1915-7684-65FF-BBBAE32C6A9C}"/>
                    </a:ext>
                  </a:extLst>
                </p14:cNvPr>
                <p14:cNvContentPartPr/>
                <p14:nvPr/>
              </p14:nvContentPartPr>
              <p14:xfrm>
                <a:off x="4308013" y="6128665"/>
                <a:ext cx="1800" cy="180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7C33E1DE-1915-7684-65FF-BBBAE32C6A9C}"/>
                    </a:ext>
                  </a:extLst>
                </p:cNvPr>
                <p:cNvPicPr/>
                <p:nvPr/>
              </p:nvPicPr>
              <p:blipFill>
                <a:blip r:embed="rId1602"/>
                <a:stretch>
                  <a:fillRect/>
                </a:stretch>
              </p:blipFill>
              <p:spPr>
                <a:xfrm>
                  <a:off x="4290013" y="6113665"/>
                  <a:ext cx="37440" cy="31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3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68873918-F328-C990-9B24-6EBFAB157F22}"/>
                    </a:ext>
                  </a:extLst>
                </p14:cNvPr>
                <p14:cNvContentPartPr/>
                <p14:nvPr/>
              </p14:nvContentPartPr>
              <p14:xfrm>
                <a:off x="4133773" y="6285985"/>
                <a:ext cx="5760" cy="252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68873918-F328-C990-9B24-6EBFAB157F22}"/>
                    </a:ext>
                  </a:extLst>
                </p:cNvPr>
                <p:cNvPicPr/>
                <p:nvPr/>
              </p:nvPicPr>
              <p:blipFill>
                <a:blip r:embed="rId1604"/>
                <a:stretch>
                  <a:fillRect/>
                </a:stretch>
              </p:blipFill>
              <p:spPr>
                <a:xfrm>
                  <a:off x="4115773" y="6267985"/>
                  <a:ext cx="41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5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7395D1DB-46AA-0813-C365-7273F38B4846}"/>
                    </a:ext>
                  </a:extLst>
                </p14:cNvPr>
                <p14:cNvContentPartPr/>
                <p14:nvPr/>
              </p14:nvContentPartPr>
              <p14:xfrm>
                <a:off x="9933013" y="2005225"/>
                <a:ext cx="2880" cy="360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7395D1DB-46AA-0813-C365-7273F38B4846}"/>
                    </a:ext>
                  </a:extLst>
                </p:cNvPr>
                <p:cNvPicPr/>
                <p:nvPr/>
              </p:nvPicPr>
              <p:blipFill>
                <a:blip r:embed="rId1606"/>
                <a:stretch>
                  <a:fillRect/>
                </a:stretch>
              </p:blipFill>
              <p:spPr>
                <a:xfrm>
                  <a:off x="9915013" y="1987225"/>
                  <a:ext cx="385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7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52BF1734-5E6C-70EC-E15A-C6DF202B6F9B}"/>
                    </a:ext>
                  </a:extLst>
                </p14:cNvPr>
                <p14:cNvContentPartPr/>
                <p14:nvPr/>
              </p14:nvContentPartPr>
              <p14:xfrm>
                <a:off x="7860493" y="4397785"/>
                <a:ext cx="7920" cy="252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52BF1734-5E6C-70EC-E15A-C6DF202B6F9B}"/>
                    </a:ext>
                  </a:extLst>
                </p:cNvPr>
                <p:cNvPicPr/>
                <p:nvPr/>
              </p:nvPicPr>
              <p:blipFill>
                <a:blip r:embed="rId1608"/>
                <a:stretch>
                  <a:fillRect/>
                </a:stretch>
              </p:blipFill>
              <p:spPr>
                <a:xfrm>
                  <a:off x="7842493" y="4379785"/>
                  <a:ext cx="43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9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845F23E8-E1A3-D273-E597-B0977D2E9206}"/>
                    </a:ext>
                  </a:extLst>
                </p14:cNvPr>
                <p14:cNvContentPartPr/>
                <p14:nvPr/>
              </p14:nvContentPartPr>
              <p14:xfrm>
                <a:off x="5664853" y="5290585"/>
                <a:ext cx="7200" cy="252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845F23E8-E1A3-D273-E597-B0977D2E9206}"/>
                    </a:ext>
                  </a:extLst>
                </p:cNvPr>
                <p:cNvPicPr/>
                <p:nvPr/>
              </p:nvPicPr>
              <p:blipFill>
                <a:blip r:embed="rId1610"/>
                <a:stretch>
                  <a:fillRect/>
                </a:stretch>
              </p:blipFill>
              <p:spPr>
                <a:xfrm>
                  <a:off x="5647710" y="5272585"/>
                  <a:ext cx="41143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1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33E0E72B-8031-7512-3157-43824AA239D5}"/>
                    </a:ext>
                  </a:extLst>
                </p14:cNvPr>
                <p14:cNvContentPartPr/>
                <p14:nvPr/>
              </p14:nvContentPartPr>
              <p14:xfrm>
                <a:off x="5659453" y="5218945"/>
                <a:ext cx="146160" cy="16020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33E0E72B-8031-7512-3157-43824AA239D5}"/>
                    </a:ext>
                  </a:extLst>
                </p:cNvPr>
                <p:cNvPicPr/>
                <p:nvPr/>
              </p:nvPicPr>
              <p:blipFill>
                <a:blip r:embed="rId1612"/>
                <a:stretch>
                  <a:fillRect/>
                </a:stretch>
              </p:blipFill>
              <p:spPr>
                <a:xfrm>
                  <a:off x="5641497" y="5200945"/>
                  <a:ext cx="181712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3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A4C4643C-DCD2-F5AC-DC08-F7A1A79311F6}"/>
                    </a:ext>
                  </a:extLst>
                </p14:cNvPr>
                <p14:cNvContentPartPr/>
                <p14:nvPr/>
              </p14:nvContentPartPr>
              <p14:xfrm>
                <a:off x="5631013" y="5391745"/>
                <a:ext cx="62280" cy="13104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A4C4643C-DCD2-F5AC-DC08-F7A1A79311F6}"/>
                    </a:ext>
                  </a:extLst>
                </p:cNvPr>
                <p:cNvPicPr/>
                <p:nvPr/>
              </p:nvPicPr>
              <p:blipFill>
                <a:blip r:embed="rId1614"/>
                <a:stretch>
                  <a:fillRect/>
                </a:stretch>
              </p:blipFill>
              <p:spPr>
                <a:xfrm>
                  <a:off x="5613013" y="5373794"/>
                  <a:ext cx="97920" cy="166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5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C3BBB83E-ECD0-4815-0DBF-B09B0AB6BAF9}"/>
                    </a:ext>
                  </a:extLst>
                </p14:cNvPr>
                <p14:cNvContentPartPr/>
                <p14:nvPr/>
              </p14:nvContentPartPr>
              <p14:xfrm>
                <a:off x="5706973" y="5613505"/>
                <a:ext cx="7200" cy="1332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C3BBB83E-ECD0-4815-0DBF-B09B0AB6BAF9}"/>
                    </a:ext>
                  </a:extLst>
                </p:cNvPr>
                <p:cNvPicPr/>
                <p:nvPr/>
              </p:nvPicPr>
              <p:blipFill>
                <a:blip r:embed="rId1616"/>
                <a:stretch>
                  <a:fillRect/>
                </a:stretch>
              </p:blipFill>
              <p:spPr>
                <a:xfrm>
                  <a:off x="5688973" y="5595505"/>
                  <a:ext cx="42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7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89750224-6B3A-7070-4C0E-5486E703ADCF}"/>
                    </a:ext>
                  </a:extLst>
                </p14:cNvPr>
                <p14:cNvContentPartPr/>
                <p14:nvPr/>
              </p14:nvContentPartPr>
              <p14:xfrm>
                <a:off x="5671333" y="5806825"/>
                <a:ext cx="75600" cy="792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89750224-6B3A-7070-4C0E-5486E703ADCF}"/>
                    </a:ext>
                  </a:extLst>
                </p:cNvPr>
                <p:cNvPicPr/>
                <p:nvPr/>
              </p:nvPicPr>
              <p:blipFill>
                <a:blip r:embed="rId1618"/>
                <a:stretch>
                  <a:fillRect/>
                </a:stretch>
              </p:blipFill>
              <p:spPr>
                <a:xfrm>
                  <a:off x="5653418" y="5788825"/>
                  <a:ext cx="111071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9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67F93F92-427C-4441-AF4F-CE3D053CF63D}"/>
                    </a:ext>
                  </a:extLst>
                </p14:cNvPr>
                <p14:cNvContentPartPr/>
                <p14:nvPr/>
              </p14:nvContentPartPr>
              <p14:xfrm>
                <a:off x="6533173" y="5760025"/>
                <a:ext cx="16560" cy="1476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67F93F92-427C-4441-AF4F-CE3D053CF63D}"/>
                    </a:ext>
                  </a:extLst>
                </p:cNvPr>
                <p:cNvPicPr/>
                <p:nvPr/>
              </p:nvPicPr>
              <p:blipFill>
                <a:blip r:embed="rId1620"/>
                <a:stretch>
                  <a:fillRect/>
                </a:stretch>
              </p:blipFill>
              <p:spPr>
                <a:xfrm>
                  <a:off x="6515173" y="5742025"/>
                  <a:ext cx="522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1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69C8DFA0-B2A0-7BD5-548B-BB8703F0B017}"/>
                    </a:ext>
                  </a:extLst>
                </p14:cNvPr>
                <p14:cNvContentPartPr/>
                <p14:nvPr/>
              </p14:nvContentPartPr>
              <p14:xfrm>
                <a:off x="6772933" y="5855065"/>
                <a:ext cx="21960" cy="1116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69C8DFA0-B2A0-7BD5-548B-BB8703F0B017}"/>
                    </a:ext>
                  </a:extLst>
                </p:cNvPr>
                <p:cNvPicPr/>
                <p:nvPr/>
              </p:nvPicPr>
              <p:blipFill>
                <a:blip r:embed="rId1622"/>
                <a:stretch>
                  <a:fillRect/>
                </a:stretch>
              </p:blipFill>
              <p:spPr>
                <a:xfrm>
                  <a:off x="6754933" y="5837065"/>
                  <a:ext cx="57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3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1A97CC00-8BEE-1DF7-3EA8-641342391287}"/>
                    </a:ext>
                  </a:extLst>
                </p14:cNvPr>
                <p14:cNvContentPartPr/>
                <p14:nvPr/>
              </p14:nvContentPartPr>
              <p14:xfrm>
                <a:off x="6537133" y="5880985"/>
                <a:ext cx="6120" cy="1152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1A97CC00-8BEE-1DF7-3EA8-641342391287}"/>
                    </a:ext>
                  </a:extLst>
                </p:cNvPr>
                <p:cNvPicPr/>
                <p:nvPr/>
              </p:nvPicPr>
              <p:blipFill>
                <a:blip r:embed="rId1624"/>
                <a:stretch>
                  <a:fillRect/>
                </a:stretch>
              </p:blipFill>
              <p:spPr>
                <a:xfrm>
                  <a:off x="6520133" y="5862985"/>
                  <a:ext cx="397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5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4223696A-33E8-F87E-B346-D91035288E96}"/>
                    </a:ext>
                  </a:extLst>
                </p14:cNvPr>
                <p14:cNvContentPartPr/>
                <p14:nvPr/>
              </p14:nvContentPartPr>
              <p14:xfrm>
                <a:off x="6000733" y="5878825"/>
                <a:ext cx="15840" cy="1440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4223696A-33E8-F87E-B346-D91035288E96}"/>
                    </a:ext>
                  </a:extLst>
                </p:cNvPr>
                <p:cNvPicPr/>
                <p:nvPr/>
              </p:nvPicPr>
              <p:blipFill>
                <a:blip r:embed="rId1626"/>
                <a:stretch>
                  <a:fillRect/>
                </a:stretch>
              </p:blipFill>
              <p:spPr>
                <a:xfrm>
                  <a:off x="5982733" y="5860363"/>
                  <a:ext cx="51480" cy="509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7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34523B12-FC71-4AA0-4D09-7A5486103A3E}"/>
                    </a:ext>
                  </a:extLst>
                </p14:cNvPr>
                <p14:cNvContentPartPr/>
                <p14:nvPr/>
              </p14:nvContentPartPr>
              <p14:xfrm>
                <a:off x="6290533" y="5817625"/>
                <a:ext cx="61560" cy="2340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34523B12-FC71-4AA0-4D09-7A5486103A3E}"/>
                    </a:ext>
                  </a:extLst>
                </p:cNvPr>
                <p:cNvPicPr/>
                <p:nvPr/>
              </p:nvPicPr>
              <p:blipFill>
                <a:blip r:embed="rId1628"/>
                <a:stretch>
                  <a:fillRect/>
                </a:stretch>
              </p:blipFill>
              <p:spPr>
                <a:xfrm>
                  <a:off x="6272638" y="5799625"/>
                  <a:ext cx="96993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9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FF35838B-F1E8-EB86-A7FA-E2274B2434CE}"/>
                    </a:ext>
                  </a:extLst>
                </p14:cNvPr>
                <p14:cNvContentPartPr/>
                <p14:nvPr/>
              </p14:nvContentPartPr>
              <p14:xfrm>
                <a:off x="6162373" y="5769025"/>
                <a:ext cx="29520" cy="1332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FF35838B-F1E8-EB86-A7FA-E2274B2434CE}"/>
                    </a:ext>
                  </a:extLst>
                </p:cNvPr>
                <p:cNvPicPr/>
                <p:nvPr/>
              </p:nvPicPr>
              <p:blipFill>
                <a:blip r:embed="rId1630"/>
                <a:stretch>
                  <a:fillRect/>
                </a:stretch>
              </p:blipFill>
              <p:spPr>
                <a:xfrm>
                  <a:off x="6144373" y="5750525"/>
                  <a:ext cx="65160" cy="49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1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2E6B2A64-E088-114E-9278-900332A7197F}"/>
                    </a:ext>
                  </a:extLst>
                </p14:cNvPr>
                <p14:cNvContentPartPr/>
                <p14:nvPr/>
              </p14:nvContentPartPr>
              <p14:xfrm>
                <a:off x="7721533" y="4233625"/>
                <a:ext cx="342360" cy="25524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2E6B2A64-E088-114E-9278-900332A7197F}"/>
                    </a:ext>
                  </a:extLst>
                </p:cNvPr>
                <p:cNvPicPr/>
                <p:nvPr/>
              </p:nvPicPr>
              <p:blipFill>
                <a:blip r:embed="rId1632"/>
                <a:stretch>
                  <a:fillRect/>
                </a:stretch>
              </p:blipFill>
              <p:spPr>
                <a:xfrm>
                  <a:off x="7703533" y="4215600"/>
                  <a:ext cx="378000" cy="290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3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78DC5FE5-D7D4-F3C9-4B32-93DB66B41B9C}"/>
                    </a:ext>
                  </a:extLst>
                </p14:cNvPr>
                <p14:cNvContentPartPr/>
                <p14:nvPr/>
              </p14:nvContentPartPr>
              <p14:xfrm>
                <a:off x="6397453" y="5405785"/>
                <a:ext cx="46080" cy="7812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78DC5FE5-D7D4-F3C9-4B32-93DB66B41B9C}"/>
                    </a:ext>
                  </a:extLst>
                </p:cNvPr>
                <p:cNvPicPr/>
                <p:nvPr/>
              </p:nvPicPr>
              <p:blipFill>
                <a:blip r:embed="rId1634"/>
                <a:stretch>
                  <a:fillRect/>
                </a:stretch>
              </p:blipFill>
              <p:spPr>
                <a:xfrm>
                  <a:off x="6379453" y="5387868"/>
                  <a:ext cx="81720" cy="1135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5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C2833C2A-5B35-EBD7-93B9-69F0E267117D}"/>
                    </a:ext>
                  </a:extLst>
                </p14:cNvPr>
                <p14:cNvContentPartPr/>
                <p14:nvPr/>
              </p14:nvContentPartPr>
              <p14:xfrm>
                <a:off x="6286213" y="5573545"/>
                <a:ext cx="101160" cy="3636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C2833C2A-5B35-EBD7-93B9-69F0E267117D}"/>
                    </a:ext>
                  </a:extLst>
                </p:cNvPr>
                <p:cNvPicPr/>
                <p:nvPr/>
              </p:nvPicPr>
              <p:blipFill>
                <a:blip r:embed="rId1636"/>
                <a:stretch>
                  <a:fillRect/>
                </a:stretch>
              </p:blipFill>
              <p:spPr>
                <a:xfrm>
                  <a:off x="6268213" y="5555545"/>
                  <a:ext cx="1368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7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0A085537-676D-17E6-05E7-A30D08E2589F}"/>
                    </a:ext>
                  </a:extLst>
                </p14:cNvPr>
                <p14:cNvContentPartPr/>
                <p14:nvPr/>
              </p14:nvContentPartPr>
              <p14:xfrm>
                <a:off x="6385573" y="5576785"/>
                <a:ext cx="7200" cy="3096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0A085537-676D-17E6-05E7-A30D08E2589F}"/>
                    </a:ext>
                  </a:extLst>
                </p:cNvPr>
                <p:cNvPicPr/>
                <p:nvPr/>
              </p:nvPicPr>
              <p:blipFill>
                <a:blip r:embed="rId1638"/>
                <a:stretch>
                  <a:fillRect/>
                </a:stretch>
              </p:blipFill>
              <p:spPr>
                <a:xfrm>
                  <a:off x="6367573" y="5558785"/>
                  <a:ext cx="42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9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D25AD06F-2DC8-EC18-D210-D726558207F4}"/>
                    </a:ext>
                  </a:extLst>
                </p14:cNvPr>
                <p14:cNvContentPartPr/>
                <p14:nvPr/>
              </p14:nvContentPartPr>
              <p14:xfrm>
                <a:off x="6526693" y="5573545"/>
                <a:ext cx="1440" cy="180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D25AD06F-2DC8-EC18-D210-D726558207F4}"/>
                    </a:ext>
                  </a:extLst>
                </p:cNvPr>
                <p:cNvPicPr/>
                <p:nvPr/>
              </p:nvPicPr>
              <p:blipFill>
                <a:blip r:embed="rId1640"/>
                <a:stretch>
                  <a:fillRect/>
                </a:stretch>
              </p:blipFill>
              <p:spPr>
                <a:xfrm>
                  <a:off x="6508693" y="5555545"/>
                  <a:ext cx="37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1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3B8DCB6E-530A-3394-62B9-FCE240784930}"/>
                    </a:ext>
                  </a:extLst>
                </p14:cNvPr>
                <p14:cNvContentPartPr/>
                <p14:nvPr/>
              </p14:nvContentPartPr>
              <p14:xfrm>
                <a:off x="6712093" y="5491825"/>
                <a:ext cx="159120" cy="3744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3B8DCB6E-530A-3394-62B9-FCE240784930}"/>
                    </a:ext>
                  </a:extLst>
                </p:cNvPr>
                <p:cNvPicPr/>
                <p:nvPr/>
              </p:nvPicPr>
              <p:blipFill>
                <a:blip r:embed="rId1642"/>
                <a:stretch>
                  <a:fillRect/>
                </a:stretch>
              </p:blipFill>
              <p:spPr>
                <a:xfrm>
                  <a:off x="6694093" y="5473996"/>
                  <a:ext cx="194760" cy="72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3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BBA70C4C-C0B7-1B69-F830-EABA3FEB7C90}"/>
                    </a:ext>
                  </a:extLst>
                </p14:cNvPr>
                <p14:cNvContentPartPr/>
                <p14:nvPr/>
              </p14:nvContentPartPr>
              <p14:xfrm>
                <a:off x="6840613" y="5594785"/>
                <a:ext cx="45720" cy="3096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BBA70C4C-C0B7-1B69-F830-EABA3FEB7C90}"/>
                    </a:ext>
                  </a:extLst>
                </p:cNvPr>
                <p:cNvPicPr/>
                <p:nvPr/>
              </p:nvPicPr>
              <p:blipFill>
                <a:blip r:embed="rId1644"/>
                <a:stretch>
                  <a:fillRect/>
                </a:stretch>
              </p:blipFill>
              <p:spPr>
                <a:xfrm>
                  <a:off x="6822470" y="5576785"/>
                  <a:ext cx="81643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5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91F24E94-2AC5-445A-0057-711E0193AC1F}"/>
                    </a:ext>
                  </a:extLst>
                </p14:cNvPr>
                <p14:cNvContentPartPr/>
                <p14:nvPr/>
              </p14:nvContentPartPr>
              <p14:xfrm>
                <a:off x="7046893" y="5505145"/>
                <a:ext cx="6840" cy="1008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91F24E94-2AC5-445A-0057-711E0193AC1F}"/>
                    </a:ext>
                  </a:extLst>
                </p:cNvPr>
                <p:cNvPicPr/>
                <p:nvPr/>
              </p:nvPicPr>
              <p:blipFill>
                <a:blip r:embed="rId1646"/>
                <a:stretch>
                  <a:fillRect/>
                </a:stretch>
              </p:blipFill>
              <p:spPr>
                <a:xfrm>
                  <a:off x="7028893" y="5487145"/>
                  <a:ext cx="42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7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791B886D-19DC-768B-A903-7F0E7C78C147}"/>
                    </a:ext>
                  </a:extLst>
                </p14:cNvPr>
                <p14:cNvContentPartPr/>
                <p14:nvPr/>
              </p14:nvContentPartPr>
              <p14:xfrm>
                <a:off x="6972373" y="5389945"/>
                <a:ext cx="6840" cy="288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791B886D-19DC-768B-A903-7F0E7C78C147}"/>
                    </a:ext>
                  </a:extLst>
                </p:cNvPr>
                <p:cNvPicPr/>
                <p:nvPr/>
              </p:nvPicPr>
              <p:blipFill>
                <a:blip r:embed="rId1648"/>
                <a:stretch>
                  <a:fillRect/>
                </a:stretch>
              </p:blipFill>
              <p:spPr>
                <a:xfrm>
                  <a:off x="6954373" y="5371945"/>
                  <a:ext cx="42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9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8FBD953C-90F6-8E97-9660-8F4DB61438C3}"/>
                    </a:ext>
                  </a:extLst>
                </p14:cNvPr>
                <p14:cNvContentPartPr/>
                <p14:nvPr/>
              </p14:nvContentPartPr>
              <p14:xfrm>
                <a:off x="7289533" y="5339545"/>
                <a:ext cx="720" cy="36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8FBD953C-90F6-8E97-9660-8F4DB61438C3}"/>
                    </a:ext>
                  </a:extLst>
                </p:cNvPr>
                <p:cNvPicPr/>
                <p:nvPr/>
              </p:nvPicPr>
              <p:blipFill>
                <a:blip r:embed="rId1650"/>
                <a:stretch>
                  <a:fillRect/>
                </a:stretch>
              </p:blipFill>
              <p:spPr>
                <a:xfrm>
                  <a:off x="7271533" y="5321545"/>
                  <a:ext cx="36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1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FBD9ED1C-8F50-9217-112E-4749A95E1E9E}"/>
                    </a:ext>
                  </a:extLst>
                </p14:cNvPr>
                <p14:cNvContentPartPr/>
                <p14:nvPr/>
              </p14:nvContentPartPr>
              <p14:xfrm>
                <a:off x="7160293" y="5310745"/>
                <a:ext cx="38520" cy="1584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FBD9ED1C-8F50-9217-112E-4749A95E1E9E}"/>
                    </a:ext>
                  </a:extLst>
                </p:cNvPr>
                <p:cNvPicPr/>
                <p:nvPr/>
              </p:nvPicPr>
              <p:blipFill>
                <a:blip r:embed="rId1652"/>
                <a:stretch>
                  <a:fillRect/>
                </a:stretch>
              </p:blipFill>
              <p:spPr>
                <a:xfrm>
                  <a:off x="7142293" y="5292745"/>
                  <a:ext cx="74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3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29E360BC-49E2-1570-B1D2-8387CCF827B6}"/>
                    </a:ext>
                  </a:extLst>
                </p14:cNvPr>
                <p14:cNvContentPartPr/>
                <p14:nvPr/>
              </p14:nvContentPartPr>
              <p14:xfrm>
                <a:off x="7306453" y="5266825"/>
                <a:ext cx="76680" cy="3924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29E360BC-49E2-1570-B1D2-8387CCF827B6}"/>
                    </a:ext>
                  </a:extLst>
                </p:cNvPr>
                <p:cNvPicPr/>
                <p:nvPr/>
              </p:nvPicPr>
              <p:blipFill>
                <a:blip r:embed="rId1654"/>
                <a:stretch>
                  <a:fillRect/>
                </a:stretch>
              </p:blipFill>
              <p:spPr>
                <a:xfrm>
                  <a:off x="7288537" y="5248825"/>
                  <a:ext cx="112153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5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41924C4F-A652-D134-0DD7-8B297677DFF1}"/>
                    </a:ext>
                  </a:extLst>
                </p14:cNvPr>
                <p14:cNvContentPartPr/>
                <p14:nvPr/>
              </p14:nvContentPartPr>
              <p14:xfrm>
                <a:off x="7688053" y="5034265"/>
                <a:ext cx="9000" cy="1116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41924C4F-A652-D134-0DD7-8B297677DFF1}"/>
                    </a:ext>
                  </a:extLst>
                </p:cNvPr>
                <p:cNvPicPr/>
                <p:nvPr/>
              </p:nvPicPr>
              <p:blipFill>
                <a:blip r:embed="rId1656"/>
                <a:stretch>
                  <a:fillRect/>
                </a:stretch>
              </p:blipFill>
              <p:spPr>
                <a:xfrm>
                  <a:off x="7669303" y="5016265"/>
                  <a:ext cx="46125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7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F580B6D7-AFD6-CC05-012B-2FD31D11236E}"/>
                    </a:ext>
                  </a:extLst>
                </p14:cNvPr>
                <p14:cNvContentPartPr/>
                <p14:nvPr/>
              </p14:nvContentPartPr>
              <p14:xfrm>
                <a:off x="7563133" y="5129305"/>
                <a:ext cx="127800" cy="6264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F580B6D7-AFD6-CC05-012B-2FD31D11236E}"/>
                    </a:ext>
                  </a:extLst>
                </p:cNvPr>
                <p:cNvPicPr/>
                <p:nvPr/>
              </p:nvPicPr>
              <p:blipFill>
                <a:blip r:embed="rId1658"/>
                <a:stretch>
                  <a:fillRect/>
                </a:stretch>
              </p:blipFill>
              <p:spPr>
                <a:xfrm>
                  <a:off x="7545133" y="5111305"/>
                  <a:ext cx="1634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9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A2077BFA-1F0D-6D48-CE94-4C19BC4DF26C}"/>
                    </a:ext>
                  </a:extLst>
                </p14:cNvPr>
                <p14:cNvContentPartPr/>
                <p14:nvPr/>
              </p14:nvContentPartPr>
              <p14:xfrm>
                <a:off x="7796773" y="5072425"/>
                <a:ext cx="12600" cy="1548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A2077BFA-1F0D-6D48-CE94-4C19BC4DF26C}"/>
                    </a:ext>
                  </a:extLst>
                </p:cNvPr>
                <p:cNvPicPr/>
                <p:nvPr/>
              </p:nvPicPr>
              <p:blipFill>
                <a:blip r:embed="rId1660"/>
                <a:stretch>
                  <a:fillRect/>
                </a:stretch>
              </p:blipFill>
              <p:spPr>
                <a:xfrm>
                  <a:off x="7778773" y="5054425"/>
                  <a:ext cx="48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1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F44C4F40-7C71-A9C2-C8EF-A9E0ED025428}"/>
                    </a:ext>
                  </a:extLst>
                </p14:cNvPr>
                <p14:cNvContentPartPr/>
                <p14:nvPr/>
              </p14:nvContentPartPr>
              <p14:xfrm>
                <a:off x="6610933" y="5019505"/>
                <a:ext cx="54360" cy="8532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F44C4F40-7C71-A9C2-C8EF-A9E0ED025428}"/>
                    </a:ext>
                  </a:extLst>
                </p:cNvPr>
                <p:cNvPicPr/>
                <p:nvPr/>
              </p:nvPicPr>
              <p:blipFill>
                <a:blip r:embed="rId1662"/>
                <a:stretch>
                  <a:fillRect/>
                </a:stretch>
              </p:blipFill>
              <p:spPr>
                <a:xfrm>
                  <a:off x="6592933" y="5001505"/>
                  <a:ext cx="90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3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9712C000-7EAC-B245-2F20-6139FA2A0EE8}"/>
                    </a:ext>
                  </a:extLst>
                </p14:cNvPr>
                <p14:cNvContentPartPr/>
                <p14:nvPr/>
              </p14:nvContentPartPr>
              <p14:xfrm>
                <a:off x="6675733" y="5099785"/>
                <a:ext cx="53640" cy="4176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9712C000-7EAC-B245-2F20-6139FA2A0EE8}"/>
                    </a:ext>
                  </a:extLst>
                </p:cNvPr>
                <p:cNvPicPr/>
                <p:nvPr/>
              </p:nvPicPr>
              <p:blipFill>
                <a:blip r:embed="rId1664"/>
                <a:stretch>
                  <a:fillRect/>
                </a:stretch>
              </p:blipFill>
              <p:spPr>
                <a:xfrm>
                  <a:off x="6657733" y="5081785"/>
                  <a:ext cx="89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5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70EB4216-560F-F04E-C786-342FBBB1E5AF}"/>
                    </a:ext>
                  </a:extLst>
                </p14:cNvPr>
                <p14:cNvContentPartPr/>
                <p14:nvPr/>
              </p14:nvContentPartPr>
              <p14:xfrm>
                <a:off x="6663133" y="5131105"/>
                <a:ext cx="66600" cy="8496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70EB4216-560F-F04E-C786-342FBBB1E5AF}"/>
                    </a:ext>
                  </a:extLst>
                </p:cNvPr>
                <p:cNvPicPr/>
                <p:nvPr/>
              </p:nvPicPr>
              <p:blipFill>
                <a:blip r:embed="rId1666"/>
                <a:stretch>
                  <a:fillRect/>
                </a:stretch>
              </p:blipFill>
              <p:spPr>
                <a:xfrm>
                  <a:off x="6645133" y="5113105"/>
                  <a:ext cx="102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7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C33DF048-BB15-D558-2F90-154D0E9FFC68}"/>
                    </a:ext>
                  </a:extLst>
                </p14:cNvPr>
                <p14:cNvContentPartPr/>
                <p14:nvPr/>
              </p14:nvContentPartPr>
              <p14:xfrm>
                <a:off x="6830533" y="5094025"/>
                <a:ext cx="381240" cy="15660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C33DF048-BB15-D558-2F90-154D0E9FFC68}"/>
                    </a:ext>
                  </a:extLst>
                </p:cNvPr>
                <p:cNvPicPr/>
                <p:nvPr/>
              </p:nvPicPr>
              <p:blipFill>
                <a:blip r:embed="rId1668"/>
                <a:stretch>
                  <a:fillRect/>
                </a:stretch>
              </p:blipFill>
              <p:spPr>
                <a:xfrm>
                  <a:off x="6812550" y="5076025"/>
                  <a:ext cx="416846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9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2088570D-3F96-3D37-641B-4A6E9B98CA43}"/>
                    </a:ext>
                  </a:extLst>
                </p14:cNvPr>
                <p14:cNvContentPartPr/>
                <p14:nvPr/>
              </p14:nvContentPartPr>
              <p14:xfrm>
                <a:off x="7225453" y="5079985"/>
                <a:ext cx="2880" cy="1224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2088570D-3F96-3D37-641B-4A6E9B98CA43}"/>
                    </a:ext>
                  </a:extLst>
                </p:cNvPr>
                <p:cNvPicPr/>
                <p:nvPr/>
              </p:nvPicPr>
              <p:blipFill>
                <a:blip r:embed="rId1670"/>
                <a:stretch>
                  <a:fillRect/>
                </a:stretch>
              </p:blipFill>
              <p:spPr>
                <a:xfrm>
                  <a:off x="7207453" y="5061985"/>
                  <a:ext cx="38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1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CD2128BD-CF16-37B7-B27E-E6EB60AD5B92}"/>
                    </a:ext>
                  </a:extLst>
                </p14:cNvPr>
                <p14:cNvContentPartPr/>
                <p14:nvPr/>
              </p14:nvContentPartPr>
              <p14:xfrm>
                <a:off x="7290613" y="5083225"/>
                <a:ext cx="88200" cy="4140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CD2128BD-CF16-37B7-B27E-E6EB60AD5B92}"/>
                    </a:ext>
                  </a:extLst>
                </p:cNvPr>
                <p:cNvPicPr/>
                <p:nvPr/>
              </p:nvPicPr>
              <p:blipFill>
                <a:blip r:embed="rId1672"/>
                <a:stretch>
                  <a:fillRect/>
                </a:stretch>
              </p:blipFill>
              <p:spPr>
                <a:xfrm>
                  <a:off x="7272613" y="5065225"/>
                  <a:ext cx="123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3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12FFB0DF-7E65-CD97-C03A-F0AF06F2E300}"/>
                    </a:ext>
                  </a:extLst>
                </p14:cNvPr>
                <p14:cNvContentPartPr/>
                <p14:nvPr/>
              </p14:nvContentPartPr>
              <p14:xfrm>
                <a:off x="7446493" y="5037865"/>
                <a:ext cx="19800" cy="1980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12FFB0DF-7E65-CD97-C03A-F0AF06F2E300}"/>
                    </a:ext>
                  </a:extLst>
                </p:cNvPr>
                <p:cNvPicPr/>
                <p:nvPr/>
              </p:nvPicPr>
              <p:blipFill>
                <a:blip r:embed="rId1674"/>
                <a:stretch>
                  <a:fillRect/>
                </a:stretch>
              </p:blipFill>
              <p:spPr>
                <a:xfrm>
                  <a:off x="7428493" y="5019865"/>
                  <a:ext cx="55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5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F4B5FA05-13C8-1D61-AD20-DC23CD32935D}"/>
                    </a:ext>
                  </a:extLst>
                </p14:cNvPr>
                <p14:cNvContentPartPr/>
                <p14:nvPr/>
              </p14:nvContentPartPr>
              <p14:xfrm>
                <a:off x="7600933" y="4943905"/>
                <a:ext cx="2880" cy="2520"/>
              </p14:xfrm>
            </p:contentPart>
          </mc:Choice>
          <mc:Fallback xmlns=""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F4B5FA05-13C8-1D61-AD20-DC23CD32935D}"/>
                    </a:ext>
                  </a:extLst>
                </p:cNvPr>
                <p:cNvPicPr/>
                <p:nvPr/>
              </p:nvPicPr>
              <p:blipFill>
                <a:blip r:embed="rId1676"/>
                <a:stretch>
                  <a:fillRect/>
                </a:stretch>
              </p:blipFill>
              <p:spPr>
                <a:xfrm>
                  <a:off x="7584933" y="4925905"/>
                  <a:ext cx="34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7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1C3B7FD8-94B6-045C-D141-4B979D306704}"/>
                    </a:ext>
                  </a:extLst>
                </p14:cNvPr>
                <p14:cNvContentPartPr/>
                <p14:nvPr/>
              </p14:nvContentPartPr>
              <p14:xfrm>
                <a:off x="7599853" y="4968025"/>
                <a:ext cx="2520" cy="1008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1C3B7FD8-94B6-045C-D141-4B979D306704}"/>
                    </a:ext>
                  </a:extLst>
                </p:cNvPr>
                <p:cNvPicPr/>
                <p:nvPr/>
              </p:nvPicPr>
              <p:blipFill>
                <a:blip r:embed="rId1678"/>
                <a:stretch>
                  <a:fillRect/>
                </a:stretch>
              </p:blipFill>
              <p:spPr>
                <a:xfrm>
                  <a:off x="7581853" y="4950025"/>
                  <a:ext cx="38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9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A7C37ACE-0D29-C384-E940-C3C785256F22}"/>
                    </a:ext>
                  </a:extLst>
                </p14:cNvPr>
                <p14:cNvContentPartPr/>
                <p14:nvPr/>
              </p14:nvContentPartPr>
              <p14:xfrm>
                <a:off x="7724773" y="4848865"/>
                <a:ext cx="71280" cy="3096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A7C37ACE-0D29-C384-E940-C3C785256F22}"/>
                    </a:ext>
                  </a:extLst>
                </p:cNvPr>
                <p:cNvPicPr/>
                <p:nvPr/>
              </p:nvPicPr>
              <p:blipFill>
                <a:blip r:embed="rId1680"/>
                <a:stretch>
                  <a:fillRect/>
                </a:stretch>
              </p:blipFill>
              <p:spPr>
                <a:xfrm>
                  <a:off x="7706863" y="4830865"/>
                  <a:ext cx="106741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1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AE2DEB54-53FF-B042-4ECD-43892192D2E3}"/>
                    </a:ext>
                  </a:extLst>
                </p14:cNvPr>
                <p14:cNvContentPartPr/>
                <p14:nvPr/>
              </p14:nvContentPartPr>
              <p14:xfrm>
                <a:off x="7881733" y="4851745"/>
                <a:ext cx="21240" cy="1332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AE2DEB54-53FF-B042-4ECD-43892192D2E3}"/>
                    </a:ext>
                  </a:extLst>
                </p:cNvPr>
                <p:cNvPicPr/>
                <p:nvPr/>
              </p:nvPicPr>
              <p:blipFill>
                <a:blip r:embed="rId1682"/>
                <a:stretch>
                  <a:fillRect/>
                </a:stretch>
              </p:blipFill>
              <p:spPr>
                <a:xfrm>
                  <a:off x="7863733" y="4833745"/>
                  <a:ext cx="568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3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D2B73E98-42A3-2D3F-2007-3F73088264E0}"/>
                    </a:ext>
                  </a:extLst>
                </p14:cNvPr>
                <p14:cNvContentPartPr/>
                <p14:nvPr/>
              </p14:nvContentPartPr>
              <p14:xfrm>
                <a:off x="7630813" y="5355025"/>
                <a:ext cx="23400" cy="2520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D2B73E98-42A3-2D3F-2007-3F73088264E0}"/>
                    </a:ext>
                  </a:extLst>
                </p:cNvPr>
                <p:cNvPicPr/>
                <p:nvPr/>
              </p:nvPicPr>
              <p:blipFill>
                <a:blip r:embed="rId1684"/>
                <a:stretch>
                  <a:fillRect/>
                </a:stretch>
              </p:blipFill>
              <p:spPr>
                <a:xfrm>
                  <a:off x="7612813" y="5336764"/>
                  <a:ext cx="59040" cy="61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5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7110C5AF-4778-5487-4AA2-9583DAD5958B}"/>
                    </a:ext>
                  </a:extLst>
                </p14:cNvPr>
                <p14:cNvContentPartPr/>
                <p14:nvPr/>
              </p14:nvContentPartPr>
              <p14:xfrm>
                <a:off x="6394933" y="4831225"/>
                <a:ext cx="26640" cy="1548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7110C5AF-4778-5487-4AA2-9583DAD5958B}"/>
                    </a:ext>
                  </a:extLst>
                </p:cNvPr>
                <p:cNvPicPr/>
                <p:nvPr/>
              </p:nvPicPr>
              <p:blipFill>
                <a:blip r:embed="rId1686"/>
                <a:stretch>
                  <a:fillRect/>
                </a:stretch>
              </p:blipFill>
              <p:spPr>
                <a:xfrm>
                  <a:off x="6377173" y="4813225"/>
                  <a:ext cx="61805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7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55C25D86-144C-C965-9CFC-7B012FB182DC}"/>
                    </a:ext>
                  </a:extLst>
                </p14:cNvPr>
                <p14:cNvContentPartPr/>
                <p14:nvPr/>
              </p14:nvContentPartPr>
              <p14:xfrm>
                <a:off x="6088933" y="5072425"/>
                <a:ext cx="20880" cy="4248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55C25D86-144C-C965-9CFC-7B012FB182DC}"/>
                    </a:ext>
                  </a:extLst>
                </p:cNvPr>
                <p:cNvPicPr/>
                <p:nvPr/>
              </p:nvPicPr>
              <p:blipFill>
                <a:blip r:embed="rId1688"/>
                <a:stretch>
                  <a:fillRect/>
                </a:stretch>
              </p:blipFill>
              <p:spPr>
                <a:xfrm>
                  <a:off x="6070933" y="5054425"/>
                  <a:ext cx="565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9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F046E8CC-BEAF-0ABB-BD3D-277388E0D7CF}"/>
                    </a:ext>
                  </a:extLst>
                </p14:cNvPr>
                <p14:cNvContentPartPr/>
                <p14:nvPr/>
              </p14:nvContentPartPr>
              <p14:xfrm>
                <a:off x="6079213" y="5159545"/>
                <a:ext cx="14760" cy="612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F046E8CC-BEAF-0ABB-BD3D-277388E0D7CF}"/>
                    </a:ext>
                  </a:extLst>
                </p:cNvPr>
                <p:cNvPicPr/>
                <p:nvPr/>
              </p:nvPicPr>
              <p:blipFill>
                <a:blip r:embed="rId1690"/>
                <a:stretch>
                  <a:fillRect/>
                </a:stretch>
              </p:blipFill>
              <p:spPr>
                <a:xfrm>
                  <a:off x="6061213" y="5141545"/>
                  <a:ext cx="50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1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DD468F44-A133-E41D-8BF1-08BADF4EC2ED}"/>
                    </a:ext>
                  </a:extLst>
                </p14:cNvPr>
                <p14:cNvContentPartPr/>
                <p14:nvPr/>
              </p14:nvContentPartPr>
              <p14:xfrm>
                <a:off x="6173533" y="5019505"/>
                <a:ext cx="149400" cy="11016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DD468F44-A133-E41D-8BF1-08BADF4EC2ED}"/>
                    </a:ext>
                  </a:extLst>
                </p:cNvPr>
                <p:cNvPicPr/>
                <p:nvPr/>
              </p:nvPicPr>
              <p:blipFill>
                <a:blip r:embed="rId1692"/>
                <a:stretch>
                  <a:fillRect/>
                </a:stretch>
              </p:blipFill>
              <p:spPr>
                <a:xfrm>
                  <a:off x="6155533" y="5001505"/>
                  <a:ext cx="185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3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5C908EE9-5F7B-5887-71BC-36FAA3647472}"/>
                    </a:ext>
                  </a:extLst>
                </p14:cNvPr>
                <p14:cNvContentPartPr/>
                <p14:nvPr/>
              </p14:nvContentPartPr>
              <p14:xfrm>
                <a:off x="6079933" y="5280865"/>
                <a:ext cx="16920" cy="2664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5C908EE9-5F7B-5887-71BC-36FAA3647472}"/>
                    </a:ext>
                  </a:extLst>
                </p:cNvPr>
                <p:cNvPicPr/>
                <p:nvPr/>
              </p:nvPicPr>
              <p:blipFill>
                <a:blip r:embed="rId1694"/>
                <a:stretch>
                  <a:fillRect/>
                </a:stretch>
              </p:blipFill>
              <p:spPr>
                <a:xfrm>
                  <a:off x="6062308" y="5262865"/>
                  <a:ext cx="51818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5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6ED343B9-7B2D-0B13-87C3-D753AEDCD0D8}"/>
                    </a:ext>
                  </a:extLst>
                </p14:cNvPr>
                <p14:cNvContentPartPr/>
                <p14:nvPr/>
              </p14:nvContentPartPr>
              <p14:xfrm>
                <a:off x="6000733" y="5369425"/>
                <a:ext cx="40680" cy="3708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6ED343B9-7B2D-0B13-87C3-D753AEDCD0D8}"/>
                    </a:ext>
                  </a:extLst>
                </p:cNvPr>
                <p:cNvPicPr/>
                <p:nvPr/>
              </p:nvPicPr>
              <p:blipFill>
                <a:blip r:embed="rId1696"/>
                <a:stretch>
                  <a:fillRect/>
                </a:stretch>
              </p:blipFill>
              <p:spPr>
                <a:xfrm>
                  <a:off x="5982733" y="5351425"/>
                  <a:ext cx="763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7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C40CA7FA-327F-8D9C-0273-22EA61AAD236}"/>
                    </a:ext>
                  </a:extLst>
                </p14:cNvPr>
                <p14:cNvContentPartPr/>
                <p14:nvPr/>
              </p14:nvContentPartPr>
              <p14:xfrm>
                <a:off x="5950333" y="5427025"/>
                <a:ext cx="3960" cy="72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C40CA7FA-327F-8D9C-0273-22EA61AAD236}"/>
                    </a:ext>
                  </a:extLst>
                </p:cNvPr>
                <p:cNvPicPr/>
                <p:nvPr/>
              </p:nvPicPr>
              <p:blipFill>
                <a:blip r:embed="rId1698"/>
                <a:stretch>
                  <a:fillRect/>
                </a:stretch>
              </p:blipFill>
              <p:spPr>
                <a:xfrm>
                  <a:off x="5932333" y="5409025"/>
                  <a:ext cx="396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9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9458F955-B137-FD3F-86E0-666B08FAF339}"/>
                    </a:ext>
                  </a:extLst>
                </p14:cNvPr>
                <p14:cNvContentPartPr/>
                <p14:nvPr/>
              </p14:nvContentPartPr>
              <p14:xfrm>
                <a:off x="5961853" y="5236225"/>
                <a:ext cx="78480" cy="15876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9458F955-B137-FD3F-86E0-666B08FAF339}"/>
                    </a:ext>
                  </a:extLst>
                </p:cNvPr>
                <p:cNvPicPr/>
                <p:nvPr/>
              </p:nvPicPr>
              <p:blipFill>
                <a:blip r:embed="rId1700"/>
                <a:stretch>
                  <a:fillRect/>
                </a:stretch>
              </p:blipFill>
              <p:spPr>
                <a:xfrm>
                  <a:off x="5943853" y="5218225"/>
                  <a:ext cx="114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1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A54802D1-7BEC-DF8F-B5D9-0D914986AD9F}"/>
                    </a:ext>
                  </a:extLst>
                </p14:cNvPr>
                <p14:cNvContentPartPr/>
                <p14:nvPr/>
              </p14:nvContentPartPr>
              <p14:xfrm>
                <a:off x="5976613" y="5403985"/>
                <a:ext cx="56520" cy="9180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A54802D1-7BEC-DF8F-B5D9-0D914986AD9F}"/>
                    </a:ext>
                  </a:extLst>
                </p:cNvPr>
                <p:cNvPicPr/>
                <p:nvPr/>
              </p:nvPicPr>
              <p:blipFill>
                <a:blip r:embed="rId1702"/>
                <a:stretch>
                  <a:fillRect/>
                </a:stretch>
              </p:blipFill>
              <p:spPr>
                <a:xfrm>
                  <a:off x="5958613" y="5385985"/>
                  <a:ext cx="92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3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D46FD019-DA48-483D-E6C2-259F72CF10C3}"/>
                    </a:ext>
                  </a:extLst>
                </p14:cNvPr>
                <p14:cNvContentPartPr/>
                <p14:nvPr/>
              </p14:nvContentPartPr>
              <p14:xfrm>
                <a:off x="6032053" y="5522065"/>
                <a:ext cx="55440" cy="1332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D46FD019-DA48-483D-E6C2-259F72CF10C3}"/>
                    </a:ext>
                  </a:extLst>
                </p:cNvPr>
                <p:cNvPicPr/>
                <p:nvPr/>
              </p:nvPicPr>
              <p:blipFill>
                <a:blip r:embed="rId1704"/>
                <a:stretch>
                  <a:fillRect/>
                </a:stretch>
              </p:blipFill>
              <p:spPr>
                <a:xfrm>
                  <a:off x="6014053" y="5504065"/>
                  <a:ext cx="910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5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17153272-AF3E-0671-6F5E-FC6F5B76D62B}"/>
                    </a:ext>
                  </a:extLst>
                </p14:cNvPr>
                <p14:cNvContentPartPr/>
                <p14:nvPr/>
              </p14:nvContentPartPr>
              <p14:xfrm>
                <a:off x="6179653" y="5296345"/>
                <a:ext cx="25560" cy="1548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17153272-AF3E-0671-6F5E-FC6F5B76D62B}"/>
                    </a:ext>
                  </a:extLst>
                </p:cNvPr>
                <p:cNvPicPr/>
                <p:nvPr/>
              </p:nvPicPr>
              <p:blipFill>
                <a:blip r:embed="rId1706"/>
                <a:stretch>
                  <a:fillRect/>
                </a:stretch>
              </p:blipFill>
              <p:spPr>
                <a:xfrm>
                  <a:off x="6161653" y="5277916"/>
                  <a:ext cx="61200" cy="519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7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70AD3A42-340D-6CAA-9D66-92461ABD91CC}"/>
                    </a:ext>
                  </a:extLst>
                </p14:cNvPr>
                <p14:cNvContentPartPr/>
                <p14:nvPr/>
              </p14:nvContentPartPr>
              <p14:xfrm>
                <a:off x="6266053" y="5238385"/>
                <a:ext cx="36360" cy="5796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70AD3A42-340D-6CAA-9D66-92461ABD91CC}"/>
                    </a:ext>
                  </a:extLst>
                </p:cNvPr>
                <p:cNvPicPr/>
                <p:nvPr/>
              </p:nvPicPr>
              <p:blipFill>
                <a:blip r:embed="rId1708"/>
                <a:stretch>
                  <a:fillRect/>
                </a:stretch>
              </p:blipFill>
              <p:spPr>
                <a:xfrm>
                  <a:off x="6248053" y="5220385"/>
                  <a:ext cx="72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9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A88374B9-EA1D-14B2-7930-CCEC6F1061FE}"/>
                    </a:ext>
                  </a:extLst>
                </p14:cNvPr>
                <p14:cNvContentPartPr/>
                <p14:nvPr/>
              </p14:nvContentPartPr>
              <p14:xfrm>
                <a:off x="8457013" y="3638905"/>
                <a:ext cx="38160" cy="4572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A88374B9-EA1D-14B2-7930-CCEC6F1061FE}"/>
                    </a:ext>
                  </a:extLst>
                </p:cNvPr>
                <p:cNvPicPr/>
                <p:nvPr/>
              </p:nvPicPr>
              <p:blipFill>
                <a:blip r:embed="rId1710"/>
                <a:stretch>
                  <a:fillRect/>
                </a:stretch>
              </p:blipFill>
              <p:spPr>
                <a:xfrm>
                  <a:off x="8439013" y="3620905"/>
                  <a:ext cx="738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1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2BAC3861-29EE-B430-D97C-0D38535250D1}"/>
                    </a:ext>
                  </a:extLst>
                </p14:cNvPr>
                <p14:cNvContentPartPr/>
                <p14:nvPr/>
              </p14:nvContentPartPr>
              <p14:xfrm>
                <a:off x="8496253" y="3667705"/>
                <a:ext cx="43560" cy="792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2BAC3861-29EE-B430-D97C-0D38535250D1}"/>
                    </a:ext>
                  </a:extLst>
                </p:cNvPr>
                <p:cNvPicPr/>
                <p:nvPr/>
              </p:nvPicPr>
              <p:blipFill>
                <a:blip r:embed="rId1712"/>
                <a:stretch>
                  <a:fillRect/>
                </a:stretch>
              </p:blipFill>
              <p:spPr>
                <a:xfrm>
                  <a:off x="8478253" y="3649705"/>
                  <a:ext cx="79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3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F4E38A89-E2AA-669F-E05D-83F27B245B29}"/>
                    </a:ext>
                  </a:extLst>
                </p14:cNvPr>
                <p14:cNvContentPartPr/>
                <p14:nvPr/>
              </p14:nvContentPartPr>
              <p14:xfrm>
                <a:off x="8223373" y="3767425"/>
                <a:ext cx="15840" cy="2448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F4E38A89-E2AA-669F-E05D-83F27B245B29}"/>
                    </a:ext>
                  </a:extLst>
                </p:cNvPr>
                <p:cNvPicPr/>
                <p:nvPr/>
              </p:nvPicPr>
              <p:blipFill>
                <a:blip r:embed="rId1714"/>
                <a:stretch>
                  <a:fillRect/>
                </a:stretch>
              </p:blipFill>
              <p:spPr>
                <a:xfrm>
                  <a:off x="8205373" y="3749425"/>
                  <a:ext cx="51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5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88362C5B-88E1-EA27-731B-167CB810A675}"/>
                    </a:ext>
                  </a:extLst>
                </p14:cNvPr>
                <p14:cNvContentPartPr/>
                <p14:nvPr/>
              </p14:nvContentPartPr>
              <p14:xfrm>
                <a:off x="8291053" y="3734665"/>
                <a:ext cx="65880" cy="4824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88362C5B-88E1-EA27-731B-167CB810A675}"/>
                    </a:ext>
                  </a:extLst>
                </p:cNvPr>
                <p:cNvPicPr/>
                <p:nvPr/>
              </p:nvPicPr>
              <p:blipFill>
                <a:blip r:embed="rId1716"/>
                <a:stretch>
                  <a:fillRect/>
                </a:stretch>
              </p:blipFill>
              <p:spPr>
                <a:xfrm>
                  <a:off x="8273151" y="3716665"/>
                  <a:ext cx="101326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7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37FCD6A6-EE81-5203-D3A4-9A8A94EBFC87}"/>
                    </a:ext>
                  </a:extLst>
                </p14:cNvPr>
                <p14:cNvContentPartPr/>
                <p14:nvPr/>
              </p14:nvContentPartPr>
              <p14:xfrm>
                <a:off x="8379253" y="3630265"/>
                <a:ext cx="143640" cy="4608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37FCD6A6-EE81-5203-D3A4-9A8A94EBFC87}"/>
                    </a:ext>
                  </a:extLst>
                </p:cNvPr>
                <p:cNvPicPr/>
                <p:nvPr/>
              </p:nvPicPr>
              <p:blipFill>
                <a:blip r:embed="rId1718"/>
                <a:stretch>
                  <a:fillRect/>
                </a:stretch>
              </p:blipFill>
              <p:spPr>
                <a:xfrm>
                  <a:off x="8361253" y="3612265"/>
                  <a:ext cx="1792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9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A8479D1A-F2A5-BC6C-E013-38AD80E4041B}"/>
                    </a:ext>
                  </a:extLst>
                </p14:cNvPr>
                <p14:cNvContentPartPr/>
                <p14:nvPr/>
              </p14:nvContentPartPr>
              <p14:xfrm>
                <a:off x="8387893" y="3647905"/>
                <a:ext cx="82800" cy="103320"/>
              </p14:xfrm>
            </p:contentPart>
          </mc:Choice>
          <mc:Fallback xmlns=""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A8479D1A-F2A5-BC6C-E013-38AD80E4041B}"/>
                    </a:ext>
                  </a:extLst>
                </p:cNvPr>
                <p:cNvPicPr/>
                <p:nvPr/>
              </p:nvPicPr>
              <p:blipFill>
                <a:blip r:embed="rId1720"/>
                <a:stretch>
                  <a:fillRect/>
                </a:stretch>
              </p:blipFill>
              <p:spPr>
                <a:xfrm>
                  <a:off x="8369814" y="3629842"/>
                  <a:ext cx="118596" cy="1390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1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187E3564-DDC8-A7CB-E4B1-FF41AFCA9D3F}"/>
                    </a:ext>
                  </a:extLst>
                </p14:cNvPr>
                <p14:cNvContentPartPr/>
                <p14:nvPr/>
              </p14:nvContentPartPr>
              <p14:xfrm>
                <a:off x="8431453" y="3646825"/>
                <a:ext cx="76320" cy="5796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187E3564-DDC8-A7CB-E4B1-FF41AFCA9D3F}"/>
                    </a:ext>
                  </a:extLst>
                </p:cNvPr>
                <p:cNvPicPr/>
                <p:nvPr/>
              </p:nvPicPr>
              <p:blipFill>
                <a:blip r:embed="rId1722"/>
                <a:stretch>
                  <a:fillRect/>
                </a:stretch>
              </p:blipFill>
              <p:spPr>
                <a:xfrm>
                  <a:off x="8413453" y="3628825"/>
                  <a:ext cx="111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3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E9DB2C66-9171-D138-E0D8-DA511F1C5644}"/>
                    </a:ext>
                  </a:extLst>
                </p14:cNvPr>
                <p14:cNvContentPartPr/>
                <p14:nvPr/>
              </p14:nvContentPartPr>
              <p14:xfrm>
                <a:off x="8728813" y="3453145"/>
                <a:ext cx="5760" cy="504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E9DB2C66-9171-D138-E0D8-DA511F1C5644}"/>
                    </a:ext>
                  </a:extLst>
                </p:cNvPr>
                <p:cNvPicPr/>
                <p:nvPr/>
              </p:nvPicPr>
              <p:blipFill>
                <a:blip r:embed="rId1724"/>
                <a:stretch>
                  <a:fillRect/>
                </a:stretch>
              </p:blipFill>
              <p:spPr>
                <a:xfrm>
                  <a:off x="8710813" y="3436345"/>
                  <a:ext cx="41400" cy="383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5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3E2FFF20-4503-594D-4AA3-B911B7CAD3A9}"/>
                    </a:ext>
                  </a:extLst>
                </p14:cNvPr>
                <p14:cNvContentPartPr/>
                <p14:nvPr/>
              </p14:nvContentPartPr>
              <p14:xfrm>
                <a:off x="8795053" y="3411745"/>
                <a:ext cx="4680" cy="1692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3E2FFF20-4503-594D-4AA3-B911B7CAD3A9}"/>
                    </a:ext>
                  </a:extLst>
                </p:cNvPr>
                <p:cNvPicPr/>
                <p:nvPr/>
              </p:nvPicPr>
              <p:blipFill>
                <a:blip r:embed="rId1616"/>
                <a:stretch>
                  <a:fillRect/>
                </a:stretch>
              </p:blipFill>
              <p:spPr>
                <a:xfrm>
                  <a:off x="8777053" y="3393745"/>
                  <a:ext cx="403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6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201B0A65-2D66-59AE-A473-6BBE3477196D}"/>
                    </a:ext>
                  </a:extLst>
                </p14:cNvPr>
                <p14:cNvContentPartPr/>
                <p14:nvPr/>
              </p14:nvContentPartPr>
              <p14:xfrm>
                <a:off x="8493373" y="3448825"/>
                <a:ext cx="140760" cy="5544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201B0A65-2D66-59AE-A473-6BBE3477196D}"/>
                    </a:ext>
                  </a:extLst>
                </p:cNvPr>
                <p:cNvPicPr/>
                <p:nvPr/>
              </p:nvPicPr>
              <p:blipFill>
                <a:blip r:embed="rId1727"/>
                <a:stretch>
                  <a:fillRect/>
                </a:stretch>
              </p:blipFill>
              <p:spPr>
                <a:xfrm>
                  <a:off x="8475373" y="3430825"/>
                  <a:ext cx="176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8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B85C32A5-551D-AB2E-2E04-692CC973591A}"/>
                    </a:ext>
                  </a:extLst>
                </p14:cNvPr>
                <p14:cNvContentPartPr/>
                <p14:nvPr/>
              </p14:nvContentPartPr>
              <p14:xfrm>
                <a:off x="8678773" y="3427585"/>
                <a:ext cx="80640" cy="4140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B85C32A5-551D-AB2E-2E04-692CC973591A}"/>
                    </a:ext>
                  </a:extLst>
                </p:cNvPr>
                <p:cNvPicPr/>
                <p:nvPr/>
              </p:nvPicPr>
              <p:blipFill>
                <a:blip r:embed="rId1729"/>
                <a:stretch>
                  <a:fillRect/>
                </a:stretch>
              </p:blipFill>
              <p:spPr>
                <a:xfrm>
                  <a:off x="8660773" y="3409585"/>
                  <a:ext cx="116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0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8716284A-1A43-ECA9-0BD2-AF9D11500B0B}"/>
                    </a:ext>
                  </a:extLst>
                </p14:cNvPr>
                <p14:cNvContentPartPr/>
                <p14:nvPr/>
              </p14:nvContentPartPr>
              <p14:xfrm>
                <a:off x="8874613" y="3405625"/>
                <a:ext cx="28440" cy="2448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8716284A-1A43-ECA9-0BD2-AF9D11500B0B}"/>
                    </a:ext>
                  </a:extLst>
                </p:cNvPr>
                <p:cNvPicPr/>
                <p:nvPr/>
              </p:nvPicPr>
              <p:blipFill>
                <a:blip r:embed="rId1731"/>
                <a:stretch>
                  <a:fillRect/>
                </a:stretch>
              </p:blipFill>
              <p:spPr>
                <a:xfrm>
                  <a:off x="8856382" y="3387625"/>
                  <a:ext cx="64537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2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0031D7EB-9386-C031-34AF-CA46DB8B35E6}"/>
                    </a:ext>
                  </a:extLst>
                </p14:cNvPr>
                <p14:cNvContentPartPr/>
                <p14:nvPr/>
              </p14:nvContentPartPr>
              <p14:xfrm>
                <a:off x="9022213" y="3333625"/>
                <a:ext cx="163800" cy="6264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0031D7EB-9386-C031-34AF-CA46DB8B35E6}"/>
                    </a:ext>
                  </a:extLst>
                </p:cNvPr>
                <p:cNvPicPr/>
                <p:nvPr/>
              </p:nvPicPr>
              <p:blipFill>
                <a:blip r:embed="rId1733"/>
                <a:stretch>
                  <a:fillRect/>
                </a:stretch>
              </p:blipFill>
              <p:spPr>
                <a:xfrm>
                  <a:off x="9004213" y="3315728"/>
                  <a:ext cx="199440" cy="98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4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1D51C397-4580-57AB-A873-690029AABD68}"/>
                    </a:ext>
                  </a:extLst>
                </p14:cNvPr>
                <p14:cNvContentPartPr/>
                <p14:nvPr/>
              </p14:nvContentPartPr>
              <p14:xfrm>
                <a:off x="9184933" y="3304465"/>
                <a:ext cx="54720" cy="2196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1D51C397-4580-57AB-A873-690029AABD68}"/>
                    </a:ext>
                  </a:extLst>
                </p:cNvPr>
                <p:cNvPicPr/>
                <p:nvPr/>
              </p:nvPicPr>
              <p:blipFill>
                <a:blip r:embed="rId1735"/>
                <a:stretch>
                  <a:fillRect/>
                </a:stretch>
              </p:blipFill>
              <p:spPr>
                <a:xfrm>
                  <a:off x="9166933" y="3286465"/>
                  <a:ext cx="90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6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24F8424D-7746-0D0E-379F-697D3E6AB95E}"/>
                    </a:ext>
                  </a:extLst>
                </p14:cNvPr>
                <p14:cNvContentPartPr/>
                <p14:nvPr/>
              </p14:nvContentPartPr>
              <p14:xfrm>
                <a:off x="9302653" y="3311305"/>
                <a:ext cx="41400" cy="3096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24F8424D-7746-0D0E-379F-697D3E6AB95E}"/>
                    </a:ext>
                  </a:extLst>
                </p:cNvPr>
                <p:cNvPicPr/>
                <p:nvPr/>
              </p:nvPicPr>
              <p:blipFill>
                <a:blip r:embed="rId1737"/>
                <a:stretch>
                  <a:fillRect/>
                </a:stretch>
              </p:blipFill>
              <p:spPr>
                <a:xfrm>
                  <a:off x="9284495" y="3293305"/>
                  <a:ext cx="77353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8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3959FAC6-627E-D9C0-CD35-296BFD01D4A2}"/>
                    </a:ext>
                  </a:extLst>
                </p14:cNvPr>
                <p14:cNvContentPartPr/>
                <p14:nvPr/>
              </p14:nvContentPartPr>
              <p14:xfrm>
                <a:off x="8039773" y="3615145"/>
                <a:ext cx="196200" cy="9360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3959FAC6-627E-D9C0-CD35-296BFD01D4A2}"/>
                    </a:ext>
                  </a:extLst>
                </p:cNvPr>
                <p:cNvPicPr/>
                <p:nvPr/>
              </p:nvPicPr>
              <p:blipFill>
                <a:blip r:embed="rId1739"/>
                <a:stretch>
                  <a:fillRect/>
                </a:stretch>
              </p:blipFill>
              <p:spPr>
                <a:xfrm>
                  <a:off x="8021773" y="3597145"/>
                  <a:ext cx="231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0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C504FD6C-4378-91D9-3559-2C6D77235878}"/>
                    </a:ext>
                  </a:extLst>
                </p14:cNvPr>
                <p14:cNvContentPartPr/>
                <p14:nvPr/>
              </p14:nvContentPartPr>
              <p14:xfrm>
                <a:off x="8057413" y="3655465"/>
                <a:ext cx="144000" cy="6012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C504FD6C-4378-91D9-3559-2C6D77235878}"/>
                    </a:ext>
                  </a:extLst>
                </p:cNvPr>
                <p:cNvPicPr/>
                <p:nvPr/>
              </p:nvPicPr>
              <p:blipFill>
                <a:blip r:embed="rId1741"/>
                <a:stretch>
                  <a:fillRect/>
                </a:stretch>
              </p:blipFill>
              <p:spPr>
                <a:xfrm>
                  <a:off x="8039458" y="3637465"/>
                  <a:ext cx="179551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2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B1568847-6287-A531-AE29-02AC461AC348}"/>
                    </a:ext>
                  </a:extLst>
                </p14:cNvPr>
                <p14:cNvContentPartPr/>
                <p14:nvPr/>
              </p14:nvContentPartPr>
              <p14:xfrm>
                <a:off x="7937173" y="3809545"/>
                <a:ext cx="31680" cy="2088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B1568847-6287-A531-AE29-02AC461AC348}"/>
                    </a:ext>
                  </a:extLst>
                </p:cNvPr>
                <p:cNvPicPr/>
                <p:nvPr/>
              </p:nvPicPr>
              <p:blipFill>
                <a:blip r:embed="rId1743"/>
                <a:stretch>
                  <a:fillRect/>
                </a:stretch>
              </p:blipFill>
              <p:spPr>
                <a:xfrm>
                  <a:off x="7919173" y="3791545"/>
                  <a:ext cx="67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4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B5EB2F9C-038B-E156-19A5-AD06E2E02EFF}"/>
                    </a:ext>
                  </a:extLst>
                </p14:cNvPr>
                <p14:cNvContentPartPr/>
                <p14:nvPr/>
              </p14:nvContentPartPr>
              <p14:xfrm>
                <a:off x="7922413" y="3848065"/>
                <a:ext cx="9000" cy="684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B5EB2F9C-038B-E156-19A5-AD06E2E02EFF}"/>
                    </a:ext>
                  </a:extLst>
                </p:cNvPr>
                <p:cNvPicPr/>
                <p:nvPr/>
              </p:nvPicPr>
              <p:blipFill>
                <a:blip r:embed="rId1745"/>
                <a:stretch>
                  <a:fillRect/>
                </a:stretch>
              </p:blipFill>
              <p:spPr>
                <a:xfrm>
                  <a:off x="7904413" y="3830065"/>
                  <a:ext cx="44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6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C9577243-6787-7822-005D-FEA76206662B}"/>
                    </a:ext>
                  </a:extLst>
                </p14:cNvPr>
                <p14:cNvContentPartPr/>
                <p14:nvPr/>
              </p14:nvContentPartPr>
              <p14:xfrm>
                <a:off x="8009533" y="3778225"/>
                <a:ext cx="14400" cy="12600"/>
              </p14:xfrm>
            </p:contentPart>
          </mc:Choice>
          <mc:Fallback xmlns=""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C9577243-6787-7822-005D-FEA76206662B}"/>
                    </a:ext>
                  </a:extLst>
                </p:cNvPr>
                <p:cNvPicPr/>
                <p:nvPr/>
              </p:nvPicPr>
              <p:blipFill>
                <a:blip r:embed="rId1747"/>
                <a:stretch>
                  <a:fillRect/>
                </a:stretch>
              </p:blipFill>
              <p:spPr>
                <a:xfrm>
                  <a:off x="7991533" y="3760725"/>
                  <a:ext cx="50040" cy="47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8">
              <p14:nvContentPartPr>
                <p14:cNvPr id="876" name="Ink 875">
                  <a:extLst>
                    <a:ext uri="{FF2B5EF4-FFF2-40B4-BE49-F238E27FC236}">
                      <a16:creationId xmlns:a16="http://schemas.microsoft.com/office/drawing/2014/main" id="{21708284-350E-F6BE-E077-8D7FA74CC65F}"/>
                    </a:ext>
                  </a:extLst>
                </p14:cNvPr>
                <p14:cNvContentPartPr/>
                <p14:nvPr/>
              </p14:nvContentPartPr>
              <p14:xfrm>
                <a:off x="7969573" y="3767065"/>
                <a:ext cx="74160" cy="96840"/>
              </p14:xfrm>
            </p:contentPart>
          </mc:Choice>
          <mc:Fallback xmlns="">
            <p:pic>
              <p:nvPicPr>
                <p:cNvPr id="876" name="Ink 875">
                  <a:extLst>
                    <a:ext uri="{FF2B5EF4-FFF2-40B4-BE49-F238E27FC236}">
                      <a16:creationId xmlns:a16="http://schemas.microsoft.com/office/drawing/2014/main" id="{21708284-350E-F6BE-E077-8D7FA74CC65F}"/>
                    </a:ext>
                  </a:extLst>
                </p:cNvPr>
                <p:cNvPicPr/>
                <p:nvPr/>
              </p:nvPicPr>
              <p:blipFill>
                <a:blip r:embed="rId1749"/>
                <a:stretch>
                  <a:fillRect/>
                </a:stretch>
              </p:blipFill>
              <p:spPr>
                <a:xfrm>
                  <a:off x="7951573" y="3749065"/>
                  <a:ext cx="1098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0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1BA646E5-A18A-B673-C0AA-8DA6A86B943D}"/>
                    </a:ext>
                  </a:extLst>
                </p14:cNvPr>
                <p14:cNvContentPartPr/>
                <p14:nvPr/>
              </p14:nvContentPartPr>
              <p14:xfrm>
                <a:off x="8391133" y="3407785"/>
                <a:ext cx="27360" cy="144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1BA646E5-A18A-B673-C0AA-8DA6A86B943D}"/>
                    </a:ext>
                  </a:extLst>
                </p:cNvPr>
                <p:cNvPicPr/>
                <p:nvPr/>
              </p:nvPicPr>
              <p:blipFill>
                <a:blip r:embed="rId1751"/>
                <a:stretch>
                  <a:fillRect/>
                </a:stretch>
              </p:blipFill>
              <p:spPr>
                <a:xfrm>
                  <a:off x="8372893" y="3389785"/>
                  <a:ext cx="63475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2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AF69C635-B1F7-F383-D741-1BEA4BA051DA}"/>
                    </a:ext>
                  </a:extLst>
                </p14:cNvPr>
                <p14:cNvContentPartPr/>
                <p14:nvPr/>
              </p14:nvContentPartPr>
              <p14:xfrm>
                <a:off x="8567173" y="3372145"/>
                <a:ext cx="20880" cy="1800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AF69C635-B1F7-F383-D741-1BEA4BA051DA}"/>
                    </a:ext>
                  </a:extLst>
                </p:cNvPr>
                <p:cNvPicPr/>
                <p:nvPr/>
              </p:nvPicPr>
              <p:blipFill>
                <a:blip r:embed="rId1753"/>
                <a:stretch>
                  <a:fillRect/>
                </a:stretch>
              </p:blipFill>
              <p:spPr>
                <a:xfrm>
                  <a:off x="8549173" y="3354145"/>
                  <a:ext cx="56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4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FF7F6D65-758D-5D5F-162C-542C2B590CC4}"/>
                    </a:ext>
                  </a:extLst>
                </p14:cNvPr>
                <p14:cNvContentPartPr/>
                <p14:nvPr/>
              </p14:nvContentPartPr>
              <p14:xfrm>
                <a:off x="8585533" y="3378265"/>
                <a:ext cx="46800" cy="1260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FF7F6D65-758D-5D5F-162C-542C2B590CC4}"/>
                    </a:ext>
                  </a:extLst>
                </p:cNvPr>
                <p:cNvPicPr/>
                <p:nvPr/>
              </p:nvPicPr>
              <p:blipFill>
                <a:blip r:embed="rId1755"/>
                <a:stretch>
                  <a:fillRect/>
                </a:stretch>
              </p:blipFill>
              <p:spPr>
                <a:xfrm>
                  <a:off x="8567393" y="3360765"/>
                  <a:ext cx="82716" cy="47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6">
              <p14:nvContentPartPr>
                <p14:cNvPr id="880" name="Ink 879">
                  <a:extLst>
                    <a:ext uri="{FF2B5EF4-FFF2-40B4-BE49-F238E27FC236}">
                      <a16:creationId xmlns:a16="http://schemas.microsoft.com/office/drawing/2014/main" id="{F4A0FDFE-00E6-B828-BDB5-AC63D1C727ED}"/>
                    </a:ext>
                  </a:extLst>
                </p14:cNvPr>
                <p14:cNvContentPartPr/>
                <p14:nvPr/>
              </p14:nvContentPartPr>
              <p14:xfrm>
                <a:off x="8876773" y="3238225"/>
                <a:ext cx="111240" cy="49320"/>
              </p14:xfrm>
            </p:contentPart>
          </mc:Choice>
          <mc:Fallback xmlns="">
            <p:pic>
              <p:nvPicPr>
                <p:cNvPr id="880" name="Ink 879">
                  <a:extLst>
                    <a:ext uri="{FF2B5EF4-FFF2-40B4-BE49-F238E27FC236}">
                      <a16:creationId xmlns:a16="http://schemas.microsoft.com/office/drawing/2014/main" id="{F4A0FDFE-00E6-B828-BDB5-AC63D1C727ED}"/>
                    </a:ext>
                  </a:extLst>
                </p:cNvPr>
                <p:cNvPicPr/>
                <p:nvPr/>
              </p:nvPicPr>
              <p:blipFill>
                <a:blip r:embed="rId1757"/>
                <a:stretch>
                  <a:fillRect/>
                </a:stretch>
              </p:blipFill>
              <p:spPr>
                <a:xfrm>
                  <a:off x="8858773" y="3220355"/>
                  <a:ext cx="146880" cy="84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8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C423D529-F74D-508B-E5E9-AA56ECB0A754}"/>
                    </a:ext>
                  </a:extLst>
                </p14:cNvPr>
                <p14:cNvContentPartPr/>
                <p14:nvPr/>
              </p14:nvContentPartPr>
              <p14:xfrm>
                <a:off x="8930053" y="3212305"/>
                <a:ext cx="36360" cy="25200"/>
              </p14:xfrm>
            </p:contentPart>
          </mc:Choice>
          <mc:Fallback xmlns=""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C423D529-F74D-508B-E5E9-AA56ECB0A754}"/>
                    </a:ext>
                  </a:extLst>
                </p:cNvPr>
                <p:cNvPicPr/>
                <p:nvPr/>
              </p:nvPicPr>
              <p:blipFill>
                <a:blip r:embed="rId1759"/>
                <a:stretch>
                  <a:fillRect/>
                </a:stretch>
              </p:blipFill>
              <p:spPr>
                <a:xfrm>
                  <a:off x="8912053" y="3194305"/>
                  <a:ext cx="72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0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FED739FD-A3B2-1907-6DB8-C941D86EF39D}"/>
                    </a:ext>
                  </a:extLst>
                </p14:cNvPr>
                <p14:cNvContentPartPr/>
                <p14:nvPr/>
              </p14:nvContentPartPr>
              <p14:xfrm>
                <a:off x="8991973" y="3176305"/>
                <a:ext cx="55800" cy="28440"/>
              </p14:xfrm>
            </p:contentPart>
          </mc:Choice>
          <mc:Fallback xmlns=""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FED739FD-A3B2-1907-6DB8-C941D86EF39D}"/>
                    </a:ext>
                  </a:extLst>
                </p:cNvPr>
                <p:cNvPicPr/>
                <p:nvPr/>
              </p:nvPicPr>
              <p:blipFill>
                <a:blip r:embed="rId1761"/>
                <a:stretch>
                  <a:fillRect/>
                </a:stretch>
              </p:blipFill>
              <p:spPr>
                <a:xfrm>
                  <a:off x="8973973" y="3158074"/>
                  <a:ext cx="91440" cy="64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2">
              <p14:nvContentPartPr>
                <p14:cNvPr id="883" name="Ink 882">
                  <a:extLst>
                    <a:ext uri="{FF2B5EF4-FFF2-40B4-BE49-F238E27FC236}">
                      <a16:creationId xmlns:a16="http://schemas.microsoft.com/office/drawing/2014/main" id="{AD1720D9-04A8-F96D-A8B7-EE0967A7A242}"/>
                    </a:ext>
                  </a:extLst>
                </p14:cNvPr>
                <p14:cNvContentPartPr/>
                <p14:nvPr/>
              </p14:nvContentPartPr>
              <p14:xfrm>
                <a:off x="8565013" y="3329665"/>
                <a:ext cx="15840" cy="7920"/>
              </p14:xfrm>
            </p:contentPart>
          </mc:Choice>
          <mc:Fallback xmlns="">
            <p:pic>
              <p:nvPicPr>
                <p:cNvPr id="883" name="Ink 882">
                  <a:extLst>
                    <a:ext uri="{FF2B5EF4-FFF2-40B4-BE49-F238E27FC236}">
                      <a16:creationId xmlns:a16="http://schemas.microsoft.com/office/drawing/2014/main" id="{AD1720D9-04A8-F96D-A8B7-EE0967A7A242}"/>
                    </a:ext>
                  </a:extLst>
                </p:cNvPr>
                <p:cNvPicPr/>
                <p:nvPr/>
              </p:nvPicPr>
              <p:blipFill>
                <a:blip r:embed="rId1763"/>
                <a:stretch>
                  <a:fillRect/>
                </a:stretch>
              </p:blipFill>
              <p:spPr>
                <a:xfrm>
                  <a:off x="8547013" y="3311665"/>
                  <a:ext cx="51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4">
              <p14:nvContentPartPr>
                <p14:cNvPr id="884" name="Ink 883">
                  <a:extLst>
                    <a:ext uri="{FF2B5EF4-FFF2-40B4-BE49-F238E27FC236}">
                      <a16:creationId xmlns:a16="http://schemas.microsoft.com/office/drawing/2014/main" id="{B13204CA-254A-6F2C-3C38-5AF05813952B}"/>
                    </a:ext>
                  </a:extLst>
                </p14:cNvPr>
                <p14:cNvContentPartPr/>
                <p14:nvPr/>
              </p14:nvContentPartPr>
              <p14:xfrm>
                <a:off x="8345413" y="3314545"/>
                <a:ext cx="303480" cy="101520"/>
              </p14:xfrm>
            </p:contentPart>
          </mc:Choice>
          <mc:Fallback xmlns="">
            <p:pic>
              <p:nvPicPr>
                <p:cNvPr id="884" name="Ink 883">
                  <a:extLst>
                    <a:ext uri="{FF2B5EF4-FFF2-40B4-BE49-F238E27FC236}">
                      <a16:creationId xmlns:a16="http://schemas.microsoft.com/office/drawing/2014/main" id="{B13204CA-254A-6F2C-3C38-5AF05813952B}"/>
                    </a:ext>
                  </a:extLst>
                </p:cNvPr>
                <p:cNvPicPr/>
                <p:nvPr/>
              </p:nvPicPr>
              <p:blipFill>
                <a:blip r:embed="rId1765"/>
                <a:stretch>
                  <a:fillRect/>
                </a:stretch>
              </p:blipFill>
              <p:spPr>
                <a:xfrm>
                  <a:off x="8327392" y="3296545"/>
                  <a:ext cx="339162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6">
              <p14:nvContentPartPr>
                <p14:cNvPr id="885" name="Ink 884">
                  <a:extLst>
                    <a:ext uri="{FF2B5EF4-FFF2-40B4-BE49-F238E27FC236}">
                      <a16:creationId xmlns:a16="http://schemas.microsoft.com/office/drawing/2014/main" id="{48E67D3E-7C57-0772-D2FF-95A569273B1E}"/>
                    </a:ext>
                  </a:extLst>
                </p14:cNvPr>
                <p14:cNvContentPartPr/>
                <p14:nvPr/>
              </p14:nvContentPartPr>
              <p14:xfrm>
                <a:off x="8107093" y="3418945"/>
                <a:ext cx="269640" cy="90720"/>
              </p14:xfrm>
            </p:contentPart>
          </mc:Choice>
          <mc:Fallback xmlns="">
            <p:pic>
              <p:nvPicPr>
                <p:cNvPr id="885" name="Ink 884">
                  <a:extLst>
                    <a:ext uri="{FF2B5EF4-FFF2-40B4-BE49-F238E27FC236}">
                      <a16:creationId xmlns:a16="http://schemas.microsoft.com/office/drawing/2014/main" id="{48E67D3E-7C57-0772-D2FF-95A569273B1E}"/>
                    </a:ext>
                  </a:extLst>
                </p:cNvPr>
                <p:cNvPicPr/>
                <p:nvPr/>
              </p:nvPicPr>
              <p:blipFill>
                <a:blip r:embed="rId1767"/>
                <a:stretch>
                  <a:fillRect/>
                </a:stretch>
              </p:blipFill>
              <p:spPr>
                <a:xfrm>
                  <a:off x="8089093" y="3400945"/>
                  <a:ext cx="305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8">
              <p14:nvContentPartPr>
                <p14:cNvPr id="886" name="Ink 885">
                  <a:extLst>
                    <a:ext uri="{FF2B5EF4-FFF2-40B4-BE49-F238E27FC236}">
                      <a16:creationId xmlns:a16="http://schemas.microsoft.com/office/drawing/2014/main" id="{52076E55-895D-F145-28D0-CD9B94396730}"/>
                    </a:ext>
                  </a:extLst>
                </p14:cNvPr>
                <p14:cNvContentPartPr/>
                <p14:nvPr/>
              </p14:nvContentPartPr>
              <p14:xfrm>
                <a:off x="7986493" y="3570865"/>
                <a:ext cx="23040" cy="54720"/>
              </p14:xfrm>
            </p:contentPart>
          </mc:Choice>
          <mc:Fallback xmlns="">
            <p:pic>
              <p:nvPicPr>
                <p:cNvPr id="886" name="Ink 885">
                  <a:extLst>
                    <a:ext uri="{FF2B5EF4-FFF2-40B4-BE49-F238E27FC236}">
                      <a16:creationId xmlns:a16="http://schemas.microsoft.com/office/drawing/2014/main" id="{52076E55-895D-F145-28D0-CD9B94396730}"/>
                    </a:ext>
                  </a:extLst>
                </p:cNvPr>
                <p:cNvPicPr/>
                <p:nvPr/>
              </p:nvPicPr>
              <p:blipFill>
                <a:blip r:embed="rId1769"/>
                <a:stretch>
                  <a:fillRect/>
                </a:stretch>
              </p:blipFill>
              <p:spPr>
                <a:xfrm>
                  <a:off x="7968493" y="3552865"/>
                  <a:ext cx="586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0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80271182-2798-E5AA-A321-F2A191B43D4A}"/>
                    </a:ext>
                  </a:extLst>
                </p14:cNvPr>
                <p14:cNvContentPartPr/>
                <p14:nvPr/>
              </p14:nvContentPartPr>
              <p14:xfrm>
                <a:off x="7701373" y="3723865"/>
                <a:ext cx="20160" cy="1440"/>
              </p14:xfrm>
            </p:contentPart>
          </mc:Choice>
          <mc:Fallback xmlns=""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80271182-2798-E5AA-A321-F2A191B43D4A}"/>
                    </a:ext>
                  </a:extLst>
                </p:cNvPr>
                <p:cNvPicPr/>
                <p:nvPr/>
              </p:nvPicPr>
              <p:blipFill>
                <a:blip r:embed="rId1771"/>
                <a:stretch>
                  <a:fillRect/>
                </a:stretch>
              </p:blipFill>
              <p:spPr>
                <a:xfrm>
                  <a:off x="7683373" y="3705865"/>
                  <a:ext cx="55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2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C8C364F7-0C2A-903B-7F0A-4BBCAFC05DB5}"/>
                    </a:ext>
                  </a:extLst>
                </p14:cNvPr>
                <p14:cNvContentPartPr/>
                <p14:nvPr/>
              </p14:nvContentPartPr>
              <p14:xfrm>
                <a:off x="7675093" y="3695785"/>
                <a:ext cx="140760" cy="82800"/>
              </p14:xfrm>
            </p:contentPart>
          </mc:Choice>
          <mc:Fallback xmlns=""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C8C364F7-0C2A-903B-7F0A-4BBCAFC05DB5}"/>
                    </a:ext>
                  </a:extLst>
                </p:cNvPr>
                <p:cNvPicPr/>
                <p:nvPr/>
              </p:nvPicPr>
              <p:blipFill>
                <a:blip r:embed="rId1773"/>
                <a:stretch>
                  <a:fillRect/>
                </a:stretch>
              </p:blipFill>
              <p:spPr>
                <a:xfrm>
                  <a:off x="7657093" y="3677706"/>
                  <a:ext cx="176400" cy="118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4">
              <p14:nvContentPartPr>
                <p14:cNvPr id="889" name="Ink 888">
                  <a:extLst>
                    <a:ext uri="{FF2B5EF4-FFF2-40B4-BE49-F238E27FC236}">
                      <a16:creationId xmlns:a16="http://schemas.microsoft.com/office/drawing/2014/main" id="{D94C537E-4013-5675-DA13-74552F0F1CF8}"/>
                    </a:ext>
                  </a:extLst>
                </p14:cNvPr>
                <p14:cNvContentPartPr/>
                <p14:nvPr/>
              </p14:nvContentPartPr>
              <p14:xfrm>
                <a:off x="7613173" y="3834025"/>
                <a:ext cx="63720" cy="46080"/>
              </p14:xfrm>
            </p:contentPart>
          </mc:Choice>
          <mc:Fallback xmlns="">
            <p:pic>
              <p:nvPicPr>
                <p:cNvPr id="889" name="Ink 888">
                  <a:extLst>
                    <a:ext uri="{FF2B5EF4-FFF2-40B4-BE49-F238E27FC236}">
                      <a16:creationId xmlns:a16="http://schemas.microsoft.com/office/drawing/2014/main" id="{D94C537E-4013-5675-DA13-74552F0F1CF8}"/>
                    </a:ext>
                  </a:extLst>
                </p:cNvPr>
                <p:cNvPicPr/>
                <p:nvPr/>
              </p:nvPicPr>
              <p:blipFill>
                <a:blip r:embed="rId1775"/>
                <a:stretch>
                  <a:fillRect/>
                </a:stretch>
              </p:blipFill>
              <p:spPr>
                <a:xfrm>
                  <a:off x="7595173" y="3816025"/>
                  <a:ext cx="99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6">
              <p14:nvContentPartPr>
                <p14:cNvPr id="890" name="Ink 889">
                  <a:extLst>
                    <a:ext uri="{FF2B5EF4-FFF2-40B4-BE49-F238E27FC236}">
                      <a16:creationId xmlns:a16="http://schemas.microsoft.com/office/drawing/2014/main" id="{C24819F1-1E7F-4926-EAB7-0203E2B50825}"/>
                    </a:ext>
                  </a:extLst>
                </p14:cNvPr>
                <p14:cNvContentPartPr/>
                <p14:nvPr/>
              </p14:nvContentPartPr>
              <p14:xfrm>
                <a:off x="7593733" y="3965065"/>
                <a:ext cx="152640" cy="78480"/>
              </p14:xfrm>
            </p:contentPart>
          </mc:Choice>
          <mc:Fallback xmlns="">
            <p:pic>
              <p:nvPicPr>
                <p:cNvPr id="890" name="Ink 889">
                  <a:extLst>
                    <a:ext uri="{FF2B5EF4-FFF2-40B4-BE49-F238E27FC236}">
                      <a16:creationId xmlns:a16="http://schemas.microsoft.com/office/drawing/2014/main" id="{C24819F1-1E7F-4926-EAB7-0203E2B50825}"/>
                    </a:ext>
                  </a:extLst>
                </p:cNvPr>
                <p:cNvPicPr/>
                <p:nvPr/>
              </p:nvPicPr>
              <p:blipFill>
                <a:blip r:embed="rId1777"/>
                <a:stretch>
                  <a:fillRect/>
                </a:stretch>
              </p:blipFill>
              <p:spPr>
                <a:xfrm>
                  <a:off x="7575733" y="3947065"/>
                  <a:ext cx="188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8">
              <p14:nvContentPartPr>
                <p14:cNvPr id="891" name="Ink 890">
                  <a:extLst>
                    <a:ext uri="{FF2B5EF4-FFF2-40B4-BE49-F238E27FC236}">
                      <a16:creationId xmlns:a16="http://schemas.microsoft.com/office/drawing/2014/main" id="{2D4C7C80-6571-E4A9-5BC8-60135E29642D}"/>
                    </a:ext>
                  </a:extLst>
                </p14:cNvPr>
                <p14:cNvContentPartPr/>
                <p14:nvPr/>
              </p14:nvContentPartPr>
              <p14:xfrm>
                <a:off x="7470973" y="4115905"/>
                <a:ext cx="122040" cy="83160"/>
              </p14:xfrm>
            </p:contentPart>
          </mc:Choice>
          <mc:Fallback xmlns="">
            <p:pic>
              <p:nvPicPr>
                <p:cNvPr id="891" name="Ink 890">
                  <a:extLst>
                    <a:ext uri="{FF2B5EF4-FFF2-40B4-BE49-F238E27FC236}">
                      <a16:creationId xmlns:a16="http://schemas.microsoft.com/office/drawing/2014/main" id="{2D4C7C80-6571-E4A9-5BC8-60135E29642D}"/>
                    </a:ext>
                  </a:extLst>
                </p:cNvPr>
                <p:cNvPicPr/>
                <p:nvPr/>
              </p:nvPicPr>
              <p:blipFill>
                <a:blip r:embed="rId1779"/>
                <a:stretch>
                  <a:fillRect/>
                </a:stretch>
              </p:blipFill>
              <p:spPr>
                <a:xfrm>
                  <a:off x="7452973" y="4097905"/>
                  <a:ext cx="157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0">
              <p14:nvContentPartPr>
                <p14:cNvPr id="892" name="Ink 891">
                  <a:extLst>
                    <a:ext uri="{FF2B5EF4-FFF2-40B4-BE49-F238E27FC236}">
                      <a16:creationId xmlns:a16="http://schemas.microsoft.com/office/drawing/2014/main" id="{6F1C76DB-EEB9-0471-B3ED-BF29FF148218}"/>
                    </a:ext>
                  </a:extLst>
                </p14:cNvPr>
                <p14:cNvContentPartPr/>
                <p14:nvPr/>
              </p14:nvContentPartPr>
              <p14:xfrm>
                <a:off x="7457653" y="4037065"/>
                <a:ext cx="13680" cy="19800"/>
              </p14:xfrm>
            </p:contentPart>
          </mc:Choice>
          <mc:Fallback xmlns="">
            <p:pic>
              <p:nvPicPr>
                <p:cNvPr id="892" name="Ink 891">
                  <a:extLst>
                    <a:ext uri="{FF2B5EF4-FFF2-40B4-BE49-F238E27FC236}">
                      <a16:creationId xmlns:a16="http://schemas.microsoft.com/office/drawing/2014/main" id="{6F1C76DB-EEB9-0471-B3ED-BF29FF148218}"/>
                    </a:ext>
                  </a:extLst>
                </p:cNvPr>
                <p:cNvPicPr/>
                <p:nvPr/>
              </p:nvPicPr>
              <p:blipFill>
                <a:blip r:embed="rId1781"/>
                <a:stretch>
                  <a:fillRect/>
                </a:stretch>
              </p:blipFill>
              <p:spPr>
                <a:xfrm>
                  <a:off x="7440115" y="4019065"/>
                  <a:ext cx="48406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2">
              <p14:nvContentPartPr>
                <p14:cNvPr id="893" name="Ink 892">
                  <a:extLst>
                    <a:ext uri="{FF2B5EF4-FFF2-40B4-BE49-F238E27FC236}">
                      <a16:creationId xmlns:a16="http://schemas.microsoft.com/office/drawing/2014/main" id="{9E0A837F-865C-6E39-0D57-30350C229CD6}"/>
                    </a:ext>
                  </a:extLst>
                </p14:cNvPr>
                <p14:cNvContentPartPr/>
                <p14:nvPr/>
              </p14:nvContentPartPr>
              <p14:xfrm>
                <a:off x="9318133" y="4551145"/>
                <a:ext cx="4680" cy="4680"/>
              </p14:xfrm>
            </p:contentPart>
          </mc:Choice>
          <mc:Fallback xmlns="">
            <p:pic>
              <p:nvPicPr>
                <p:cNvPr id="893" name="Ink 892">
                  <a:extLst>
                    <a:ext uri="{FF2B5EF4-FFF2-40B4-BE49-F238E27FC236}">
                      <a16:creationId xmlns:a16="http://schemas.microsoft.com/office/drawing/2014/main" id="{9E0A837F-865C-6E39-0D57-30350C229CD6}"/>
                    </a:ext>
                  </a:extLst>
                </p:cNvPr>
                <p:cNvPicPr/>
                <p:nvPr/>
              </p:nvPicPr>
              <p:blipFill>
                <a:blip r:embed="rId1724"/>
                <a:stretch>
                  <a:fillRect/>
                </a:stretch>
              </p:blipFill>
              <p:spPr>
                <a:xfrm>
                  <a:off x="9300133" y="4533145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3">
              <p14:nvContentPartPr>
                <p14:cNvPr id="894" name="Ink 893">
                  <a:extLst>
                    <a:ext uri="{FF2B5EF4-FFF2-40B4-BE49-F238E27FC236}">
                      <a16:creationId xmlns:a16="http://schemas.microsoft.com/office/drawing/2014/main" id="{4519873F-A9A6-C983-6F9C-46C4908FFCE3}"/>
                    </a:ext>
                  </a:extLst>
                </p14:cNvPr>
                <p14:cNvContentPartPr/>
                <p14:nvPr/>
              </p14:nvContentPartPr>
              <p14:xfrm>
                <a:off x="9013573" y="4637545"/>
                <a:ext cx="13320" cy="14760"/>
              </p14:xfrm>
            </p:contentPart>
          </mc:Choice>
          <mc:Fallback xmlns="">
            <p:pic>
              <p:nvPicPr>
                <p:cNvPr id="894" name="Ink 893">
                  <a:extLst>
                    <a:ext uri="{FF2B5EF4-FFF2-40B4-BE49-F238E27FC236}">
                      <a16:creationId xmlns:a16="http://schemas.microsoft.com/office/drawing/2014/main" id="{4519873F-A9A6-C983-6F9C-46C4908FFCE3}"/>
                    </a:ext>
                  </a:extLst>
                </p:cNvPr>
                <p:cNvPicPr/>
                <p:nvPr/>
              </p:nvPicPr>
              <p:blipFill>
                <a:blip r:embed="rId1747"/>
                <a:stretch>
                  <a:fillRect/>
                </a:stretch>
              </p:blipFill>
              <p:spPr>
                <a:xfrm>
                  <a:off x="8995573" y="4619974"/>
                  <a:ext cx="48960" cy="495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4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D21F402B-E40A-614B-1868-434D61210390}"/>
                    </a:ext>
                  </a:extLst>
                </p14:cNvPr>
                <p14:cNvContentPartPr/>
                <p14:nvPr/>
              </p14:nvContentPartPr>
              <p14:xfrm>
                <a:off x="8895493" y="4661665"/>
                <a:ext cx="100440" cy="82080"/>
              </p14:xfrm>
            </p:contentPart>
          </mc:Choice>
          <mc:Fallback xmlns=""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D21F402B-E40A-614B-1868-434D61210390}"/>
                    </a:ext>
                  </a:extLst>
                </p:cNvPr>
                <p:cNvPicPr/>
                <p:nvPr/>
              </p:nvPicPr>
              <p:blipFill>
                <a:blip r:embed="rId1785"/>
                <a:stretch>
                  <a:fillRect/>
                </a:stretch>
              </p:blipFill>
              <p:spPr>
                <a:xfrm>
                  <a:off x="8877493" y="4643744"/>
                  <a:ext cx="136080" cy="1175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6">
              <p14:nvContentPartPr>
                <p14:cNvPr id="896" name="Ink 895">
                  <a:extLst>
                    <a:ext uri="{FF2B5EF4-FFF2-40B4-BE49-F238E27FC236}">
                      <a16:creationId xmlns:a16="http://schemas.microsoft.com/office/drawing/2014/main" id="{0B9A029E-7B05-9D3B-CE7D-7949249F56D2}"/>
                    </a:ext>
                  </a:extLst>
                </p14:cNvPr>
                <p14:cNvContentPartPr/>
                <p14:nvPr/>
              </p14:nvContentPartPr>
              <p14:xfrm>
                <a:off x="6583213" y="4648705"/>
                <a:ext cx="69840" cy="38160"/>
              </p14:xfrm>
            </p:contentPart>
          </mc:Choice>
          <mc:Fallback xmlns="">
            <p:pic>
              <p:nvPicPr>
                <p:cNvPr id="896" name="Ink 895">
                  <a:extLst>
                    <a:ext uri="{FF2B5EF4-FFF2-40B4-BE49-F238E27FC236}">
                      <a16:creationId xmlns:a16="http://schemas.microsoft.com/office/drawing/2014/main" id="{0B9A029E-7B05-9D3B-CE7D-7949249F56D2}"/>
                    </a:ext>
                  </a:extLst>
                </p:cNvPr>
                <p:cNvPicPr/>
                <p:nvPr/>
              </p:nvPicPr>
              <p:blipFill>
                <a:blip r:embed="rId1787"/>
                <a:stretch>
                  <a:fillRect/>
                </a:stretch>
              </p:blipFill>
              <p:spPr>
                <a:xfrm>
                  <a:off x="6565213" y="4630534"/>
                  <a:ext cx="105480" cy="74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8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317F51AC-59F6-58F0-2C5A-9BDCF8D5F06E}"/>
                    </a:ext>
                  </a:extLst>
                </p14:cNvPr>
                <p14:cNvContentPartPr/>
                <p14:nvPr/>
              </p14:nvContentPartPr>
              <p14:xfrm>
                <a:off x="6753853" y="4510825"/>
                <a:ext cx="23400" cy="15480"/>
              </p14:xfrm>
            </p:contentPart>
          </mc:Choice>
          <mc:Fallback xmlns=""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317F51AC-59F6-58F0-2C5A-9BDCF8D5F06E}"/>
                    </a:ext>
                  </a:extLst>
                </p:cNvPr>
                <p:cNvPicPr/>
                <p:nvPr/>
              </p:nvPicPr>
              <p:blipFill>
                <a:blip r:embed="rId1789"/>
                <a:stretch>
                  <a:fillRect/>
                </a:stretch>
              </p:blipFill>
              <p:spPr>
                <a:xfrm>
                  <a:off x="6735853" y="4492825"/>
                  <a:ext cx="59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0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BE6647FE-7448-148B-E873-93DAC15AD077}"/>
                    </a:ext>
                  </a:extLst>
                </p14:cNvPr>
                <p14:cNvContentPartPr/>
                <p14:nvPr/>
              </p14:nvContentPartPr>
              <p14:xfrm>
                <a:off x="6977773" y="4361785"/>
                <a:ext cx="2520" cy="72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BE6647FE-7448-148B-E873-93DAC15AD077}"/>
                    </a:ext>
                  </a:extLst>
                </p:cNvPr>
                <p:cNvPicPr/>
                <p:nvPr/>
              </p:nvPicPr>
              <p:blipFill>
                <a:blip r:embed="rId1724"/>
                <a:stretch>
                  <a:fillRect/>
                </a:stretch>
              </p:blipFill>
              <p:spPr>
                <a:xfrm>
                  <a:off x="6959773" y="4349785"/>
                  <a:ext cx="38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1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A9D841C1-90E1-AC26-7680-5BFBB1B95B87}"/>
                    </a:ext>
                  </a:extLst>
                </p14:cNvPr>
                <p14:cNvContentPartPr/>
                <p14:nvPr/>
              </p14:nvContentPartPr>
              <p14:xfrm>
                <a:off x="6995773" y="4316425"/>
                <a:ext cx="43920" cy="43560"/>
              </p14:xfrm>
            </p:contentPart>
          </mc:Choice>
          <mc:Fallback xmlns=""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A9D841C1-90E1-AC26-7680-5BFBB1B95B87}"/>
                    </a:ext>
                  </a:extLst>
                </p:cNvPr>
                <p:cNvPicPr/>
                <p:nvPr/>
              </p:nvPicPr>
              <p:blipFill>
                <a:blip r:embed="rId1792"/>
                <a:stretch>
                  <a:fillRect/>
                </a:stretch>
              </p:blipFill>
              <p:spPr>
                <a:xfrm>
                  <a:off x="6977773" y="4298275"/>
                  <a:ext cx="79560" cy="79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3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94CA324B-1A3D-4EF5-2AAA-5C560B858CA4}"/>
                    </a:ext>
                  </a:extLst>
                </p14:cNvPr>
                <p14:cNvContentPartPr/>
                <p14:nvPr/>
              </p14:nvContentPartPr>
              <p14:xfrm>
                <a:off x="6761053" y="4611985"/>
                <a:ext cx="13320" cy="1368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94CA324B-1A3D-4EF5-2AAA-5C560B858CA4}"/>
                    </a:ext>
                  </a:extLst>
                </p:cNvPr>
                <p:cNvPicPr/>
                <p:nvPr/>
              </p:nvPicPr>
              <p:blipFill>
                <a:blip r:embed="rId1747"/>
                <a:stretch>
                  <a:fillRect/>
                </a:stretch>
              </p:blipFill>
              <p:spPr>
                <a:xfrm>
                  <a:off x="6743053" y="4593985"/>
                  <a:ext cx="48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4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734686FE-45B1-B7BA-0B03-EFC273B3A964}"/>
                    </a:ext>
                  </a:extLst>
                </p14:cNvPr>
                <p14:cNvContentPartPr/>
                <p14:nvPr/>
              </p14:nvContentPartPr>
              <p14:xfrm>
                <a:off x="6925213" y="4409305"/>
                <a:ext cx="77400" cy="6228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734686FE-45B1-B7BA-0B03-EFC273B3A964}"/>
                    </a:ext>
                  </a:extLst>
                </p:cNvPr>
                <p:cNvPicPr/>
                <p:nvPr/>
              </p:nvPicPr>
              <p:blipFill>
                <a:blip r:embed="rId1795"/>
                <a:stretch>
                  <a:fillRect/>
                </a:stretch>
              </p:blipFill>
              <p:spPr>
                <a:xfrm>
                  <a:off x="6907213" y="4391305"/>
                  <a:ext cx="113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6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FB757730-16E3-5B96-398D-E660F251451D}"/>
                    </a:ext>
                  </a:extLst>
                </p14:cNvPr>
                <p14:cNvContentPartPr/>
                <p14:nvPr/>
              </p14:nvContentPartPr>
              <p14:xfrm>
                <a:off x="7173253" y="4245505"/>
                <a:ext cx="10080" cy="1800"/>
              </p14:xfrm>
            </p:contentPart>
          </mc:Choice>
          <mc:Fallback xmlns=""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FB757730-16E3-5B96-398D-E660F251451D}"/>
                    </a:ext>
                  </a:extLst>
                </p:cNvPr>
                <p:cNvPicPr/>
                <p:nvPr/>
              </p:nvPicPr>
              <p:blipFill>
                <a:blip r:embed="rId1797"/>
                <a:stretch>
                  <a:fillRect/>
                </a:stretch>
              </p:blipFill>
              <p:spPr>
                <a:xfrm>
                  <a:off x="7155253" y="4230505"/>
                  <a:ext cx="45720" cy="31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8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E3FE58FE-3153-27D5-181D-5B99169A78B6}"/>
                    </a:ext>
                  </a:extLst>
                </p14:cNvPr>
                <p14:cNvContentPartPr/>
                <p14:nvPr/>
              </p14:nvContentPartPr>
              <p14:xfrm>
                <a:off x="7157773" y="4251985"/>
                <a:ext cx="2520" cy="1440"/>
              </p14:xfrm>
            </p:contentPart>
          </mc:Choice>
          <mc:Fallback xmlns=""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E3FE58FE-3153-27D5-181D-5B99169A78B6}"/>
                    </a:ext>
                  </a:extLst>
                </p:cNvPr>
                <p:cNvPicPr/>
                <p:nvPr/>
              </p:nvPicPr>
              <p:blipFill>
                <a:blip r:embed="rId1724"/>
                <a:stretch>
                  <a:fillRect/>
                </a:stretch>
              </p:blipFill>
              <p:spPr>
                <a:xfrm>
                  <a:off x="7139773" y="4233985"/>
                  <a:ext cx="38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9">
              <p14:nvContentPartPr>
                <p14:cNvPr id="904" name="Ink 903">
                  <a:extLst>
                    <a:ext uri="{FF2B5EF4-FFF2-40B4-BE49-F238E27FC236}">
                      <a16:creationId xmlns:a16="http://schemas.microsoft.com/office/drawing/2014/main" id="{64871CD8-255E-499B-6569-60E002FB65A5}"/>
                    </a:ext>
                  </a:extLst>
                </p14:cNvPr>
                <p14:cNvContentPartPr/>
                <p14:nvPr/>
              </p14:nvContentPartPr>
              <p14:xfrm>
                <a:off x="7280893" y="3966505"/>
                <a:ext cx="181800" cy="107640"/>
              </p14:xfrm>
            </p:contentPart>
          </mc:Choice>
          <mc:Fallback xmlns="">
            <p:pic>
              <p:nvPicPr>
                <p:cNvPr id="904" name="Ink 903">
                  <a:extLst>
                    <a:ext uri="{FF2B5EF4-FFF2-40B4-BE49-F238E27FC236}">
                      <a16:creationId xmlns:a16="http://schemas.microsoft.com/office/drawing/2014/main" id="{64871CD8-255E-499B-6569-60E002FB65A5}"/>
                    </a:ext>
                  </a:extLst>
                </p:cNvPr>
                <p:cNvPicPr/>
                <p:nvPr/>
              </p:nvPicPr>
              <p:blipFill>
                <a:blip r:embed="rId1800"/>
                <a:stretch>
                  <a:fillRect/>
                </a:stretch>
              </p:blipFill>
              <p:spPr>
                <a:xfrm>
                  <a:off x="7262893" y="3948445"/>
                  <a:ext cx="217440" cy="14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1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1C9E2D71-877D-0F86-FD0A-AF4B447ECFEC}"/>
                    </a:ext>
                  </a:extLst>
                </p14:cNvPr>
                <p14:cNvContentPartPr/>
                <p14:nvPr/>
              </p14:nvContentPartPr>
              <p14:xfrm>
                <a:off x="7503373" y="3930145"/>
                <a:ext cx="13320" cy="720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1C9E2D71-877D-0F86-FD0A-AF4B447ECFEC}"/>
                    </a:ext>
                  </a:extLst>
                </p:cNvPr>
                <p:cNvPicPr/>
                <p:nvPr/>
              </p:nvPicPr>
              <p:blipFill>
                <a:blip r:embed="rId1802"/>
                <a:stretch>
                  <a:fillRect/>
                </a:stretch>
              </p:blipFill>
              <p:spPr>
                <a:xfrm>
                  <a:off x="7484873" y="3913002"/>
                  <a:ext cx="49950" cy="41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3">
              <p14:nvContentPartPr>
                <p14:cNvPr id="906" name="Ink 905">
                  <a:extLst>
                    <a:ext uri="{FF2B5EF4-FFF2-40B4-BE49-F238E27FC236}">
                      <a16:creationId xmlns:a16="http://schemas.microsoft.com/office/drawing/2014/main" id="{B7C9B8A5-C6E3-8914-5AF0-6F038911B941}"/>
                    </a:ext>
                  </a:extLst>
                </p14:cNvPr>
                <p14:cNvContentPartPr/>
                <p14:nvPr/>
              </p14:nvContentPartPr>
              <p14:xfrm>
                <a:off x="7176493" y="4151905"/>
                <a:ext cx="21240" cy="32760"/>
              </p14:xfrm>
            </p:contentPart>
          </mc:Choice>
          <mc:Fallback xmlns="">
            <p:pic>
              <p:nvPicPr>
                <p:cNvPr id="906" name="Ink 905">
                  <a:extLst>
                    <a:ext uri="{FF2B5EF4-FFF2-40B4-BE49-F238E27FC236}">
                      <a16:creationId xmlns:a16="http://schemas.microsoft.com/office/drawing/2014/main" id="{B7C9B8A5-C6E3-8914-5AF0-6F038911B941}"/>
                    </a:ext>
                  </a:extLst>
                </p:cNvPr>
                <p:cNvPicPr/>
                <p:nvPr/>
              </p:nvPicPr>
              <p:blipFill>
                <a:blip r:embed="rId1804"/>
                <a:stretch>
                  <a:fillRect/>
                </a:stretch>
              </p:blipFill>
              <p:spPr>
                <a:xfrm>
                  <a:off x="7158493" y="4133905"/>
                  <a:ext cx="568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5">
              <p14:nvContentPartPr>
                <p14:cNvPr id="907" name="Ink 906">
                  <a:extLst>
                    <a:ext uri="{FF2B5EF4-FFF2-40B4-BE49-F238E27FC236}">
                      <a16:creationId xmlns:a16="http://schemas.microsoft.com/office/drawing/2014/main" id="{FD2E1DF8-88BD-AF9A-3351-57B418169AF2}"/>
                    </a:ext>
                  </a:extLst>
                </p14:cNvPr>
                <p14:cNvContentPartPr/>
                <p14:nvPr/>
              </p14:nvContentPartPr>
              <p14:xfrm>
                <a:off x="7139413" y="4199785"/>
                <a:ext cx="16560" cy="9360"/>
              </p14:xfrm>
            </p:contentPart>
          </mc:Choice>
          <mc:Fallback xmlns="">
            <p:pic>
              <p:nvPicPr>
                <p:cNvPr id="907" name="Ink 906">
                  <a:extLst>
                    <a:ext uri="{FF2B5EF4-FFF2-40B4-BE49-F238E27FC236}">
                      <a16:creationId xmlns:a16="http://schemas.microsoft.com/office/drawing/2014/main" id="{FD2E1DF8-88BD-AF9A-3351-57B418169AF2}"/>
                    </a:ext>
                  </a:extLst>
                </p:cNvPr>
                <p:cNvPicPr/>
                <p:nvPr/>
              </p:nvPicPr>
              <p:blipFill>
                <a:blip r:embed="rId1806"/>
                <a:stretch>
                  <a:fillRect/>
                </a:stretch>
              </p:blipFill>
              <p:spPr>
                <a:xfrm>
                  <a:off x="7121013" y="4182452"/>
                  <a:ext cx="52992" cy="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7">
              <p14:nvContentPartPr>
                <p14:cNvPr id="908" name="Ink 907">
                  <a:extLst>
                    <a:ext uri="{FF2B5EF4-FFF2-40B4-BE49-F238E27FC236}">
                      <a16:creationId xmlns:a16="http://schemas.microsoft.com/office/drawing/2014/main" id="{2D35522C-A518-D4DE-F495-6D51E6C9DBB1}"/>
                    </a:ext>
                  </a:extLst>
                </p14:cNvPr>
                <p14:cNvContentPartPr/>
                <p14:nvPr/>
              </p14:nvContentPartPr>
              <p14:xfrm>
                <a:off x="7234813" y="4104385"/>
                <a:ext cx="89280" cy="40320"/>
              </p14:xfrm>
            </p:contentPart>
          </mc:Choice>
          <mc:Fallback xmlns="">
            <p:pic>
              <p:nvPicPr>
                <p:cNvPr id="908" name="Ink 907">
                  <a:extLst>
                    <a:ext uri="{FF2B5EF4-FFF2-40B4-BE49-F238E27FC236}">
                      <a16:creationId xmlns:a16="http://schemas.microsoft.com/office/drawing/2014/main" id="{2D35522C-A518-D4DE-F495-6D51E6C9DBB1}"/>
                    </a:ext>
                  </a:extLst>
                </p:cNvPr>
                <p:cNvPicPr/>
                <p:nvPr/>
              </p:nvPicPr>
              <p:blipFill>
                <a:blip r:embed="rId1808"/>
                <a:stretch>
                  <a:fillRect/>
                </a:stretch>
              </p:blipFill>
              <p:spPr>
                <a:xfrm>
                  <a:off x="7216813" y="4086223"/>
                  <a:ext cx="124920" cy="76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9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31866F48-1FA0-38F9-2809-D4C39CE7782D}"/>
                    </a:ext>
                  </a:extLst>
                </p14:cNvPr>
                <p14:cNvContentPartPr/>
                <p14:nvPr/>
              </p14:nvContentPartPr>
              <p14:xfrm>
                <a:off x="9143893" y="3048865"/>
                <a:ext cx="100440" cy="64440"/>
              </p14:xfrm>
            </p:contentPart>
          </mc:Choice>
          <mc:Fallback xmlns=""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31866F48-1FA0-38F9-2809-D4C39CE7782D}"/>
                    </a:ext>
                  </a:extLst>
                </p:cNvPr>
                <p:cNvPicPr/>
                <p:nvPr/>
              </p:nvPicPr>
              <p:blipFill>
                <a:blip r:embed="rId1810"/>
                <a:stretch>
                  <a:fillRect/>
                </a:stretch>
              </p:blipFill>
              <p:spPr>
                <a:xfrm>
                  <a:off x="9125957" y="3030865"/>
                  <a:ext cx="135953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1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1DE784A4-F5A5-F8B3-5B26-25A051B5B2D1}"/>
                    </a:ext>
                  </a:extLst>
                </p14:cNvPr>
                <p14:cNvContentPartPr/>
                <p14:nvPr/>
              </p14:nvContentPartPr>
              <p14:xfrm>
                <a:off x="9341533" y="3022225"/>
                <a:ext cx="129600" cy="21240"/>
              </p14:xfrm>
            </p:contentPart>
          </mc:Choice>
          <mc:Fallback xmlns=""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1DE784A4-F5A5-F8B3-5B26-25A051B5B2D1}"/>
                    </a:ext>
                  </a:extLst>
                </p:cNvPr>
                <p:cNvPicPr/>
                <p:nvPr/>
              </p:nvPicPr>
              <p:blipFill>
                <a:blip r:embed="rId1812"/>
                <a:stretch>
                  <a:fillRect/>
                </a:stretch>
              </p:blipFill>
              <p:spPr>
                <a:xfrm>
                  <a:off x="9323533" y="3003915"/>
                  <a:ext cx="165240" cy="57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3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E89733D6-D902-9A9E-221D-0DB06F27E563}"/>
                    </a:ext>
                  </a:extLst>
                </p14:cNvPr>
                <p14:cNvContentPartPr/>
                <p14:nvPr/>
              </p14:nvContentPartPr>
              <p14:xfrm>
                <a:off x="9555013" y="3120865"/>
                <a:ext cx="1440" cy="1440"/>
              </p14:xfrm>
            </p:contentPart>
          </mc:Choice>
          <mc:Fallback xmlns=""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E89733D6-D902-9A9E-221D-0DB06F27E563}"/>
                    </a:ext>
                  </a:extLst>
                </p:cNvPr>
                <p:cNvPicPr/>
                <p:nvPr/>
              </p:nvPicPr>
              <p:blipFill>
                <a:blip r:embed="rId1814"/>
                <a:stretch>
                  <a:fillRect/>
                </a:stretch>
              </p:blipFill>
              <p:spPr>
                <a:xfrm>
                  <a:off x="9537013" y="3102865"/>
                  <a:ext cx="37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5">
              <p14:nvContentPartPr>
                <p14:cNvPr id="912" name="Ink 911">
                  <a:extLst>
                    <a:ext uri="{FF2B5EF4-FFF2-40B4-BE49-F238E27FC236}">
                      <a16:creationId xmlns:a16="http://schemas.microsoft.com/office/drawing/2014/main" id="{E3099C35-E741-71F7-C46A-F6F789DC8894}"/>
                    </a:ext>
                  </a:extLst>
                </p14:cNvPr>
                <p14:cNvContentPartPr/>
                <p14:nvPr/>
              </p14:nvContentPartPr>
              <p14:xfrm>
                <a:off x="9560053" y="3114025"/>
                <a:ext cx="10440" cy="3960"/>
              </p14:xfrm>
            </p:contentPart>
          </mc:Choice>
          <mc:Fallback xmlns="">
            <p:pic>
              <p:nvPicPr>
                <p:cNvPr id="912" name="Ink 911">
                  <a:extLst>
                    <a:ext uri="{FF2B5EF4-FFF2-40B4-BE49-F238E27FC236}">
                      <a16:creationId xmlns:a16="http://schemas.microsoft.com/office/drawing/2014/main" id="{E3099C35-E741-71F7-C46A-F6F789DC8894}"/>
                    </a:ext>
                  </a:extLst>
                </p:cNvPr>
                <p:cNvPicPr/>
                <p:nvPr/>
              </p:nvPicPr>
              <p:blipFill>
                <a:blip r:embed="rId1816"/>
                <a:stretch>
                  <a:fillRect/>
                </a:stretch>
              </p:blipFill>
              <p:spPr>
                <a:xfrm>
                  <a:off x="9542653" y="3097525"/>
                  <a:ext cx="44892" cy="36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7">
              <p14:nvContentPartPr>
                <p14:cNvPr id="913" name="Ink 912">
                  <a:extLst>
                    <a:ext uri="{FF2B5EF4-FFF2-40B4-BE49-F238E27FC236}">
                      <a16:creationId xmlns:a16="http://schemas.microsoft.com/office/drawing/2014/main" id="{D6649CFF-4D92-A9FC-940D-70852BE9D167}"/>
                    </a:ext>
                  </a:extLst>
                </p14:cNvPr>
                <p14:cNvContentPartPr/>
                <p14:nvPr/>
              </p14:nvContentPartPr>
              <p14:xfrm>
                <a:off x="9722773" y="3132745"/>
                <a:ext cx="4680" cy="26280"/>
              </p14:xfrm>
            </p:contentPart>
          </mc:Choice>
          <mc:Fallback xmlns="">
            <p:pic>
              <p:nvPicPr>
                <p:cNvPr id="913" name="Ink 912">
                  <a:extLst>
                    <a:ext uri="{FF2B5EF4-FFF2-40B4-BE49-F238E27FC236}">
                      <a16:creationId xmlns:a16="http://schemas.microsoft.com/office/drawing/2014/main" id="{D6649CFF-4D92-A9FC-940D-70852BE9D167}"/>
                    </a:ext>
                  </a:extLst>
                </p:cNvPr>
                <p:cNvPicPr/>
                <p:nvPr/>
              </p:nvPicPr>
              <p:blipFill>
                <a:blip r:embed="rId1818"/>
                <a:stretch>
                  <a:fillRect/>
                </a:stretch>
              </p:blipFill>
              <p:spPr>
                <a:xfrm>
                  <a:off x="9704773" y="3114745"/>
                  <a:ext cx="40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9">
              <p14:nvContentPartPr>
                <p14:cNvPr id="914" name="Ink 913">
                  <a:extLst>
                    <a:ext uri="{FF2B5EF4-FFF2-40B4-BE49-F238E27FC236}">
                      <a16:creationId xmlns:a16="http://schemas.microsoft.com/office/drawing/2014/main" id="{D5417A6F-D5CF-B3F4-2DEA-EBB0EC06E357}"/>
                    </a:ext>
                  </a:extLst>
                </p14:cNvPr>
                <p14:cNvContentPartPr/>
                <p14:nvPr/>
              </p14:nvContentPartPr>
              <p14:xfrm>
                <a:off x="8652133" y="3756265"/>
                <a:ext cx="12240" cy="6120"/>
              </p14:xfrm>
            </p:contentPart>
          </mc:Choice>
          <mc:Fallback xmlns="">
            <p:pic>
              <p:nvPicPr>
                <p:cNvPr id="914" name="Ink 913">
                  <a:extLst>
                    <a:ext uri="{FF2B5EF4-FFF2-40B4-BE49-F238E27FC236}">
                      <a16:creationId xmlns:a16="http://schemas.microsoft.com/office/drawing/2014/main" id="{D5417A6F-D5CF-B3F4-2DEA-EBB0EC06E357}"/>
                    </a:ext>
                  </a:extLst>
                </p:cNvPr>
                <p:cNvPicPr/>
                <p:nvPr/>
              </p:nvPicPr>
              <p:blipFill>
                <a:blip r:embed="rId1820"/>
                <a:stretch>
                  <a:fillRect/>
                </a:stretch>
              </p:blipFill>
              <p:spPr>
                <a:xfrm>
                  <a:off x="8634133" y="3739265"/>
                  <a:ext cx="47880" cy="39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1">
              <p14:nvContentPartPr>
                <p14:cNvPr id="915" name="Ink 914">
                  <a:extLst>
                    <a:ext uri="{FF2B5EF4-FFF2-40B4-BE49-F238E27FC236}">
                      <a16:creationId xmlns:a16="http://schemas.microsoft.com/office/drawing/2014/main" id="{6D203515-4C86-1F6B-8F74-DD0445A2950F}"/>
                    </a:ext>
                  </a:extLst>
                </p14:cNvPr>
                <p14:cNvContentPartPr/>
                <p14:nvPr/>
              </p14:nvContentPartPr>
              <p14:xfrm>
                <a:off x="8673373" y="3740065"/>
                <a:ext cx="84960" cy="28800"/>
              </p14:xfrm>
            </p:contentPart>
          </mc:Choice>
          <mc:Fallback xmlns="">
            <p:pic>
              <p:nvPicPr>
                <p:cNvPr id="915" name="Ink 914">
                  <a:extLst>
                    <a:ext uri="{FF2B5EF4-FFF2-40B4-BE49-F238E27FC236}">
                      <a16:creationId xmlns:a16="http://schemas.microsoft.com/office/drawing/2014/main" id="{6D203515-4C86-1F6B-8F74-DD0445A2950F}"/>
                    </a:ext>
                  </a:extLst>
                </p:cNvPr>
                <p:cNvPicPr/>
                <p:nvPr/>
              </p:nvPicPr>
              <p:blipFill>
                <a:blip r:embed="rId1822"/>
                <a:stretch>
                  <a:fillRect/>
                </a:stretch>
              </p:blipFill>
              <p:spPr>
                <a:xfrm>
                  <a:off x="8655373" y="3722065"/>
                  <a:ext cx="120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3">
              <p14:nvContentPartPr>
                <p14:cNvPr id="916" name="Ink 915">
                  <a:extLst>
                    <a:ext uri="{FF2B5EF4-FFF2-40B4-BE49-F238E27FC236}">
                      <a16:creationId xmlns:a16="http://schemas.microsoft.com/office/drawing/2014/main" id="{7EFE8D5E-926B-48F6-D95C-0C77C9CB9BA0}"/>
                    </a:ext>
                  </a:extLst>
                </p14:cNvPr>
                <p14:cNvContentPartPr/>
                <p14:nvPr/>
              </p14:nvContentPartPr>
              <p14:xfrm>
                <a:off x="8502013" y="3789025"/>
                <a:ext cx="135000" cy="29880"/>
              </p14:xfrm>
            </p:contentPart>
          </mc:Choice>
          <mc:Fallback xmlns="">
            <p:pic>
              <p:nvPicPr>
                <p:cNvPr id="916" name="Ink 915">
                  <a:extLst>
                    <a:ext uri="{FF2B5EF4-FFF2-40B4-BE49-F238E27FC236}">
                      <a16:creationId xmlns:a16="http://schemas.microsoft.com/office/drawing/2014/main" id="{7EFE8D5E-926B-48F6-D95C-0C77C9CB9BA0}"/>
                    </a:ext>
                  </a:extLst>
                </p:cNvPr>
                <p:cNvPicPr/>
                <p:nvPr/>
              </p:nvPicPr>
              <p:blipFill>
                <a:blip r:embed="rId1824"/>
                <a:stretch>
                  <a:fillRect/>
                </a:stretch>
              </p:blipFill>
              <p:spPr>
                <a:xfrm>
                  <a:off x="8484013" y="3771239"/>
                  <a:ext cx="170640" cy="65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5">
              <p14:nvContentPartPr>
                <p14:cNvPr id="917" name="Ink 916">
                  <a:extLst>
                    <a:ext uri="{FF2B5EF4-FFF2-40B4-BE49-F238E27FC236}">
                      <a16:creationId xmlns:a16="http://schemas.microsoft.com/office/drawing/2014/main" id="{6872E498-C397-C7AB-5127-3CDBDC4731EA}"/>
                    </a:ext>
                  </a:extLst>
                </p14:cNvPr>
                <p14:cNvContentPartPr/>
                <p14:nvPr/>
              </p14:nvContentPartPr>
              <p14:xfrm>
                <a:off x="8273773" y="3800905"/>
                <a:ext cx="238320" cy="102240"/>
              </p14:xfrm>
            </p:contentPart>
          </mc:Choice>
          <mc:Fallback xmlns="">
            <p:pic>
              <p:nvPicPr>
                <p:cNvPr id="917" name="Ink 916">
                  <a:extLst>
                    <a:ext uri="{FF2B5EF4-FFF2-40B4-BE49-F238E27FC236}">
                      <a16:creationId xmlns:a16="http://schemas.microsoft.com/office/drawing/2014/main" id="{6872E498-C397-C7AB-5127-3CDBDC4731EA}"/>
                    </a:ext>
                  </a:extLst>
                </p:cNvPr>
                <p:cNvPicPr/>
                <p:nvPr/>
              </p:nvPicPr>
              <p:blipFill>
                <a:blip r:embed="rId1826"/>
                <a:stretch>
                  <a:fillRect/>
                </a:stretch>
              </p:blipFill>
              <p:spPr>
                <a:xfrm>
                  <a:off x="8255773" y="3782905"/>
                  <a:ext cx="273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7">
              <p14:nvContentPartPr>
                <p14:cNvPr id="918" name="Ink 917">
                  <a:extLst>
                    <a:ext uri="{FF2B5EF4-FFF2-40B4-BE49-F238E27FC236}">
                      <a16:creationId xmlns:a16="http://schemas.microsoft.com/office/drawing/2014/main" id="{57AD7837-0072-1B4F-2D65-B14967C9B1FA}"/>
                    </a:ext>
                  </a:extLst>
                </p14:cNvPr>
                <p14:cNvContentPartPr/>
                <p14:nvPr/>
              </p14:nvContentPartPr>
              <p14:xfrm>
                <a:off x="8183773" y="3911785"/>
                <a:ext cx="32400" cy="44640"/>
              </p14:xfrm>
            </p:contentPart>
          </mc:Choice>
          <mc:Fallback xmlns="">
            <p:pic>
              <p:nvPicPr>
                <p:cNvPr id="918" name="Ink 917">
                  <a:extLst>
                    <a:ext uri="{FF2B5EF4-FFF2-40B4-BE49-F238E27FC236}">
                      <a16:creationId xmlns:a16="http://schemas.microsoft.com/office/drawing/2014/main" id="{57AD7837-0072-1B4F-2D65-B14967C9B1FA}"/>
                    </a:ext>
                  </a:extLst>
                </p:cNvPr>
                <p:cNvPicPr/>
                <p:nvPr/>
              </p:nvPicPr>
              <p:blipFill>
                <a:blip r:embed="rId1828"/>
                <a:stretch>
                  <a:fillRect/>
                </a:stretch>
              </p:blipFill>
              <p:spPr>
                <a:xfrm>
                  <a:off x="8165773" y="3893785"/>
                  <a:ext cx="68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9">
              <p14:nvContentPartPr>
                <p14:cNvPr id="919" name="Ink 918">
                  <a:extLst>
                    <a:ext uri="{FF2B5EF4-FFF2-40B4-BE49-F238E27FC236}">
                      <a16:creationId xmlns:a16="http://schemas.microsoft.com/office/drawing/2014/main" id="{33E13FDA-3AB3-5238-0B6C-C9340C7C5BFA}"/>
                    </a:ext>
                  </a:extLst>
                </p14:cNvPr>
                <p14:cNvContentPartPr/>
                <p14:nvPr/>
              </p14:nvContentPartPr>
              <p14:xfrm>
                <a:off x="7781653" y="4023745"/>
                <a:ext cx="119520" cy="61560"/>
              </p14:xfrm>
            </p:contentPart>
          </mc:Choice>
          <mc:Fallback xmlns="">
            <p:pic>
              <p:nvPicPr>
                <p:cNvPr id="919" name="Ink 918">
                  <a:extLst>
                    <a:ext uri="{FF2B5EF4-FFF2-40B4-BE49-F238E27FC236}">
                      <a16:creationId xmlns:a16="http://schemas.microsoft.com/office/drawing/2014/main" id="{33E13FDA-3AB3-5238-0B6C-C9340C7C5BFA}"/>
                    </a:ext>
                  </a:extLst>
                </p:cNvPr>
                <p:cNvPicPr/>
                <p:nvPr/>
              </p:nvPicPr>
              <p:blipFill>
                <a:blip r:embed="rId1830"/>
                <a:stretch>
                  <a:fillRect/>
                </a:stretch>
              </p:blipFill>
              <p:spPr>
                <a:xfrm>
                  <a:off x="7763599" y="4005850"/>
                  <a:ext cx="155268" cy="969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1">
              <p14:nvContentPartPr>
                <p14:cNvPr id="920" name="Ink 919">
                  <a:extLst>
                    <a:ext uri="{FF2B5EF4-FFF2-40B4-BE49-F238E27FC236}">
                      <a16:creationId xmlns:a16="http://schemas.microsoft.com/office/drawing/2014/main" id="{0AE86E7F-72E9-5E58-838E-9C458765C283}"/>
                    </a:ext>
                  </a:extLst>
                </p14:cNvPr>
                <p14:cNvContentPartPr/>
                <p14:nvPr/>
              </p14:nvContentPartPr>
              <p14:xfrm>
                <a:off x="7574293" y="4194745"/>
                <a:ext cx="720" cy="6120"/>
              </p14:xfrm>
            </p:contentPart>
          </mc:Choice>
          <mc:Fallback xmlns="">
            <p:pic>
              <p:nvPicPr>
                <p:cNvPr id="920" name="Ink 919">
                  <a:extLst>
                    <a:ext uri="{FF2B5EF4-FFF2-40B4-BE49-F238E27FC236}">
                      <a16:creationId xmlns:a16="http://schemas.microsoft.com/office/drawing/2014/main" id="{0AE86E7F-72E9-5E58-838E-9C458765C283}"/>
                    </a:ext>
                  </a:extLst>
                </p:cNvPr>
                <p:cNvPicPr/>
                <p:nvPr/>
              </p:nvPicPr>
              <p:blipFill>
                <a:blip r:embed="rId1724"/>
                <a:stretch>
                  <a:fillRect/>
                </a:stretch>
              </p:blipFill>
              <p:spPr>
                <a:xfrm>
                  <a:off x="7556293" y="4176745"/>
                  <a:ext cx="363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2">
              <p14:nvContentPartPr>
                <p14:cNvPr id="921" name="Ink 920">
                  <a:extLst>
                    <a:ext uri="{FF2B5EF4-FFF2-40B4-BE49-F238E27FC236}">
                      <a16:creationId xmlns:a16="http://schemas.microsoft.com/office/drawing/2014/main" id="{98B966D2-BC5F-E24B-17F4-AD4038796FC6}"/>
                    </a:ext>
                  </a:extLst>
                </p14:cNvPr>
                <p14:cNvContentPartPr/>
                <p14:nvPr/>
              </p14:nvContentPartPr>
              <p14:xfrm>
                <a:off x="7347133" y="4249825"/>
                <a:ext cx="132120" cy="100080"/>
              </p14:xfrm>
            </p:contentPart>
          </mc:Choice>
          <mc:Fallback xmlns="">
            <p:pic>
              <p:nvPicPr>
                <p:cNvPr id="921" name="Ink 920">
                  <a:extLst>
                    <a:ext uri="{FF2B5EF4-FFF2-40B4-BE49-F238E27FC236}">
                      <a16:creationId xmlns:a16="http://schemas.microsoft.com/office/drawing/2014/main" id="{98B966D2-BC5F-E24B-17F4-AD4038796FC6}"/>
                    </a:ext>
                  </a:extLst>
                </p:cNvPr>
                <p:cNvPicPr/>
                <p:nvPr/>
              </p:nvPicPr>
              <p:blipFill>
                <a:blip r:embed="rId1833"/>
                <a:stretch>
                  <a:fillRect/>
                </a:stretch>
              </p:blipFill>
              <p:spPr>
                <a:xfrm>
                  <a:off x="7329133" y="4231825"/>
                  <a:ext cx="167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4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49E3D902-7C24-869F-AC42-944F2256E9C0}"/>
                    </a:ext>
                  </a:extLst>
                </p14:cNvPr>
                <p14:cNvContentPartPr/>
                <p14:nvPr/>
              </p14:nvContentPartPr>
              <p14:xfrm>
                <a:off x="7387813" y="4256305"/>
                <a:ext cx="157680" cy="129600"/>
              </p14:xfrm>
            </p:contentPart>
          </mc:Choice>
          <mc:Fallback xmlns=""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49E3D902-7C24-869F-AC42-944F2256E9C0}"/>
                    </a:ext>
                  </a:extLst>
                </p:cNvPr>
                <p:cNvPicPr/>
                <p:nvPr/>
              </p:nvPicPr>
              <p:blipFill>
                <a:blip r:embed="rId1835"/>
                <a:stretch>
                  <a:fillRect/>
                </a:stretch>
              </p:blipFill>
              <p:spPr>
                <a:xfrm>
                  <a:off x="7369813" y="4238305"/>
                  <a:ext cx="193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6">
              <p14:nvContentPartPr>
                <p14:cNvPr id="923" name="Ink 922">
                  <a:extLst>
                    <a:ext uri="{FF2B5EF4-FFF2-40B4-BE49-F238E27FC236}">
                      <a16:creationId xmlns:a16="http://schemas.microsoft.com/office/drawing/2014/main" id="{DA8F348E-2EFA-1A05-AADC-E6018B999488}"/>
                    </a:ext>
                  </a:extLst>
                </p14:cNvPr>
                <p14:cNvContentPartPr/>
                <p14:nvPr/>
              </p14:nvContentPartPr>
              <p14:xfrm>
                <a:off x="7362973" y="4404985"/>
                <a:ext cx="43920" cy="33840"/>
              </p14:xfrm>
            </p:contentPart>
          </mc:Choice>
          <mc:Fallback xmlns="">
            <p:pic>
              <p:nvPicPr>
                <p:cNvPr id="923" name="Ink 922">
                  <a:extLst>
                    <a:ext uri="{FF2B5EF4-FFF2-40B4-BE49-F238E27FC236}">
                      <a16:creationId xmlns:a16="http://schemas.microsoft.com/office/drawing/2014/main" id="{DA8F348E-2EFA-1A05-AADC-E6018B999488}"/>
                    </a:ext>
                  </a:extLst>
                </p:cNvPr>
                <p:cNvPicPr/>
                <p:nvPr/>
              </p:nvPicPr>
              <p:blipFill>
                <a:blip r:embed="rId1837"/>
                <a:stretch>
                  <a:fillRect/>
                </a:stretch>
              </p:blipFill>
              <p:spPr>
                <a:xfrm>
                  <a:off x="7344973" y="4386985"/>
                  <a:ext cx="79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8">
              <p14:nvContentPartPr>
                <p14:cNvPr id="924" name="Ink 923">
                  <a:extLst>
                    <a:ext uri="{FF2B5EF4-FFF2-40B4-BE49-F238E27FC236}">
                      <a16:creationId xmlns:a16="http://schemas.microsoft.com/office/drawing/2014/main" id="{8F571433-DD81-F1E0-85AA-8435B8084EC9}"/>
                    </a:ext>
                  </a:extLst>
                </p14:cNvPr>
                <p14:cNvContentPartPr/>
                <p14:nvPr/>
              </p14:nvContentPartPr>
              <p14:xfrm>
                <a:off x="7231933" y="4486705"/>
                <a:ext cx="82080" cy="50040"/>
              </p14:xfrm>
            </p:contentPart>
          </mc:Choice>
          <mc:Fallback xmlns="">
            <p:pic>
              <p:nvPicPr>
                <p:cNvPr id="924" name="Ink 923">
                  <a:extLst>
                    <a:ext uri="{FF2B5EF4-FFF2-40B4-BE49-F238E27FC236}">
                      <a16:creationId xmlns:a16="http://schemas.microsoft.com/office/drawing/2014/main" id="{8F571433-DD81-F1E0-85AA-8435B8084EC9}"/>
                    </a:ext>
                  </a:extLst>
                </p:cNvPr>
                <p:cNvPicPr/>
                <p:nvPr/>
              </p:nvPicPr>
              <p:blipFill>
                <a:blip r:embed="rId1839"/>
                <a:stretch>
                  <a:fillRect/>
                </a:stretch>
              </p:blipFill>
              <p:spPr>
                <a:xfrm>
                  <a:off x="7213933" y="4468705"/>
                  <a:ext cx="1177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0">
              <p14:nvContentPartPr>
                <p14:cNvPr id="925" name="Ink 924">
                  <a:extLst>
                    <a:ext uri="{FF2B5EF4-FFF2-40B4-BE49-F238E27FC236}">
                      <a16:creationId xmlns:a16="http://schemas.microsoft.com/office/drawing/2014/main" id="{8F76375C-84CC-31C4-A803-EDA8489DB7EA}"/>
                    </a:ext>
                  </a:extLst>
                </p14:cNvPr>
                <p14:cNvContentPartPr/>
                <p14:nvPr/>
              </p14:nvContentPartPr>
              <p14:xfrm>
                <a:off x="7157773" y="4587865"/>
                <a:ext cx="39240" cy="64440"/>
              </p14:xfrm>
            </p:contentPart>
          </mc:Choice>
          <mc:Fallback xmlns="">
            <p:pic>
              <p:nvPicPr>
                <p:cNvPr id="925" name="Ink 924">
                  <a:extLst>
                    <a:ext uri="{FF2B5EF4-FFF2-40B4-BE49-F238E27FC236}">
                      <a16:creationId xmlns:a16="http://schemas.microsoft.com/office/drawing/2014/main" id="{8F76375C-84CC-31C4-A803-EDA8489DB7EA}"/>
                    </a:ext>
                  </a:extLst>
                </p:cNvPr>
                <p:cNvPicPr/>
                <p:nvPr/>
              </p:nvPicPr>
              <p:blipFill>
                <a:blip r:embed="rId1841"/>
                <a:stretch>
                  <a:fillRect/>
                </a:stretch>
              </p:blipFill>
              <p:spPr>
                <a:xfrm>
                  <a:off x="7139773" y="4569865"/>
                  <a:ext cx="74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2">
              <p14:nvContentPartPr>
                <p14:cNvPr id="926" name="Ink 925">
                  <a:extLst>
                    <a:ext uri="{FF2B5EF4-FFF2-40B4-BE49-F238E27FC236}">
                      <a16:creationId xmlns:a16="http://schemas.microsoft.com/office/drawing/2014/main" id="{1EB62AC7-3A8A-CF8E-2C3D-545CA88E4C94}"/>
                    </a:ext>
                  </a:extLst>
                </p14:cNvPr>
                <p14:cNvContentPartPr/>
                <p14:nvPr/>
              </p14:nvContentPartPr>
              <p14:xfrm>
                <a:off x="7154533" y="4598665"/>
                <a:ext cx="115200" cy="82080"/>
              </p14:xfrm>
            </p:contentPart>
          </mc:Choice>
          <mc:Fallback xmlns="">
            <p:pic>
              <p:nvPicPr>
                <p:cNvPr id="926" name="Ink 925">
                  <a:extLst>
                    <a:ext uri="{FF2B5EF4-FFF2-40B4-BE49-F238E27FC236}">
                      <a16:creationId xmlns:a16="http://schemas.microsoft.com/office/drawing/2014/main" id="{1EB62AC7-3A8A-CF8E-2C3D-545CA88E4C94}"/>
                    </a:ext>
                  </a:extLst>
                </p:cNvPr>
                <p:cNvPicPr/>
                <p:nvPr/>
              </p:nvPicPr>
              <p:blipFill>
                <a:blip r:embed="rId1843"/>
                <a:stretch>
                  <a:fillRect/>
                </a:stretch>
              </p:blipFill>
              <p:spPr>
                <a:xfrm>
                  <a:off x="7136533" y="4580744"/>
                  <a:ext cx="150840" cy="1175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4">
              <p14:nvContentPartPr>
                <p14:cNvPr id="927" name="Ink 926">
                  <a:extLst>
                    <a:ext uri="{FF2B5EF4-FFF2-40B4-BE49-F238E27FC236}">
                      <a16:creationId xmlns:a16="http://schemas.microsoft.com/office/drawing/2014/main" id="{11199922-8E0F-6248-FC0E-6296FB777DC9}"/>
                    </a:ext>
                  </a:extLst>
                </p14:cNvPr>
                <p14:cNvContentPartPr/>
                <p14:nvPr/>
              </p14:nvContentPartPr>
              <p14:xfrm>
                <a:off x="7111333" y="4772545"/>
                <a:ext cx="6120" cy="22320"/>
              </p14:xfrm>
            </p:contentPart>
          </mc:Choice>
          <mc:Fallback xmlns="">
            <p:pic>
              <p:nvPicPr>
                <p:cNvPr id="927" name="Ink 926">
                  <a:extLst>
                    <a:ext uri="{FF2B5EF4-FFF2-40B4-BE49-F238E27FC236}">
                      <a16:creationId xmlns:a16="http://schemas.microsoft.com/office/drawing/2014/main" id="{11199922-8E0F-6248-FC0E-6296FB777DC9}"/>
                    </a:ext>
                  </a:extLst>
                </p:cNvPr>
                <p:cNvPicPr/>
                <p:nvPr/>
              </p:nvPicPr>
              <p:blipFill>
                <a:blip r:embed="rId1845"/>
                <a:stretch>
                  <a:fillRect/>
                </a:stretch>
              </p:blipFill>
              <p:spPr>
                <a:xfrm>
                  <a:off x="7093333" y="4754831"/>
                  <a:ext cx="41760" cy="57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6">
              <p14:nvContentPartPr>
                <p14:cNvPr id="928" name="Ink 927">
                  <a:extLst>
                    <a:ext uri="{FF2B5EF4-FFF2-40B4-BE49-F238E27FC236}">
                      <a16:creationId xmlns:a16="http://schemas.microsoft.com/office/drawing/2014/main" id="{A7080649-B0CB-FEEB-1BC3-4CE22E119306}"/>
                    </a:ext>
                  </a:extLst>
                </p14:cNvPr>
                <p14:cNvContentPartPr/>
                <p14:nvPr/>
              </p14:nvContentPartPr>
              <p14:xfrm>
                <a:off x="6961933" y="4898545"/>
                <a:ext cx="28440" cy="56880"/>
              </p14:xfrm>
            </p:contentPart>
          </mc:Choice>
          <mc:Fallback xmlns="">
            <p:pic>
              <p:nvPicPr>
                <p:cNvPr id="928" name="Ink 927">
                  <a:extLst>
                    <a:ext uri="{FF2B5EF4-FFF2-40B4-BE49-F238E27FC236}">
                      <a16:creationId xmlns:a16="http://schemas.microsoft.com/office/drawing/2014/main" id="{A7080649-B0CB-FEEB-1BC3-4CE22E119306}"/>
                    </a:ext>
                  </a:extLst>
                </p:cNvPr>
                <p:cNvPicPr/>
                <p:nvPr/>
              </p:nvPicPr>
              <p:blipFill>
                <a:blip r:embed="rId1847"/>
                <a:stretch>
                  <a:fillRect/>
                </a:stretch>
              </p:blipFill>
              <p:spPr>
                <a:xfrm>
                  <a:off x="6943933" y="4880545"/>
                  <a:ext cx="640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8">
              <p14:nvContentPartPr>
                <p14:cNvPr id="929" name="Ink 928">
                  <a:extLst>
                    <a:ext uri="{FF2B5EF4-FFF2-40B4-BE49-F238E27FC236}">
                      <a16:creationId xmlns:a16="http://schemas.microsoft.com/office/drawing/2014/main" id="{7C06C799-31D6-ACE4-2155-A2CDE8DC847C}"/>
                    </a:ext>
                  </a:extLst>
                </p14:cNvPr>
                <p14:cNvContentPartPr/>
                <p14:nvPr/>
              </p14:nvContentPartPr>
              <p14:xfrm>
                <a:off x="7047973" y="4953265"/>
                <a:ext cx="83160" cy="21960"/>
              </p14:xfrm>
            </p:contentPart>
          </mc:Choice>
          <mc:Fallback xmlns="">
            <p:pic>
              <p:nvPicPr>
                <p:cNvPr id="929" name="Ink 928">
                  <a:extLst>
                    <a:ext uri="{FF2B5EF4-FFF2-40B4-BE49-F238E27FC236}">
                      <a16:creationId xmlns:a16="http://schemas.microsoft.com/office/drawing/2014/main" id="{7C06C799-31D6-ACE4-2155-A2CDE8DC847C}"/>
                    </a:ext>
                  </a:extLst>
                </p:cNvPr>
                <p:cNvPicPr/>
                <p:nvPr/>
              </p:nvPicPr>
              <p:blipFill>
                <a:blip r:embed="rId1849"/>
                <a:stretch>
                  <a:fillRect/>
                </a:stretch>
              </p:blipFill>
              <p:spPr>
                <a:xfrm>
                  <a:off x="7030051" y="4935265"/>
                  <a:ext cx="118646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0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1B8A3AAD-F1AB-7140-B26B-0B1DA3FC2D99}"/>
                    </a:ext>
                  </a:extLst>
                </p14:cNvPr>
                <p14:cNvContentPartPr/>
                <p14:nvPr/>
              </p14:nvContentPartPr>
              <p14:xfrm>
                <a:off x="8390053" y="4947865"/>
                <a:ext cx="15840" cy="21960"/>
              </p14:xfrm>
            </p:contentPart>
          </mc:Choice>
          <mc:Fallback xmlns=""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1B8A3AAD-F1AB-7140-B26B-0B1DA3FC2D99}"/>
                    </a:ext>
                  </a:extLst>
                </p:cNvPr>
                <p:cNvPicPr/>
                <p:nvPr/>
              </p:nvPicPr>
              <p:blipFill>
                <a:blip r:embed="rId1851"/>
                <a:stretch>
                  <a:fillRect/>
                </a:stretch>
              </p:blipFill>
              <p:spPr>
                <a:xfrm>
                  <a:off x="8372053" y="4929865"/>
                  <a:ext cx="51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2">
              <p14:nvContentPartPr>
                <p14:cNvPr id="931" name="Ink 930">
                  <a:extLst>
                    <a:ext uri="{FF2B5EF4-FFF2-40B4-BE49-F238E27FC236}">
                      <a16:creationId xmlns:a16="http://schemas.microsoft.com/office/drawing/2014/main" id="{31405525-4092-0B8E-3858-E64856F1B742}"/>
                    </a:ext>
                  </a:extLst>
                </p14:cNvPr>
                <p14:cNvContentPartPr/>
                <p14:nvPr/>
              </p14:nvContentPartPr>
              <p14:xfrm>
                <a:off x="8319133" y="4993225"/>
                <a:ext cx="34200" cy="21960"/>
              </p14:xfrm>
            </p:contentPart>
          </mc:Choice>
          <mc:Fallback xmlns="">
            <p:pic>
              <p:nvPicPr>
                <p:cNvPr id="931" name="Ink 930">
                  <a:extLst>
                    <a:ext uri="{FF2B5EF4-FFF2-40B4-BE49-F238E27FC236}">
                      <a16:creationId xmlns:a16="http://schemas.microsoft.com/office/drawing/2014/main" id="{31405525-4092-0B8E-3858-E64856F1B742}"/>
                    </a:ext>
                  </a:extLst>
                </p:cNvPr>
                <p:cNvPicPr/>
                <p:nvPr/>
              </p:nvPicPr>
              <p:blipFill>
                <a:blip r:embed="rId1853"/>
                <a:stretch>
                  <a:fillRect/>
                </a:stretch>
              </p:blipFill>
              <p:spPr>
                <a:xfrm>
                  <a:off x="8301133" y="4974925"/>
                  <a:ext cx="69840" cy="581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4">
              <p14:nvContentPartPr>
                <p14:cNvPr id="932" name="Ink 931">
                  <a:extLst>
                    <a:ext uri="{FF2B5EF4-FFF2-40B4-BE49-F238E27FC236}">
                      <a16:creationId xmlns:a16="http://schemas.microsoft.com/office/drawing/2014/main" id="{94E1964B-9454-CEE2-D3A3-4536D7A29772}"/>
                    </a:ext>
                  </a:extLst>
                </p14:cNvPr>
                <p14:cNvContentPartPr/>
                <p14:nvPr/>
              </p14:nvContentPartPr>
              <p14:xfrm>
                <a:off x="8025733" y="5028865"/>
                <a:ext cx="45720" cy="19800"/>
              </p14:xfrm>
            </p:contentPart>
          </mc:Choice>
          <mc:Fallback xmlns="">
            <p:pic>
              <p:nvPicPr>
                <p:cNvPr id="932" name="Ink 931">
                  <a:extLst>
                    <a:ext uri="{FF2B5EF4-FFF2-40B4-BE49-F238E27FC236}">
                      <a16:creationId xmlns:a16="http://schemas.microsoft.com/office/drawing/2014/main" id="{94E1964B-9454-CEE2-D3A3-4536D7A29772}"/>
                    </a:ext>
                  </a:extLst>
                </p:cNvPr>
                <p:cNvPicPr/>
                <p:nvPr/>
              </p:nvPicPr>
              <p:blipFill>
                <a:blip r:embed="rId1855"/>
                <a:stretch>
                  <a:fillRect/>
                </a:stretch>
              </p:blipFill>
              <p:spPr>
                <a:xfrm>
                  <a:off x="8007733" y="5010865"/>
                  <a:ext cx="81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6">
              <p14:nvContentPartPr>
                <p14:cNvPr id="933" name="Ink 932">
                  <a:extLst>
                    <a:ext uri="{FF2B5EF4-FFF2-40B4-BE49-F238E27FC236}">
                      <a16:creationId xmlns:a16="http://schemas.microsoft.com/office/drawing/2014/main" id="{95B8931B-5CC8-2314-7B20-BFCD9EE6ECA9}"/>
                    </a:ext>
                  </a:extLst>
                </p14:cNvPr>
                <p14:cNvContentPartPr/>
                <p14:nvPr/>
              </p14:nvContentPartPr>
              <p14:xfrm>
                <a:off x="8193493" y="4936705"/>
                <a:ext cx="29520" cy="11160"/>
              </p14:xfrm>
            </p:contentPart>
          </mc:Choice>
          <mc:Fallback xmlns="">
            <p:pic>
              <p:nvPicPr>
                <p:cNvPr id="933" name="Ink 932">
                  <a:extLst>
                    <a:ext uri="{FF2B5EF4-FFF2-40B4-BE49-F238E27FC236}">
                      <a16:creationId xmlns:a16="http://schemas.microsoft.com/office/drawing/2014/main" id="{95B8931B-5CC8-2314-7B20-BFCD9EE6ECA9}"/>
                    </a:ext>
                  </a:extLst>
                </p:cNvPr>
                <p:cNvPicPr/>
                <p:nvPr/>
              </p:nvPicPr>
              <p:blipFill>
                <a:blip r:embed="rId1857"/>
                <a:stretch>
                  <a:fillRect/>
                </a:stretch>
              </p:blipFill>
              <p:spPr>
                <a:xfrm>
                  <a:off x="8175493" y="4918105"/>
                  <a:ext cx="65160" cy="47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8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954B6F71-9AA6-0364-BDFF-3904CC123BBC}"/>
                    </a:ext>
                  </a:extLst>
                </p14:cNvPr>
                <p14:cNvContentPartPr/>
                <p14:nvPr/>
              </p14:nvContentPartPr>
              <p14:xfrm>
                <a:off x="8287453" y="4874425"/>
                <a:ext cx="7920" cy="5040"/>
              </p14:xfrm>
            </p:contentPart>
          </mc:Choice>
          <mc:Fallback xmlns=""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954B6F71-9AA6-0364-BDFF-3904CC123BBC}"/>
                    </a:ext>
                  </a:extLst>
                </p:cNvPr>
                <p:cNvPicPr/>
                <p:nvPr/>
              </p:nvPicPr>
              <p:blipFill>
                <a:blip r:embed="rId1859"/>
                <a:stretch>
                  <a:fillRect/>
                </a:stretch>
              </p:blipFill>
              <p:spPr>
                <a:xfrm>
                  <a:off x="8269453" y="4857625"/>
                  <a:ext cx="43560" cy="383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0">
              <p14:nvContentPartPr>
                <p14:cNvPr id="935" name="Ink 934">
                  <a:extLst>
                    <a:ext uri="{FF2B5EF4-FFF2-40B4-BE49-F238E27FC236}">
                      <a16:creationId xmlns:a16="http://schemas.microsoft.com/office/drawing/2014/main" id="{8C20CC97-7F8E-0620-7FB2-9AFB6E1269C0}"/>
                    </a:ext>
                  </a:extLst>
                </p14:cNvPr>
                <p14:cNvContentPartPr/>
                <p14:nvPr/>
              </p14:nvContentPartPr>
              <p14:xfrm>
                <a:off x="7994413" y="4711705"/>
                <a:ext cx="24120" cy="19800"/>
              </p14:xfrm>
            </p:contentPart>
          </mc:Choice>
          <mc:Fallback xmlns="">
            <p:pic>
              <p:nvPicPr>
                <p:cNvPr id="935" name="Ink 934">
                  <a:extLst>
                    <a:ext uri="{FF2B5EF4-FFF2-40B4-BE49-F238E27FC236}">
                      <a16:creationId xmlns:a16="http://schemas.microsoft.com/office/drawing/2014/main" id="{8C20CC97-7F8E-0620-7FB2-9AFB6E1269C0}"/>
                    </a:ext>
                  </a:extLst>
                </p:cNvPr>
                <p:cNvPicPr/>
                <p:nvPr/>
              </p:nvPicPr>
              <p:blipFill>
                <a:blip r:embed="rId1861"/>
                <a:stretch>
                  <a:fillRect/>
                </a:stretch>
              </p:blipFill>
              <p:spPr>
                <a:xfrm>
                  <a:off x="7976413" y="4693705"/>
                  <a:ext cx="59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2">
              <p14:nvContentPartPr>
                <p14:cNvPr id="936" name="Ink 935">
                  <a:extLst>
                    <a:ext uri="{FF2B5EF4-FFF2-40B4-BE49-F238E27FC236}">
                      <a16:creationId xmlns:a16="http://schemas.microsoft.com/office/drawing/2014/main" id="{180DEA6F-2073-3D96-1A84-F8E5E8005872}"/>
                    </a:ext>
                  </a:extLst>
                </p14:cNvPr>
                <p14:cNvContentPartPr/>
                <p14:nvPr/>
              </p14:nvContentPartPr>
              <p14:xfrm>
                <a:off x="8055253" y="4642945"/>
                <a:ext cx="19800" cy="20160"/>
              </p14:xfrm>
            </p:contentPart>
          </mc:Choice>
          <mc:Fallback xmlns="">
            <p:pic>
              <p:nvPicPr>
                <p:cNvPr id="936" name="Ink 935">
                  <a:extLst>
                    <a:ext uri="{FF2B5EF4-FFF2-40B4-BE49-F238E27FC236}">
                      <a16:creationId xmlns:a16="http://schemas.microsoft.com/office/drawing/2014/main" id="{180DEA6F-2073-3D96-1A84-F8E5E8005872}"/>
                    </a:ext>
                  </a:extLst>
                </p:cNvPr>
                <p:cNvPicPr/>
                <p:nvPr/>
              </p:nvPicPr>
              <p:blipFill>
                <a:blip r:embed="rId1863"/>
                <a:stretch>
                  <a:fillRect/>
                </a:stretch>
              </p:blipFill>
              <p:spPr>
                <a:xfrm>
                  <a:off x="8037253" y="4624945"/>
                  <a:ext cx="554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4">
              <p14:nvContentPartPr>
                <p14:cNvPr id="937" name="Ink 936">
                  <a:extLst>
                    <a:ext uri="{FF2B5EF4-FFF2-40B4-BE49-F238E27FC236}">
                      <a16:creationId xmlns:a16="http://schemas.microsoft.com/office/drawing/2014/main" id="{4C714532-C96F-8C52-8759-7AC40C3A1408}"/>
                    </a:ext>
                  </a:extLst>
                </p14:cNvPr>
                <p14:cNvContentPartPr/>
                <p14:nvPr/>
              </p14:nvContentPartPr>
              <p14:xfrm>
                <a:off x="8112133" y="4763905"/>
                <a:ext cx="2880" cy="3960"/>
              </p14:xfrm>
            </p:contentPart>
          </mc:Choice>
          <mc:Fallback xmlns="">
            <p:pic>
              <p:nvPicPr>
                <p:cNvPr id="937" name="Ink 936">
                  <a:extLst>
                    <a:ext uri="{FF2B5EF4-FFF2-40B4-BE49-F238E27FC236}">
                      <a16:creationId xmlns:a16="http://schemas.microsoft.com/office/drawing/2014/main" id="{4C714532-C96F-8C52-8759-7AC40C3A1408}"/>
                    </a:ext>
                  </a:extLst>
                </p:cNvPr>
                <p:cNvPicPr/>
                <p:nvPr/>
              </p:nvPicPr>
              <p:blipFill>
                <a:blip r:embed="rId1865"/>
                <a:stretch>
                  <a:fillRect/>
                </a:stretch>
              </p:blipFill>
              <p:spPr>
                <a:xfrm>
                  <a:off x="8094133" y="4745905"/>
                  <a:ext cx="38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6">
              <p14:nvContentPartPr>
                <p14:cNvPr id="938" name="Ink 937">
                  <a:extLst>
                    <a:ext uri="{FF2B5EF4-FFF2-40B4-BE49-F238E27FC236}">
                      <a16:creationId xmlns:a16="http://schemas.microsoft.com/office/drawing/2014/main" id="{F28407E5-86FB-00B1-9C5F-26BF3FC97FCB}"/>
                    </a:ext>
                  </a:extLst>
                </p14:cNvPr>
                <p14:cNvContentPartPr/>
                <p14:nvPr/>
              </p14:nvContentPartPr>
              <p14:xfrm>
                <a:off x="8330293" y="4566265"/>
                <a:ext cx="8280" cy="9000"/>
              </p14:xfrm>
            </p:contentPart>
          </mc:Choice>
          <mc:Fallback xmlns="">
            <p:pic>
              <p:nvPicPr>
                <p:cNvPr id="938" name="Ink 937">
                  <a:extLst>
                    <a:ext uri="{FF2B5EF4-FFF2-40B4-BE49-F238E27FC236}">
                      <a16:creationId xmlns:a16="http://schemas.microsoft.com/office/drawing/2014/main" id="{F28407E5-86FB-00B1-9C5F-26BF3FC97FCB}"/>
                    </a:ext>
                  </a:extLst>
                </p:cNvPr>
                <p:cNvPicPr/>
                <p:nvPr/>
              </p:nvPicPr>
              <p:blipFill>
                <a:blip r:embed="rId1867"/>
                <a:stretch>
                  <a:fillRect/>
                </a:stretch>
              </p:blipFill>
              <p:spPr>
                <a:xfrm>
                  <a:off x="8312293" y="4548265"/>
                  <a:ext cx="43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8">
              <p14:nvContentPartPr>
                <p14:cNvPr id="939" name="Ink 938">
                  <a:extLst>
                    <a:ext uri="{FF2B5EF4-FFF2-40B4-BE49-F238E27FC236}">
                      <a16:creationId xmlns:a16="http://schemas.microsoft.com/office/drawing/2014/main" id="{05A9E752-226E-6269-E5D1-07A460F6F9A1}"/>
                    </a:ext>
                  </a:extLst>
                </p14:cNvPr>
                <p14:cNvContentPartPr/>
                <p14:nvPr/>
              </p14:nvContentPartPr>
              <p14:xfrm>
                <a:off x="8405893" y="4624585"/>
                <a:ext cx="15480" cy="12600"/>
              </p14:xfrm>
            </p:contentPart>
          </mc:Choice>
          <mc:Fallback xmlns="">
            <p:pic>
              <p:nvPicPr>
                <p:cNvPr id="939" name="Ink 938">
                  <a:extLst>
                    <a:ext uri="{FF2B5EF4-FFF2-40B4-BE49-F238E27FC236}">
                      <a16:creationId xmlns:a16="http://schemas.microsoft.com/office/drawing/2014/main" id="{05A9E752-226E-6269-E5D1-07A460F6F9A1}"/>
                    </a:ext>
                  </a:extLst>
                </p:cNvPr>
                <p:cNvPicPr/>
                <p:nvPr/>
              </p:nvPicPr>
              <p:blipFill>
                <a:blip r:embed="rId1869"/>
                <a:stretch>
                  <a:fillRect/>
                </a:stretch>
              </p:blipFill>
              <p:spPr>
                <a:xfrm>
                  <a:off x="8387893" y="4607085"/>
                  <a:ext cx="51120" cy="47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0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833EC27A-30D8-FB85-3BC2-DC0AD99C87B0}"/>
                    </a:ext>
                  </a:extLst>
                </p14:cNvPr>
                <p14:cNvContentPartPr/>
                <p14:nvPr/>
              </p14:nvContentPartPr>
              <p14:xfrm>
                <a:off x="8205373" y="4692985"/>
                <a:ext cx="11160" cy="8280"/>
              </p14:xfrm>
            </p:contentPart>
          </mc:Choice>
          <mc:Fallback xmlns=""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833EC27A-30D8-FB85-3BC2-DC0AD99C87B0}"/>
                    </a:ext>
                  </a:extLst>
                </p:cNvPr>
                <p:cNvPicPr/>
                <p:nvPr/>
              </p:nvPicPr>
              <p:blipFill>
                <a:blip r:embed="rId1871"/>
                <a:stretch>
                  <a:fillRect/>
                </a:stretch>
              </p:blipFill>
              <p:spPr>
                <a:xfrm>
                  <a:off x="8187373" y="4675735"/>
                  <a:ext cx="46800" cy="424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2">
              <p14:nvContentPartPr>
                <p14:cNvPr id="941" name="Ink 940">
                  <a:extLst>
                    <a:ext uri="{FF2B5EF4-FFF2-40B4-BE49-F238E27FC236}">
                      <a16:creationId xmlns:a16="http://schemas.microsoft.com/office/drawing/2014/main" id="{0B24AA31-CEC2-9DFF-F118-15128BDBA7FC}"/>
                    </a:ext>
                  </a:extLst>
                </p14:cNvPr>
                <p14:cNvContentPartPr/>
                <p14:nvPr/>
              </p14:nvContentPartPr>
              <p14:xfrm>
                <a:off x="8327773" y="4615945"/>
                <a:ext cx="90360" cy="33840"/>
              </p14:xfrm>
            </p:contentPart>
          </mc:Choice>
          <mc:Fallback xmlns="">
            <p:pic>
              <p:nvPicPr>
                <p:cNvPr id="941" name="Ink 940">
                  <a:extLst>
                    <a:ext uri="{FF2B5EF4-FFF2-40B4-BE49-F238E27FC236}">
                      <a16:creationId xmlns:a16="http://schemas.microsoft.com/office/drawing/2014/main" id="{0B24AA31-CEC2-9DFF-F118-15128BDBA7FC}"/>
                    </a:ext>
                  </a:extLst>
                </p:cNvPr>
                <p:cNvPicPr/>
                <p:nvPr/>
              </p:nvPicPr>
              <p:blipFill>
                <a:blip r:embed="rId1873"/>
                <a:stretch>
                  <a:fillRect/>
                </a:stretch>
              </p:blipFill>
              <p:spPr>
                <a:xfrm>
                  <a:off x="8309773" y="4597945"/>
                  <a:ext cx="1260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4">
              <p14:nvContentPartPr>
                <p14:cNvPr id="942" name="Ink 941">
                  <a:extLst>
                    <a:ext uri="{FF2B5EF4-FFF2-40B4-BE49-F238E27FC236}">
                      <a16:creationId xmlns:a16="http://schemas.microsoft.com/office/drawing/2014/main" id="{D28BC48C-C731-529B-E4B3-77375E0FC9BF}"/>
                    </a:ext>
                  </a:extLst>
                </p14:cNvPr>
                <p14:cNvContentPartPr/>
                <p14:nvPr/>
              </p14:nvContentPartPr>
              <p14:xfrm>
                <a:off x="8440813" y="4616305"/>
                <a:ext cx="4680" cy="1800"/>
              </p14:xfrm>
            </p:contentPart>
          </mc:Choice>
          <mc:Fallback xmlns="">
            <p:pic>
              <p:nvPicPr>
                <p:cNvPr id="942" name="Ink 941">
                  <a:extLst>
                    <a:ext uri="{FF2B5EF4-FFF2-40B4-BE49-F238E27FC236}">
                      <a16:creationId xmlns:a16="http://schemas.microsoft.com/office/drawing/2014/main" id="{D28BC48C-C731-529B-E4B3-77375E0FC9BF}"/>
                    </a:ext>
                  </a:extLst>
                </p:cNvPr>
                <p:cNvPicPr/>
                <p:nvPr/>
              </p:nvPicPr>
              <p:blipFill>
                <a:blip r:embed="rId1865"/>
                <a:stretch>
                  <a:fillRect/>
                </a:stretch>
              </p:blipFill>
              <p:spPr>
                <a:xfrm>
                  <a:off x="8422813" y="4598305"/>
                  <a:ext cx="40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5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112C966B-0FA4-EE7B-5EFB-25DF5ED46756}"/>
                    </a:ext>
                  </a:extLst>
                </p14:cNvPr>
                <p14:cNvContentPartPr/>
                <p14:nvPr/>
              </p14:nvContentPartPr>
              <p14:xfrm>
                <a:off x="8477533" y="4503265"/>
                <a:ext cx="250920" cy="213120"/>
              </p14:xfrm>
            </p:contentPart>
          </mc:Choice>
          <mc:Fallback xmlns=""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112C966B-0FA4-EE7B-5EFB-25DF5ED46756}"/>
                    </a:ext>
                  </a:extLst>
                </p:cNvPr>
                <p:cNvPicPr/>
                <p:nvPr/>
              </p:nvPicPr>
              <p:blipFill>
                <a:blip r:embed="rId1876"/>
                <a:stretch>
                  <a:fillRect/>
                </a:stretch>
              </p:blipFill>
              <p:spPr>
                <a:xfrm>
                  <a:off x="8459533" y="4485235"/>
                  <a:ext cx="286560" cy="248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7">
              <p14:nvContentPartPr>
                <p14:cNvPr id="944" name="Ink 943">
                  <a:extLst>
                    <a:ext uri="{FF2B5EF4-FFF2-40B4-BE49-F238E27FC236}">
                      <a16:creationId xmlns:a16="http://schemas.microsoft.com/office/drawing/2014/main" id="{760993E3-2F4E-A8B5-6297-C6D4B410DEDA}"/>
                    </a:ext>
                  </a:extLst>
                </p14:cNvPr>
                <p14:cNvContentPartPr/>
                <p14:nvPr/>
              </p14:nvContentPartPr>
              <p14:xfrm>
                <a:off x="9475453" y="4220665"/>
                <a:ext cx="21960" cy="17640"/>
              </p14:xfrm>
            </p:contentPart>
          </mc:Choice>
          <mc:Fallback xmlns="">
            <p:pic>
              <p:nvPicPr>
                <p:cNvPr id="944" name="Ink 943">
                  <a:extLst>
                    <a:ext uri="{FF2B5EF4-FFF2-40B4-BE49-F238E27FC236}">
                      <a16:creationId xmlns:a16="http://schemas.microsoft.com/office/drawing/2014/main" id="{760993E3-2F4E-A8B5-6297-C6D4B410DEDA}"/>
                    </a:ext>
                  </a:extLst>
                </p:cNvPr>
                <p:cNvPicPr/>
                <p:nvPr/>
              </p:nvPicPr>
              <p:blipFill>
                <a:blip r:embed="rId1878"/>
                <a:stretch>
                  <a:fillRect/>
                </a:stretch>
              </p:blipFill>
              <p:spPr>
                <a:xfrm>
                  <a:off x="9457153" y="4202665"/>
                  <a:ext cx="58194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9">
              <p14:nvContentPartPr>
                <p14:cNvPr id="945" name="Ink 944">
                  <a:extLst>
                    <a:ext uri="{FF2B5EF4-FFF2-40B4-BE49-F238E27FC236}">
                      <a16:creationId xmlns:a16="http://schemas.microsoft.com/office/drawing/2014/main" id="{DED71BD6-1CC9-82A6-5A47-611DBDC3242F}"/>
                    </a:ext>
                  </a:extLst>
                </p14:cNvPr>
                <p14:cNvContentPartPr/>
                <p14:nvPr/>
              </p14:nvContentPartPr>
              <p14:xfrm>
                <a:off x="9473293" y="4254505"/>
                <a:ext cx="18720" cy="11160"/>
              </p14:xfrm>
            </p:contentPart>
          </mc:Choice>
          <mc:Fallback xmlns="">
            <p:pic>
              <p:nvPicPr>
                <p:cNvPr id="945" name="Ink 944">
                  <a:extLst>
                    <a:ext uri="{FF2B5EF4-FFF2-40B4-BE49-F238E27FC236}">
                      <a16:creationId xmlns:a16="http://schemas.microsoft.com/office/drawing/2014/main" id="{DED71BD6-1CC9-82A6-5A47-611DBDC3242F}"/>
                    </a:ext>
                  </a:extLst>
                </p:cNvPr>
                <p:cNvPicPr/>
                <p:nvPr/>
              </p:nvPicPr>
              <p:blipFill>
                <a:blip r:embed="rId1880"/>
                <a:stretch>
                  <a:fillRect/>
                </a:stretch>
              </p:blipFill>
              <p:spPr>
                <a:xfrm>
                  <a:off x="9454940" y="4236505"/>
                  <a:ext cx="55059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1">
              <p14:nvContentPartPr>
                <p14:cNvPr id="946" name="Ink 945">
                  <a:extLst>
                    <a:ext uri="{FF2B5EF4-FFF2-40B4-BE49-F238E27FC236}">
                      <a16:creationId xmlns:a16="http://schemas.microsoft.com/office/drawing/2014/main" id="{4863D99A-61A9-B9B0-0594-9DA7C45D6157}"/>
                    </a:ext>
                  </a:extLst>
                </p14:cNvPr>
                <p14:cNvContentPartPr/>
                <p14:nvPr/>
              </p14:nvContentPartPr>
              <p14:xfrm>
                <a:off x="9161533" y="4357825"/>
                <a:ext cx="15480" cy="2520"/>
              </p14:xfrm>
            </p:contentPart>
          </mc:Choice>
          <mc:Fallback xmlns="">
            <p:pic>
              <p:nvPicPr>
                <p:cNvPr id="946" name="Ink 945">
                  <a:extLst>
                    <a:ext uri="{FF2B5EF4-FFF2-40B4-BE49-F238E27FC236}">
                      <a16:creationId xmlns:a16="http://schemas.microsoft.com/office/drawing/2014/main" id="{4863D99A-61A9-B9B0-0594-9DA7C45D6157}"/>
                    </a:ext>
                  </a:extLst>
                </p:cNvPr>
                <p:cNvPicPr/>
                <p:nvPr/>
              </p:nvPicPr>
              <p:blipFill>
                <a:blip r:embed="rId1882"/>
                <a:stretch>
                  <a:fillRect/>
                </a:stretch>
              </p:blipFill>
              <p:spPr>
                <a:xfrm>
                  <a:off x="9143533" y="4339825"/>
                  <a:ext cx="51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3">
              <p14:nvContentPartPr>
                <p14:cNvPr id="947" name="Ink 946">
                  <a:extLst>
                    <a:ext uri="{FF2B5EF4-FFF2-40B4-BE49-F238E27FC236}">
                      <a16:creationId xmlns:a16="http://schemas.microsoft.com/office/drawing/2014/main" id="{0F50FB5C-808A-7277-68E9-004711EBE375}"/>
                    </a:ext>
                  </a:extLst>
                </p14:cNvPr>
                <p14:cNvContentPartPr/>
                <p14:nvPr/>
              </p14:nvContentPartPr>
              <p14:xfrm>
                <a:off x="10083853" y="3277105"/>
                <a:ext cx="18000" cy="84240"/>
              </p14:xfrm>
            </p:contentPart>
          </mc:Choice>
          <mc:Fallback xmlns="">
            <p:pic>
              <p:nvPicPr>
                <p:cNvPr id="947" name="Ink 946">
                  <a:extLst>
                    <a:ext uri="{FF2B5EF4-FFF2-40B4-BE49-F238E27FC236}">
                      <a16:creationId xmlns:a16="http://schemas.microsoft.com/office/drawing/2014/main" id="{0F50FB5C-808A-7277-68E9-004711EBE375}"/>
                    </a:ext>
                  </a:extLst>
                </p:cNvPr>
                <p:cNvPicPr/>
                <p:nvPr/>
              </p:nvPicPr>
              <p:blipFill>
                <a:blip r:embed="rId1884"/>
                <a:stretch>
                  <a:fillRect/>
                </a:stretch>
              </p:blipFill>
              <p:spPr>
                <a:xfrm>
                  <a:off x="10065853" y="3259105"/>
                  <a:ext cx="53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5">
              <p14:nvContentPartPr>
                <p14:cNvPr id="948" name="Ink 947">
                  <a:extLst>
                    <a:ext uri="{FF2B5EF4-FFF2-40B4-BE49-F238E27FC236}">
                      <a16:creationId xmlns:a16="http://schemas.microsoft.com/office/drawing/2014/main" id="{B988CC33-3D69-6149-3E24-6FB5CE860896}"/>
                    </a:ext>
                  </a:extLst>
                </p14:cNvPr>
                <p14:cNvContentPartPr/>
                <p14:nvPr/>
              </p14:nvContentPartPr>
              <p14:xfrm>
                <a:off x="9900253" y="3215545"/>
                <a:ext cx="13320" cy="11520"/>
              </p14:xfrm>
            </p:contentPart>
          </mc:Choice>
          <mc:Fallback xmlns="">
            <p:pic>
              <p:nvPicPr>
                <p:cNvPr id="948" name="Ink 947">
                  <a:extLst>
                    <a:ext uri="{FF2B5EF4-FFF2-40B4-BE49-F238E27FC236}">
                      <a16:creationId xmlns:a16="http://schemas.microsoft.com/office/drawing/2014/main" id="{B988CC33-3D69-6149-3E24-6FB5CE860896}"/>
                    </a:ext>
                  </a:extLst>
                </p:cNvPr>
                <p:cNvPicPr/>
                <p:nvPr/>
              </p:nvPicPr>
              <p:blipFill>
                <a:blip r:embed="rId1886"/>
                <a:stretch>
                  <a:fillRect/>
                </a:stretch>
              </p:blipFill>
              <p:spPr>
                <a:xfrm>
                  <a:off x="9881753" y="3197545"/>
                  <a:ext cx="4995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7">
              <p14:nvContentPartPr>
                <p14:cNvPr id="949" name="Ink 948">
                  <a:extLst>
                    <a:ext uri="{FF2B5EF4-FFF2-40B4-BE49-F238E27FC236}">
                      <a16:creationId xmlns:a16="http://schemas.microsoft.com/office/drawing/2014/main" id="{0C55A3F7-BB38-5684-7852-58113F280D6C}"/>
                    </a:ext>
                  </a:extLst>
                </p14:cNvPr>
                <p14:cNvContentPartPr/>
                <p14:nvPr/>
              </p14:nvContentPartPr>
              <p14:xfrm>
                <a:off x="9843733" y="3041305"/>
                <a:ext cx="101160" cy="11520"/>
              </p14:xfrm>
            </p:contentPart>
          </mc:Choice>
          <mc:Fallback xmlns="">
            <p:pic>
              <p:nvPicPr>
                <p:cNvPr id="949" name="Ink 948">
                  <a:extLst>
                    <a:ext uri="{FF2B5EF4-FFF2-40B4-BE49-F238E27FC236}">
                      <a16:creationId xmlns:a16="http://schemas.microsoft.com/office/drawing/2014/main" id="{0C55A3F7-BB38-5684-7852-58113F280D6C}"/>
                    </a:ext>
                  </a:extLst>
                </p:cNvPr>
                <p:cNvPicPr/>
                <p:nvPr/>
              </p:nvPicPr>
              <p:blipFill>
                <a:blip r:embed="rId1888"/>
                <a:stretch>
                  <a:fillRect/>
                </a:stretch>
              </p:blipFill>
              <p:spPr>
                <a:xfrm>
                  <a:off x="9825669" y="3023850"/>
                  <a:ext cx="136927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9">
              <p14:nvContentPartPr>
                <p14:cNvPr id="950" name="Ink 949">
                  <a:extLst>
                    <a:ext uri="{FF2B5EF4-FFF2-40B4-BE49-F238E27FC236}">
                      <a16:creationId xmlns:a16="http://schemas.microsoft.com/office/drawing/2014/main" id="{7948EC06-8A14-5ED7-2A59-69DEAB250C23}"/>
                    </a:ext>
                  </a:extLst>
                </p14:cNvPr>
                <p14:cNvContentPartPr/>
                <p14:nvPr/>
              </p14:nvContentPartPr>
              <p14:xfrm>
                <a:off x="9714493" y="2969665"/>
                <a:ext cx="90720" cy="26640"/>
              </p14:xfrm>
            </p:contentPart>
          </mc:Choice>
          <mc:Fallback xmlns="">
            <p:pic>
              <p:nvPicPr>
                <p:cNvPr id="950" name="Ink 949">
                  <a:extLst>
                    <a:ext uri="{FF2B5EF4-FFF2-40B4-BE49-F238E27FC236}">
                      <a16:creationId xmlns:a16="http://schemas.microsoft.com/office/drawing/2014/main" id="{7948EC06-8A14-5ED7-2A59-69DEAB250C23}"/>
                    </a:ext>
                  </a:extLst>
                </p:cNvPr>
                <p:cNvPicPr/>
                <p:nvPr/>
              </p:nvPicPr>
              <p:blipFill>
                <a:blip r:embed="rId1890"/>
                <a:stretch>
                  <a:fillRect/>
                </a:stretch>
              </p:blipFill>
              <p:spPr>
                <a:xfrm>
                  <a:off x="9696493" y="2951905"/>
                  <a:ext cx="126360" cy="618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1">
              <p14:nvContentPartPr>
                <p14:cNvPr id="951" name="Ink 950">
                  <a:extLst>
                    <a:ext uri="{FF2B5EF4-FFF2-40B4-BE49-F238E27FC236}">
                      <a16:creationId xmlns:a16="http://schemas.microsoft.com/office/drawing/2014/main" id="{E1DD58FA-1FA1-06D0-BB8D-E0D2659C014D}"/>
                    </a:ext>
                  </a:extLst>
                </p14:cNvPr>
                <p14:cNvContentPartPr/>
                <p14:nvPr/>
              </p14:nvContentPartPr>
              <p14:xfrm>
                <a:off x="9956413" y="2973985"/>
                <a:ext cx="48240" cy="15840"/>
              </p14:xfrm>
            </p:contentPart>
          </mc:Choice>
          <mc:Fallback xmlns="">
            <p:pic>
              <p:nvPicPr>
                <p:cNvPr id="951" name="Ink 950">
                  <a:extLst>
                    <a:ext uri="{FF2B5EF4-FFF2-40B4-BE49-F238E27FC236}">
                      <a16:creationId xmlns:a16="http://schemas.microsoft.com/office/drawing/2014/main" id="{E1DD58FA-1FA1-06D0-BB8D-E0D2659C014D}"/>
                    </a:ext>
                  </a:extLst>
                </p:cNvPr>
                <p:cNvPicPr/>
                <p:nvPr/>
              </p:nvPicPr>
              <p:blipFill>
                <a:blip r:embed="rId1892"/>
                <a:stretch>
                  <a:fillRect/>
                </a:stretch>
              </p:blipFill>
              <p:spPr>
                <a:xfrm>
                  <a:off x="9938413" y="2956385"/>
                  <a:ext cx="83880" cy="50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3">
              <p14:nvContentPartPr>
                <p14:cNvPr id="952" name="Ink 951">
                  <a:extLst>
                    <a:ext uri="{FF2B5EF4-FFF2-40B4-BE49-F238E27FC236}">
                      <a16:creationId xmlns:a16="http://schemas.microsoft.com/office/drawing/2014/main" id="{2DA6210F-373C-349F-7DA4-4A84273CECAD}"/>
                    </a:ext>
                  </a:extLst>
                </p14:cNvPr>
                <p14:cNvContentPartPr/>
                <p14:nvPr/>
              </p14:nvContentPartPr>
              <p14:xfrm>
                <a:off x="10031653" y="2871745"/>
                <a:ext cx="162360" cy="98280"/>
              </p14:xfrm>
            </p:contentPart>
          </mc:Choice>
          <mc:Fallback xmlns="">
            <p:pic>
              <p:nvPicPr>
                <p:cNvPr id="952" name="Ink 951">
                  <a:extLst>
                    <a:ext uri="{FF2B5EF4-FFF2-40B4-BE49-F238E27FC236}">
                      <a16:creationId xmlns:a16="http://schemas.microsoft.com/office/drawing/2014/main" id="{2DA6210F-373C-349F-7DA4-4A84273CECAD}"/>
                    </a:ext>
                  </a:extLst>
                </p:cNvPr>
                <p:cNvPicPr/>
                <p:nvPr/>
              </p:nvPicPr>
              <p:blipFill>
                <a:blip r:embed="rId1894"/>
                <a:stretch>
                  <a:fillRect/>
                </a:stretch>
              </p:blipFill>
              <p:spPr>
                <a:xfrm>
                  <a:off x="10013693" y="2853745"/>
                  <a:ext cx="197921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5">
              <p14:nvContentPartPr>
                <p14:cNvPr id="953" name="Ink 952">
                  <a:extLst>
                    <a:ext uri="{FF2B5EF4-FFF2-40B4-BE49-F238E27FC236}">
                      <a16:creationId xmlns:a16="http://schemas.microsoft.com/office/drawing/2014/main" id="{806C9B14-1FA9-6090-68DA-07E4B958C591}"/>
                    </a:ext>
                  </a:extLst>
                </p14:cNvPr>
                <p14:cNvContentPartPr/>
                <p14:nvPr/>
              </p14:nvContentPartPr>
              <p14:xfrm>
                <a:off x="10217413" y="2913145"/>
                <a:ext cx="3960" cy="6120"/>
              </p14:xfrm>
            </p:contentPart>
          </mc:Choice>
          <mc:Fallback xmlns="">
            <p:pic>
              <p:nvPicPr>
                <p:cNvPr id="953" name="Ink 952">
                  <a:extLst>
                    <a:ext uri="{FF2B5EF4-FFF2-40B4-BE49-F238E27FC236}">
                      <a16:creationId xmlns:a16="http://schemas.microsoft.com/office/drawing/2014/main" id="{806C9B14-1FA9-6090-68DA-07E4B958C591}"/>
                    </a:ext>
                  </a:extLst>
                </p:cNvPr>
                <p:cNvPicPr/>
                <p:nvPr/>
              </p:nvPicPr>
              <p:blipFill>
                <a:blip r:embed="rId1896"/>
                <a:stretch>
                  <a:fillRect/>
                </a:stretch>
              </p:blipFill>
              <p:spPr>
                <a:xfrm>
                  <a:off x="10200913" y="2896145"/>
                  <a:ext cx="36630" cy="39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7">
              <p14:nvContentPartPr>
                <p14:cNvPr id="954" name="Ink 953">
                  <a:extLst>
                    <a:ext uri="{FF2B5EF4-FFF2-40B4-BE49-F238E27FC236}">
                      <a16:creationId xmlns:a16="http://schemas.microsoft.com/office/drawing/2014/main" id="{0535C0D0-36C3-F750-2801-0784D96761D0}"/>
                    </a:ext>
                  </a:extLst>
                </p14:cNvPr>
                <p14:cNvContentPartPr/>
                <p14:nvPr/>
              </p14:nvContentPartPr>
              <p14:xfrm>
                <a:off x="6009013" y="4991785"/>
                <a:ext cx="10080" cy="9000"/>
              </p14:xfrm>
            </p:contentPart>
          </mc:Choice>
          <mc:Fallback xmlns="">
            <p:pic>
              <p:nvPicPr>
                <p:cNvPr id="954" name="Ink 953">
                  <a:extLst>
                    <a:ext uri="{FF2B5EF4-FFF2-40B4-BE49-F238E27FC236}">
                      <a16:creationId xmlns:a16="http://schemas.microsoft.com/office/drawing/2014/main" id="{0535C0D0-36C3-F750-2801-0784D96761D0}"/>
                    </a:ext>
                  </a:extLst>
                </p:cNvPr>
                <p:cNvPicPr/>
                <p:nvPr/>
              </p:nvPicPr>
              <p:blipFill>
                <a:blip r:embed="rId1898"/>
                <a:stretch>
                  <a:fillRect/>
                </a:stretch>
              </p:blipFill>
              <p:spPr>
                <a:xfrm>
                  <a:off x="5991013" y="4973785"/>
                  <a:ext cx="45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9">
              <p14:nvContentPartPr>
                <p14:cNvPr id="955" name="Ink 954">
                  <a:extLst>
                    <a:ext uri="{FF2B5EF4-FFF2-40B4-BE49-F238E27FC236}">
                      <a16:creationId xmlns:a16="http://schemas.microsoft.com/office/drawing/2014/main" id="{86CCCD2A-2CD3-F63C-29E7-D1FC8F1EC614}"/>
                    </a:ext>
                  </a:extLst>
                </p14:cNvPr>
                <p14:cNvContentPartPr/>
                <p14:nvPr/>
              </p14:nvContentPartPr>
              <p14:xfrm>
                <a:off x="6435613" y="5577865"/>
                <a:ext cx="77760" cy="12240"/>
              </p14:xfrm>
            </p:contentPart>
          </mc:Choice>
          <mc:Fallback xmlns="">
            <p:pic>
              <p:nvPicPr>
                <p:cNvPr id="955" name="Ink 954">
                  <a:extLst>
                    <a:ext uri="{FF2B5EF4-FFF2-40B4-BE49-F238E27FC236}">
                      <a16:creationId xmlns:a16="http://schemas.microsoft.com/office/drawing/2014/main" id="{86CCCD2A-2CD3-F63C-29E7-D1FC8F1EC614}"/>
                    </a:ext>
                  </a:extLst>
                </p:cNvPr>
                <p:cNvPicPr/>
                <p:nvPr/>
              </p:nvPicPr>
              <p:blipFill>
                <a:blip r:embed="rId1900"/>
                <a:stretch>
                  <a:fillRect/>
                </a:stretch>
              </p:blipFill>
              <p:spPr>
                <a:xfrm>
                  <a:off x="6417613" y="5559865"/>
                  <a:ext cx="113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1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C001E43A-6DD5-CF67-5515-4621BD20C2E9}"/>
                    </a:ext>
                  </a:extLst>
                </p14:cNvPr>
                <p14:cNvContentPartPr/>
                <p14:nvPr/>
              </p14:nvContentPartPr>
              <p14:xfrm>
                <a:off x="6664573" y="5550505"/>
                <a:ext cx="6120" cy="2880"/>
              </p14:xfrm>
            </p:contentPart>
          </mc:Choice>
          <mc:Fallback xmlns=""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C001E43A-6DD5-CF67-5515-4621BD20C2E9}"/>
                    </a:ext>
                  </a:extLst>
                </p:cNvPr>
                <p:cNvPicPr/>
                <p:nvPr/>
              </p:nvPicPr>
              <p:blipFill>
                <a:blip r:embed="rId1724"/>
                <a:stretch>
                  <a:fillRect/>
                </a:stretch>
              </p:blipFill>
              <p:spPr>
                <a:xfrm>
                  <a:off x="6646573" y="5534505"/>
                  <a:ext cx="417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2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D8104161-9E16-36F6-8CA1-0E146858863E}"/>
                    </a:ext>
                  </a:extLst>
                </p14:cNvPr>
                <p14:cNvContentPartPr/>
                <p14:nvPr/>
              </p14:nvContentPartPr>
              <p14:xfrm>
                <a:off x="6298093" y="5654905"/>
                <a:ext cx="133200" cy="37440"/>
              </p14:xfrm>
            </p:contentPart>
          </mc:Choice>
          <mc:Fallback xmlns=""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D8104161-9E16-36F6-8CA1-0E146858863E}"/>
                    </a:ext>
                  </a:extLst>
                </p:cNvPr>
                <p:cNvPicPr/>
                <p:nvPr/>
              </p:nvPicPr>
              <p:blipFill>
                <a:blip r:embed="rId1903"/>
                <a:stretch>
                  <a:fillRect/>
                </a:stretch>
              </p:blipFill>
              <p:spPr>
                <a:xfrm>
                  <a:off x="6280142" y="5637076"/>
                  <a:ext cx="168744" cy="72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4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493F1428-E205-86EE-F1BF-10F97F44ABA2}"/>
                    </a:ext>
                  </a:extLst>
                </p14:cNvPr>
                <p14:cNvContentPartPr/>
                <p14:nvPr/>
              </p14:nvContentPartPr>
              <p14:xfrm>
                <a:off x="6492853" y="5657425"/>
                <a:ext cx="13320" cy="612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493F1428-E205-86EE-F1BF-10F97F44ABA2}"/>
                    </a:ext>
                  </a:extLst>
                </p:cNvPr>
                <p:cNvPicPr/>
                <p:nvPr/>
              </p:nvPicPr>
              <p:blipFill>
                <a:blip r:embed="rId1905"/>
                <a:stretch>
                  <a:fillRect/>
                </a:stretch>
              </p:blipFill>
              <p:spPr>
                <a:xfrm>
                  <a:off x="6474853" y="5639425"/>
                  <a:ext cx="48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6">
              <p14:nvContentPartPr>
                <p14:cNvPr id="959" name="Ink 958">
                  <a:extLst>
                    <a:ext uri="{FF2B5EF4-FFF2-40B4-BE49-F238E27FC236}">
                      <a16:creationId xmlns:a16="http://schemas.microsoft.com/office/drawing/2014/main" id="{187FB2F4-3357-0433-3EFD-E3D61ACD1B0A}"/>
                    </a:ext>
                  </a:extLst>
                </p14:cNvPr>
                <p14:cNvContentPartPr/>
                <p14:nvPr/>
              </p14:nvContentPartPr>
              <p14:xfrm>
                <a:off x="6558013" y="5676865"/>
                <a:ext cx="18720" cy="9000"/>
              </p14:xfrm>
            </p:contentPart>
          </mc:Choice>
          <mc:Fallback xmlns="">
            <p:pic>
              <p:nvPicPr>
                <p:cNvPr id="959" name="Ink 958">
                  <a:extLst>
                    <a:ext uri="{FF2B5EF4-FFF2-40B4-BE49-F238E27FC236}">
                      <a16:creationId xmlns:a16="http://schemas.microsoft.com/office/drawing/2014/main" id="{187FB2F4-3357-0433-3EFD-E3D61ACD1B0A}"/>
                    </a:ext>
                  </a:extLst>
                </p:cNvPr>
                <p:cNvPicPr/>
                <p:nvPr/>
              </p:nvPicPr>
              <p:blipFill>
                <a:blip r:embed="rId1907"/>
                <a:stretch>
                  <a:fillRect/>
                </a:stretch>
              </p:blipFill>
              <p:spPr>
                <a:xfrm>
                  <a:off x="6540013" y="5658865"/>
                  <a:ext cx="543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8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E9E1BEDF-F577-8832-933F-9DB99FFF3543}"/>
                    </a:ext>
                  </a:extLst>
                </p14:cNvPr>
                <p14:cNvContentPartPr/>
                <p14:nvPr/>
              </p14:nvContentPartPr>
              <p14:xfrm>
                <a:off x="6598333" y="5637265"/>
                <a:ext cx="18000" cy="2520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E9E1BEDF-F577-8832-933F-9DB99FFF3543}"/>
                    </a:ext>
                  </a:extLst>
                </p:cNvPr>
                <p:cNvPicPr/>
                <p:nvPr/>
              </p:nvPicPr>
              <p:blipFill>
                <a:blip r:embed="rId1909"/>
                <a:stretch>
                  <a:fillRect/>
                </a:stretch>
              </p:blipFill>
              <p:spPr>
                <a:xfrm>
                  <a:off x="6580333" y="5619265"/>
                  <a:ext cx="53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0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1EB0921C-869A-2968-F1F2-FC61D6950D8D}"/>
                    </a:ext>
                  </a:extLst>
                </p14:cNvPr>
                <p14:cNvContentPartPr/>
                <p14:nvPr/>
              </p14:nvContentPartPr>
              <p14:xfrm>
                <a:off x="6665653" y="5643025"/>
                <a:ext cx="70200" cy="2556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1EB0921C-869A-2968-F1F2-FC61D6950D8D}"/>
                    </a:ext>
                  </a:extLst>
                </p:cNvPr>
                <p:cNvPicPr/>
                <p:nvPr/>
              </p:nvPicPr>
              <p:blipFill>
                <a:blip r:embed="rId1911"/>
                <a:stretch>
                  <a:fillRect/>
                </a:stretch>
              </p:blipFill>
              <p:spPr>
                <a:xfrm>
                  <a:off x="6647653" y="5625025"/>
                  <a:ext cx="1058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2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6604333E-7432-B1D7-8461-3359EEC4A051}"/>
                    </a:ext>
                  </a:extLst>
                </p14:cNvPr>
                <p14:cNvContentPartPr/>
                <p14:nvPr/>
              </p14:nvContentPartPr>
              <p14:xfrm>
                <a:off x="6764653" y="5596225"/>
                <a:ext cx="43920" cy="2520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6604333E-7432-B1D7-8461-3359EEC4A051}"/>
                    </a:ext>
                  </a:extLst>
                </p:cNvPr>
                <p:cNvPicPr/>
                <p:nvPr/>
              </p:nvPicPr>
              <p:blipFill>
                <a:blip r:embed="rId1913"/>
                <a:stretch>
                  <a:fillRect/>
                </a:stretch>
              </p:blipFill>
              <p:spPr>
                <a:xfrm>
                  <a:off x="6746653" y="5578225"/>
                  <a:ext cx="795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4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BE9E7458-F6D7-35E4-3454-1645F41427E2}"/>
                    </a:ext>
                  </a:extLst>
                </p14:cNvPr>
                <p14:cNvContentPartPr/>
                <p14:nvPr/>
              </p14:nvContentPartPr>
              <p14:xfrm>
                <a:off x="6830893" y="5551585"/>
                <a:ext cx="25200" cy="1152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BE9E7458-F6D7-35E4-3454-1645F41427E2}"/>
                    </a:ext>
                  </a:extLst>
                </p:cNvPr>
                <p:cNvPicPr/>
                <p:nvPr/>
              </p:nvPicPr>
              <p:blipFill>
                <a:blip r:embed="rId1915"/>
                <a:stretch>
                  <a:fillRect/>
                </a:stretch>
              </p:blipFill>
              <p:spPr>
                <a:xfrm>
                  <a:off x="6812632" y="5534130"/>
                  <a:ext cx="61357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6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81DACD91-18A0-D051-A80D-34F42B660E33}"/>
                    </a:ext>
                  </a:extLst>
                </p14:cNvPr>
                <p14:cNvContentPartPr/>
                <p14:nvPr/>
              </p14:nvContentPartPr>
              <p14:xfrm>
                <a:off x="6627493" y="5627545"/>
                <a:ext cx="28440" cy="12240"/>
              </p14:xfrm>
            </p:contentPart>
          </mc:Choice>
          <mc:Fallback xmlns=""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81DACD91-18A0-D051-A80D-34F42B660E33}"/>
                    </a:ext>
                  </a:extLst>
                </p:cNvPr>
                <p:cNvPicPr/>
                <p:nvPr/>
              </p:nvPicPr>
              <p:blipFill>
                <a:blip r:embed="rId1917"/>
                <a:stretch>
                  <a:fillRect/>
                </a:stretch>
              </p:blipFill>
              <p:spPr>
                <a:xfrm>
                  <a:off x="6609493" y="5609545"/>
                  <a:ext cx="64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8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D44EE440-A180-23DE-C028-1ABAE3515D8E}"/>
                    </a:ext>
                  </a:extLst>
                </p14:cNvPr>
                <p14:cNvContentPartPr/>
                <p14:nvPr/>
              </p14:nvContentPartPr>
              <p14:xfrm>
                <a:off x="6879853" y="5554825"/>
                <a:ext cx="10440" cy="720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D44EE440-A180-23DE-C028-1ABAE3515D8E}"/>
                    </a:ext>
                  </a:extLst>
                </p:cNvPr>
                <p:cNvPicPr/>
                <p:nvPr/>
              </p:nvPicPr>
              <p:blipFill>
                <a:blip r:embed="rId1919"/>
                <a:stretch>
                  <a:fillRect/>
                </a:stretch>
              </p:blipFill>
              <p:spPr>
                <a:xfrm>
                  <a:off x="6861853" y="5537682"/>
                  <a:ext cx="46080" cy="41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0">
              <p14:nvContentPartPr>
                <p14:cNvPr id="966" name="Ink 965">
                  <a:extLst>
                    <a:ext uri="{FF2B5EF4-FFF2-40B4-BE49-F238E27FC236}">
                      <a16:creationId xmlns:a16="http://schemas.microsoft.com/office/drawing/2014/main" id="{118670BE-4374-7DAD-5965-65C31E45EC92}"/>
                    </a:ext>
                  </a:extLst>
                </p14:cNvPr>
                <p14:cNvContentPartPr/>
                <p14:nvPr/>
              </p14:nvContentPartPr>
              <p14:xfrm>
                <a:off x="7042933" y="5390665"/>
                <a:ext cx="196200" cy="115560"/>
              </p14:xfrm>
            </p:contentPart>
          </mc:Choice>
          <mc:Fallback xmlns="">
            <p:pic>
              <p:nvPicPr>
                <p:cNvPr id="966" name="Ink 965">
                  <a:extLst>
                    <a:ext uri="{FF2B5EF4-FFF2-40B4-BE49-F238E27FC236}">
                      <a16:creationId xmlns:a16="http://schemas.microsoft.com/office/drawing/2014/main" id="{118670BE-4374-7DAD-5965-65C31E45EC92}"/>
                    </a:ext>
                  </a:extLst>
                </p:cNvPr>
                <p:cNvPicPr/>
                <p:nvPr/>
              </p:nvPicPr>
              <p:blipFill>
                <a:blip r:embed="rId1921"/>
                <a:stretch>
                  <a:fillRect/>
                </a:stretch>
              </p:blipFill>
              <p:spPr>
                <a:xfrm>
                  <a:off x="7024933" y="5372665"/>
                  <a:ext cx="231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2">
              <p14:nvContentPartPr>
                <p14:cNvPr id="967" name="Ink 966">
                  <a:extLst>
                    <a:ext uri="{FF2B5EF4-FFF2-40B4-BE49-F238E27FC236}">
                      <a16:creationId xmlns:a16="http://schemas.microsoft.com/office/drawing/2014/main" id="{97CBE645-9D67-0E3D-47D1-D83B60EEE5B1}"/>
                    </a:ext>
                  </a:extLst>
                </p14:cNvPr>
                <p14:cNvContentPartPr/>
                <p14:nvPr/>
              </p14:nvContentPartPr>
              <p14:xfrm>
                <a:off x="7350373" y="5356105"/>
                <a:ext cx="13320" cy="8280"/>
              </p14:xfrm>
            </p:contentPart>
          </mc:Choice>
          <mc:Fallback xmlns="">
            <p:pic>
              <p:nvPicPr>
                <p:cNvPr id="967" name="Ink 966">
                  <a:extLst>
                    <a:ext uri="{FF2B5EF4-FFF2-40B4-BE49-F238E27FC236}">
                      <a16:creationId xmlns:a16="http://schemas.microsoft.com/office/drawing/2014/main" id="{97CBE645-9D67-0E3D-47D1-D83B60EEE5B1}"/>
                    </a:ext>
                  </a:extLst>
                </p:cNvPr>
                <p:cNvPicPr/>
                <p:nvPr/>
              </p:nvPicPr>
              <p:blipFill>
                <a:blip r:embed="rId1923"/>
                <a:stretch>
                  <a:fillRect/>
                </a:stretch>
              </p:blipFill>
              <p:spPr>
                <a:xfrm>
                  <a:off x="7332373" y="5338105"/>
                  <a:ext cx="48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4">
              <p14:nvContentPartPr>
                <p14:cNvPr id="968" name="Ink 967">
                  <a:extLst>
                    <a:ext uri="{FF2B5EF4-FFF2-40B4-BE49-F238E27FC236}">
                      <a16:creationId xmlns:a16="http://schemas.microsoft.com/office/drawing/2014/main" id="{BB633198-C852-CF69-7E2E-A1B4EFCF0DA1}"/>
                    </a:ext>
                  </a:extLst>
                </p14:cNvPr>
                <p14:cNvContentPartPr/>
                <p14:nvPr/>
              </p14:nvContentPartPr>
              <p14:xfrm>
                <a:off x="8871013" y="4227145"/>
                <a:ext cx="11520" cy="3600"/>
              </p14:xfrm>
            </p:contentPart>
          </mc:Choice>
          <mc:Fallback xmlns="">
            <p:pic>
              <p:nvPicPr>
                <p:cNvPr id="968" name="Ink 967">
                  <a:extLst>
                    <a:ext uri="{FF2B5EF4-FFF2-40B4-BE49-F238E27FC236}">
                      <a16:creationId xmlns:a16="http://schemas.microsoft.com/office/drawing/2014/main" id="{BB633198-C852-CF69-7E2E-A1B4EFCF0DA1}"/>
                    </a:ext>
                  </a:extLst>
                </p:cNvPr>
                <p:cNvPicPr/>
                <p:nvPr/>
              </p:nvPicPr>
              <p:blipFill>
                <a:blip r:embed="rId1925"/>
                <a:stretch>
                  <a:fillRect/>
                </a:stretch>
              </p:blipFill>
              <p:spPr>
                <a:xfrm>
                  <a:off x="8853558" y="4209145"/>
                  <a:ext cx="460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6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D2ED32B9-DFEB-097D-FB73-3F5E63FA7409}"/>
                    </a:ext>
                  </a:extLst>
                </p14:cNvPr>
                <p14:cNvContentPartPr/>
                <p14:nvPr/>
              </p14:nvContentPartPr>
              <p14:xfrm>
                <a:off x="8923213" y="4206625"/>
                <a:ext cx="720" cy="1440"/>
              </p14:xfrm>
            </p:contentPart>
          </mc:Choice>
          <mc:Fallback xmlns=""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D2ED32B9-DFEB-097D-FB73-3F5E63FA7409}"/>
                    </a:ext>
                  </a:extLst>
                </p:cNvPr>
                <p:cNvPicPr/>
                <p:nvPr/>
              </p:nvPicPr>
              <p:blipFill>
                <a:blip r:embed="rId1927"/>
                <a:stretch>
                  <a:fillRect/>
                </a:stretch>
              </p:blipFill>
              <p:spPr>
                <a:xfrm>
                  <a:off x="8911213" y="4188625"/>
                  <a:ext cx="24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8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064A0641-6BFE-7108-71E0-1008A24EC5C5}"/>
                    </a:ext>
                  </a:extLst>
                </p14:cNvPr>
                <p14:cNvContentPartPr/>
                <p14:nvPr/>
              </p14:nvContentPartPr>
              <p14:xfrm>
                <a:off x="8512453" y="4464025"/>
                <a:ext cx="2520" cy="2520"/>
              </p14:xfrm>
            </p:contentPart>
          </mc:Choice>
          <mc:Fallback xmlns=""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064A0641-6BFE-7108-71E0-1008A24EC5C5}"/>
                    </a:ext>
                  </a:extLst>
                </p:cNvPr>
                <p:cNvPicPr/>
                <p:nvPr/>
              </p:nvPicPr>
              <p:blipFill>
                <a:blip r:embed="rId1865"/>
                <a:stretch>
                  <a:fillRect/>
                </a:stretch>
              </p:blipFill>
              <p:spPr>
                <a:xfrm>
                  <a:off x="8494453" y="4446025"/>
                  <a:ext cx="38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9">
              <p14:nvContentPartPr>
                <p14:cNvPr id="971" name="Ink 970">
                  <a:extLst>
                    <a:ext uri="{FF2B5EF4-FFF2-40B4-BE49-F238E27FC236}">
                      <a16:creationId xmlns:a16="http://schemas.microsoft.com/office/drawing/2014/main" id="{6E2508FD-6DD4-BFA7-892C-6C7F74287A3B}"/>
                    </a:ext>
                  </a:extLst>
                </p14:cNvPr>
                <p14:cNvContentPartPr/>
                <p14:nvPr/>
              </p14:nvContentPartPr>
              <p14:xfrm>
                <a:off x="8803693" y="4311745"/>
                <a:ext cx="13320" cy="14400"/>
              </p14:xfrm>
            </p:contentPart>
          </mc:Choice>
          <mc:Fallback xmlns="">
            <p:pic>
              <p:nvPicPr>
                <p:cNvPr id="971" name="Ink 970">
                  <a:extLst>
                    <a:ext uri="{FF2B5EF4-FFF2-40B4-BE49-F238E27FC236}">
                      <a16:creationId xmlns:a16="http://schemas.microsoft.com/office/drawing/2014/main" id="{6E2508FD-6DD4-BFA7-892C-6C7F74287A3B}"/>
                    </a:ext>
                  </a:extLst>
                </p:cNvPr>
                <p:cNvPicPr/>
                <p:nvPr/>
              </p:nvPicPr>
              <p:blipFill>
                <a:blip r:embed="rId1930"/>
                <a:stretch>
                  <a:fillRect/>
                </a:stretch>
              </p:blipFill>
              <p:spPr>
                <a:xfrm>
                  <a:off x="8785693" y="4293745"/>
                  <a:ext cx="48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1">
              <p14:nvContentPartPr>
                <p14:cNvPr id="972" name="Ink 971">
                  <a:extLst>
                    <a:ext uri="{FF2B5EF4-FFF2-40B4-BE49-F238E27FC236}">
                      <a16:creationId xmlns:a16="http://schemas.microsoft.com/office/drawing/2014/main" id="{6F35AE8B-C9E5-BC76-10BD-DE64E3A428A9}"/>
                    </a:ext>
                  </a:extLst>
                </p14:cNvPr>
                <p14:cNvContentPartPr/>
                <p14:nvPr/>
              </p14:nvContentPartPr>
              <p14:xfrm>
                <a:off x="8664733" y="4431265"/>
                <a:ext cx="35280" cy="22320"/>
              </p14:xfrm>
            </p:contentPart>
          </mc:Choice>
          <mc:Fallback xmlns="">
            <p:pic>
              <p:nvPicPr>
                <p:cNvPr id="972" name="Ink 971">
                  <a:extLst>
                    <a:ext uri="{FF2B5EF4-FFF2-40B4-BE49-F238E27FC236}">
                      <a16:creationId xmlns:a16="http://schemas.microsoft.com/office/drawing/2014/main" id="{6F35AE8B-C9E5-BC76-10BD-DE64E3A428A9}"/>
                    </a:ext>
                  </a:extLst>
                </p:cNvPr>
                <p:cNvPicPr/>
                <p:nvPr/>
              </p:nvPicPr>
              <p:blipFill>
                <a:blip r:embed="rId1932"/>
                <a:stretch>
                  <a:fillRect/>
                </a:stretch>
              </p:blipFill>
              <p:spPr>
                <a:xfrm>
                  <a:off x="8646915" y="4413551"/>
                  <a:ext cx="70560" cy="57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3">
              <p14:nvContentPartPr>
                <p14:cNvPr id="973" name="Ink 972">
                  <a:extLst>
                    <a:ext uri="{FF2B5EF4-FFF2-40B4-BE49-F238E27FC236}">
                      <a16:creationId xmlns:a16="http://schemas.microsoft.com/office/drawing/2014/main" id="{EE893AAA-5F77-D5BB-057D-5CD309EF8916}"/>
                    </a:ext>
                  </a:extLst>
                </p14:cNvPr>
                <p14:cNvContentPartPr/>
                <p14:nvPr/>
              </p14:nvContentPartPr>
              <p14:xfrm>
                <a:off x="8609653" y="4357105"/>
                <a:ext cx="174240" cy="124200"/>
              </p14:xfrm>
            </p:contentPart>
          </mc:Choice>
          <mc:Fallback xmlns="">
            <p:pic>
              <p:nvPicPr>
                <p:cNvPr id="973" name="Ink 972">
                  <a:extLst>
                    <a:ext uri="{FF2B5EF4-FFF2-40B4-BE49-F238E27FC236}">
                      <a16:creationId xmlns:a16="http://schemas.microsoft.com/office/drawing/2014/main" id="{EE893AAA-5F77-D5BB-057D-5CD309EF8916}"/>
                    </a:ext>
                  </a:extLst>
                </p:cNvPr>
                <p:cNvPicPr/>
                <p:nvPr/>
              </p:nvPicPr>
              <p:blipFill>
                <a:blip r:embed="rId1934"/>
                <a:stretch>
                  <a:fillRect/>
                </a:stretch>
              </p:blipFill>
              <p:spPr>
                <a:xfrm>
                  <a:off x="8591653" y="4339105"/>
                  <a:ext cx="209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5">
              <p14:nvContentPartPr>
                <p14:cNvPr id="974" name="Ink 973">
                  <a:extLst>
                    <a:ext uri="{FF2B5EF4-FFF2-40B4-BE49-F238E27FC236}">
                      <a16:creationId xmlns:a16="http://schemas.microsoft.com/office/drawing/2014/main" id="{A7EA80FC-2DAB-9238-BDA9-15D1D5B00753}"/>
                    </a:ext>
                  </a:extLst>
                </p14:cNvPr>
                <p14:cNvContentPartPr/>
                <p14:nvPr/>
              </p14:nvContentPartPr>
              <p14:xfrm>
                <a:off x="8853013" y="4294465"/>
                <a:ext cx="19800" cy="18720"/>
              </p14:xfrm>
            </p:contentPart>
          </mc:Choice>
          <mc:Fallback xmlns="">
            <p:pic>
              <p:nvPicPr>
                <p:cNvPr id="974" name="Ink 973">
                  <a:extLst>
                    <a:ext uri="{FF2B5EF4-FFF2-40B4-BE49-F238E27FC236}">
                      <a16:creationId xmlns:a16="http://schemas.microsoft.com/office/drawing/2014/main" id="{A7EA80FC-2DAB-9238-BDA9-15D1D5B00753}"/>
                    </a:ext>
                  </a:extLst>
                </p:cNvPr>
                <p:cNvPicPr/>
                <p:nvPr/>
              </p:nvPicPr>
              <p:blipFill>
                <a:blip r:embed="rId1936"/>
                <a:stretch>
                  <a:fillRect/>
                </a:stretch>
              </p:blipFill>
              <p:spPr>
                <a:xfrm>
                  <a:off x="8835013" y="4276112"/>
                  <a:ext cx="55440" cy="5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7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907D3479-0987-BC78-1D0F-61924DDED41E}"/>
                    </a:ext>
                  </a:extLst>
                </p14:cNvPr>
                <p14:cNvContentPartPr/>
                <p14:nvPr/>
              </p14:nvContentPartPr>
              <p14:xfrm>
                <a:off x="8923573" y="4230025"/>
                <a:ext cx="76680" cy="43920"/>
              </p14:xfrm>
            </p:contentPart>
          </mc:Choice>
          <mc:Fallback xmlns=""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907D3479-0987-BC78-1D0F-61924DDED41E}"/>
                    </a:ext>
                  </a:extLst>
                </p:cNvPr>
                <p:cNvPicPr/>
                <p:nvPr/>
              </p:nvPicPr>
              <p:blipFill>
                <a:blip r:embed="rId1938"/>
                <a:stretch>
                  <a:fillRect/>
                </a:stretch>
              </p:blipFill>
              <p:spPr>
                <a:xfrm>
                  <a:off x="8905573" y="4212025"/>
                  <a:ext cx="112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9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433BD84C-463A-AE74-ABBB-F21D7F63C256}"/>
                    </a:ext>
                  </a:extLst>
                </p14:cNvPr>
                <p14:cNvContentPartPr/>
                <p14:nvPr/>
              </p14:nvContentPartPr>
              <p14:xfrm>
                <a:off x="9558253" y="3237865"/>
                <a:ext cx="196920" cy="15840"/>
              </p14:xfrm>
            </p:contentPart>
          </mc:Choice>
          <mc:Fallback xmlns=""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433BD84C-463A-AE74-ABBB-F21D7F63C256}"/>
                    </a:ext>
                  </a:extLst>
                </p:cNvPr>
                <p:cNvPicPr/>
                <p:nvPr/>
              </p:nvPicPr>
              <p:blipFill>
                <a:blip r:embed="rId1940"/>
                <a:stretch>
                  <a:fillRect/>
                </a:stretch>
              </p:blipFill>
              <p:spPr>
                <a:xfrm>
                  <a:off x="9540253" y="3219865"/>
                  <a:ext cx="232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1">
              <p14:nvContentPartPr>
                <p14:cNvPr id="977" name="Ink 976">
                  <a:extLst>
                    <a:ext uri="{FF2B5EF4-FFF2-40B4-BE49-F238E27FC236}">
                      <a16:creationId xmlns:a16="http://schemas.microsoft.com/office/drawing/2014/main" id="{B95EB179-4D4F-BA59-8DBE-AFAA5C2925C8}"/>
                    </a:ext>
                  </a:extLst>
                </p14:cNvPr>
                <p14:cNvContentPartPr/>
                <p14:nvPr/>
              </p14:nvContentPartPr>
              <p14:xfrm>
                <a:off x="9776053" y="3265225"/>
                <a:ext cx="19800" cy="18720"/>
              </p14:xfrm>
            </p:contentPart>
          </mc:Choice>
          <mc:Fallback xmlns="">
            <p:pic>
              <p:nvPicPr>
                <p:cNvPr id="977" name="Ink 976">
                  <a:extLst>
                    <a:ext uri="{FF2B5EF4-FFF2-40B4-BE49-F238E27FC236}">
                      <a16:creationId xmlns:a16="http://schemas.microsoft.com/office/drawing/2014/main" id="{B95EB179-4D4F-BA59-8DBE-AFAA5C2925C8}"/>
                    </a:ext>
                  </a:extLst>
                </p:cNvPr>
                <p:cNvPicPr/>
                <p:nvPr/>
              </p:nvPicPr>
              <p:blipFill>
                <a:blip r:embed="rId1942"/>
                <a:stretch>
                  <a:fillRect/>
                </a:stretch>
              </p:blipFill>
              <p:spPr>
                <a:xfrm>
                  <a:off x="9758053" y="3247225"/>
                  <a:ext cx="55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3">
              <p14:nvContentPartPr>
                <p14:cNvPr id="978" name="Ink 977">
                  <a:extLst>
                    <a:ext uri="{FF2B5EF4-FFF2-40B4-BE49-F238E27FC236}">
                      <a16:creationId xmlns:a16="http://schemas.microsoft.com/office/drawing/2014/main" id="{D7A73E40-D285-65D1-C02B-45CC65AD0025}"/>
                    </a:ext>
                  </a:extLst>
                </p14:cNvPr>
                <p14:cNvContentPartPr/>
                <p14:nvPr/>
              </p14:nvContentPartPr>
              <p14:xfrm>
                <a:off x="9634213" y="3290065"/>
                <a:ext cx="10440" cy="13680"/>
              </p14:xfrm>
            </p:contentPart>
          </mc:Choice>
          <mc:Fallback xmlns="">
            <p:pic>
              <p:nvPicPr>
                <p:cNvPr id="978" name="Ink 977">
                  <a:extLst>
                    <a:ext uri="{FF2B5EF4-FFF2-40B4-BE49-F238E27FC236}">
                      <a16:creationId xmlns:a16="http://schemas.microsoft.com/office/drawing/2014/main" id="{D7A73E40-D285-65D1-C02B-45CC65AD0025}"/>
                    </a:ext>
                  </a:extLst>
                </p:cNvPr>
                <p:cNvPicPr/>
                <p:nvPr/>
              </p:nvPicPr>
              <p:blipFill>
                <a:blip r:embed="rId1944"/>
                <a:stretch>
                  <a:fillRect/>
                </a:stretch>
              </p:blipFill>
              <p:spPr>
                <a:xfrm>
                  <a:off x="9616213" y="3272065"/>
                  <a:ext cx="46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5">
              <p14:nvContentPartPr>
                <p14:cNvPr id="979" name="Ink 978">
                  <a:extLst>
                    <a:ext uri="{FF2B5EF4-FFF2-40B4-BE49-F238E27FC236}">
                      <a16:creationId xmlns:a16="http://schemas.microsoft.com/office/drawing/2014/main" id="{1BAB9F71-52F8-6F86-C136-87BC2E305E39}"/>
                    </a:ext>
                  </a:extLst>
                </p14:cNvPr>
                <p14:cNvContentPartPr/>
                <p14:nvPr/>
              </p14:nvContentPartPr>
              <p14:xfrm>
                <a:off x="9887293" y="3700825"/>
                <a:ext cx="129960" cy="113040"/>
              </p14:xfrm>
            </p:contentPart>
          </mc:Choice>
          <mc:Fallback xmlns="">
            <p:pic>
              <p:nvPicPr>
                <p:cNvPr id="979" name="Ink 978">
                  <a:extLst>
                    <a:ext uri="{FF2B5EF4-FFF2-40B4-BE49-F238E27FC236}">
                      <a16:creationId xmlns:a16="http://schemas.microsoft.com/office/drawing/2014/main" id="{1BAB9F71-52F8-6F86-C136-87BC2E305E39}"/>
                    </a:ext>
                  </a:extLst>
                </p:cNvPr>
                <p:cNvPicPr/>
                <p:nvPr/>
              </p:nvPicPr>
              <p:blipFill>
                <a:blip r:embed="rId1946"/>
                <a:stretch>
                  <a:fillRect/>
                </a:stretch>
              </p:blipFill>
              <p:spPr>
                <a:xfrm>
                  <a:off x="9869293" y="3682825"/>
                  <a:ext cx="1656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7">
              <p14:nvContentPartPr>
                <p14:cNvPr id="980" name="Ink 979">
                  <a:extLst>
                    <a:ext uri="{FF2B5EF4-FFF2-40B4-BE49-F238E27FC236}">
                      <a16:creationId xmlns:a16="http://schemas.microsoft.com/office/drawing/2014/main" id="{3F97FFF3-FBA9-860F-391E-F8A596FC60F4}"/>
                    </a:ext>
                  </a:extLst>
                </p14:cNvPr>
                <p14:cNvContentPartPr/>
                <p14:nvPr/>
              </p14:nvContentPartPr>
              <p14:xfrm>
                <a:off x="9792973" y="3916465"/>
                <a:ext cx="24480" cy="12600"/>
              </p14:xfrm>
            </p:contentPart>
          </mc:Choice>
          <mc:Fallback xmlns="">
            <p:pic>
              <p:nvPicPr>
                <p:cNvPr id="980" name="Ink 979">
                  <a:extLst>
                    <a:ext uri="{FF2B5EF4-FFF2-40B4-BE49-F238E27FC236}">
                      <a16:creationId xmlns:a16="http://schemas.microsoft.com/office/drawing/2014/main" id="{3F97FFF3-FBA9-860F-391E-F8A596FC60F4}"/>
                    </a:ext>
                  </a:extLst>
                </p:cNvPr>
                <p:cNvPicPr/>
                <p:nvPr/>
              </p:nvPicPr>
              <p:blipFill>
                <a:blip r:embed="rId1948"/>
                <a:stretch>
                  <a:fillRect/>
                </a:stretch>
              </p:blipFill>
              <p:spPr>
                <a:xfrm>
                  <a:off x="9774973" y="3898465"/>
                  <a:ext cx="60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9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0E9EDB9B-90A0-289E-CD23-1DEA962D65FC}"/>
                    </a:ext>
                  </a:extLst>
                </p14:cNvPr>
                <p14:cNvContentPartPr/>
                <p14:nvPr/>
              </p14:nvContentPartPr>
              <p14:xfrm>
                <a:off x="9613333" y="4036705"/>
                <a:ext cx="13320" cy="1656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0E9EDB9B-90A0-289E-CD23-1DEA962D65FC}"/>
                    </a:ext>
                  </a:extLst>
                </p:cNvPr>
                <p:cNvPicPr/>
                <p:nvPr/>
              </p:nvPicPr>
              <p:blipFill>
                <a:blip r:embed="rId1930"/>
                <a:stretch>
                  <a:fillRect/>
                </a:stretch>
              </p:blipFill>
              <p:spPr>
                <a:xfrm>
                  <a:off x="9595333" y="4018705"/>
                  <a:ext cx="48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0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4A3460D2-187B-F2E3-16A1-4BBFBD57FD5E}"/>
                    </a:ext>
                  </a:extLst>
                </p14:cNvPr>
                <p14:cNvContentPartPr/>
                <p14:nvPr/>
              </p14:nvContentPartPr>
              <p14:xfrm>
                <a:off x="9261613" y="3792625"/>
                <a:ext cx="15480" cy="9288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4A3460D2-187B-F2E3-16A1-4BBFBD57FD5E}"/>
                    </a:ext>
                  </a:extLst>
                </p:cNvPr>
                <p:cNvPicPr/>
                <p:nvPr/>
              </p:nvPicPr>
              <p:blipFill>
                <a:blip r:embed="rId1951"/>
                <a:stretch>
                  <a:fillRect/>
                </a:stretch>
              </p:blipFill>
              <p:spPr>
                <a:xfrm>
                  <a:off x="9243613" y="3774625"/>
                  <a:ext cx="51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2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0F16C08D-5C15-AC60-C9FA-4DDFB6992DB6}"/>
                    </a:ext>
                  </a:extLst>
                </p14:cNvPr>
                <p14:cNvContentPartPr/>
                <p14:nvPr/>
              </p14:nvContentPartPr>
              <p14:xfrm>
                <a:off x="9381133" y="3676345"/>
                <a:ext cx="720" cy="6840"/>
              </p14:xfrm>
            </p:contentPart>
          </mc:Choice>
          <mc:Fallback xmlns=""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0F16C08D-5C15-AC60-C9FA-4DDFB6992DB6}"/>
                    </a:ext>
                  </a:extLst>
                </p:cNvPr>
                <p:cNvPicPr/>
                <p:nvPr/>
              </p:nvPicPr>
              <p:blipFill>
                <a:blip r:embed="rId1953"/>
                <a:stretch>
                  <a:fillRect/>
                </a:stretch>
              </p:blipFill>
              <p:spPr>
                <a:xfrm>
                  <a:off x="9363133" y="3658345"/>
                  <a:ext cx="36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4">
              <p14:nvContentPartPr>
                <p14:cNvPr id="984" name="Ink 983">
                  <a:extLst>
                    <a:ext uri="{FF2B5EF4-FFF2-40B4-BE49-F238E27FC236}">
                      <a16:creationId xmlns:a16="http://schemas.microsoft.com/office/drawing/2014/main" id="{3643FF02-9844-1D0B-1F4D-0259412A751F}"/>
                    </a:ext>
                  </a:extLst>
                </p14:cNvPr>
                <p14:cNvContentPartPr/>
                <p14:nvPr/>
              </p14:nvContentPartPr>
              <p14:xfrm>
                <a:off x="9414613" y="3686065"/>
                <a:ext cx="38520" cy="89280"/>
              </p14:xfrm>
            </p:contentPart>
          </mc:Choice>
          <mc:Fallback xmlns="">
            <p:pic>
              <p:nvPicPr>
                <p:cNvPr id="984" name="Ink 983">
                  <a:extLst>
                    <a:ext uri="{FF2B5EF4-FFF2-40B4-BE49-F238E27FC236}">
                      <a16:creationId xmlns:a16="http://schemas.microsoft.com/office/drawing/2014/main" id="{3643FF02-9844-1D0B-1F4D-0259412A751F}"/>
                    </a:ext>
                  </a:extLst>
                </p:cNvPr>
                <p:cNvPicPr/>
                <p:nvPr/>
              </p:nvPicPr>
              <p:blipFill>
                <a:blip r:embed="rId1955"/>
                <a:stretch>
                  <a:fillRect/>
                </a:stretch>
              </p:blipFill>
              <p:spPr>
                <a:xfrm>
                  <a:off x="9396613" y="3667992"/>
                  <a:ext cx="74160" cy="125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6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1C4B0ED3-620C-0198-80F6-734600E18E76}"/>
                    </a:ext>
                  </a:extLst>
                </p14:cNvPr>
                <p14:cNvContentPartPr/>
                <p14:nvPr/>
              </p14:nvContentPartPr>
              <p14:xfrm>
                <a:off x="9334333" y="3911785"/>
                <a:ext cx="3960" cy="180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1C4B0ED3-620C-0198-80F6-734600E18E76}"/>
                    </a:ext>
                  </a:extLst>
                </p:cNvPr>
                <p:cNvPicPr/>
                <p:nvPr/>
              </p:nvPicPr>
              <p:blipFill>
                <a:blip r:embed="rId1676"/>
                <a:stretch>
                  <a:fillRect/>
                </a:stretch>
              </p:blipFill>
              <p:spPr>
                <a:xfrm>
                  <a:off x="9316333" y="3896785"/>
                  <a:ext cx="39600" cy="31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7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2A42CB1A-B94B-CB34-7DC6-EE3B6E31D3C1}"/>
                    </a:ext>
                  </a:extLst>
                </p14:cNvPr>
                <p14:cNvContentPartPr/>
                <p14:nvPr/>
              </p14:nvContentPartPr>
              <p14:xfrm>
                <a:off x="9274213" y="3898105"/>
                <a:ext cx="119520" cy="10044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2A42CB1A-B94B-CB34-7DC6-EE3B6E31D3C1}"/>
                    </a:ext>
                  </a:extLst>
                </p:cNvPr>
                <p:cNvPicPr/>
                <p:nvPr/>
              </p:nvPicPr>
              <p:blipFill>
                <a:blip r:embed="rId1958"/>
                <a:stretch>
                  <a:fillRect/>
                </a:stretch>
              </p:blipFill>
              <p:spPr>
                <a:xfrm>
                  <a:off x="9256213" y="3880105"/>
                  <a:ext cx="155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9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F945DC0F-C7EA-C31C-0C5F-40B6BAD6D64B}"/>
                    </a:ext>
                  </a:extLst>
                </p14:cNvPr>
                <p14:cNvContentPartPr/>
                <p14:nvPr/>
              </p14:nvContentPartPr>
              <p14:xfrm>
                <a:off x="9045253" y="4115185"/>
                <a:ext cx="10080" cy="288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F945DC0F-C7EA-C31C-0C5F-40B6BAD6D64B}"/>
                    </a:ext>
                  </a:extLst>
                </p:cNvPr>
                <p:cNvPicPr/>
                <p:nvPr/>
              </p:nvPicPr>
              <p:blipFill>
                <a:blip r:embed="rId1960"/>
                <a:stretch>
                  <a:fillRect/>
                </a:stretch>
              </p:blipFill>
              <p:spPr>
                <a:xfrm>
                  <a:off x="9027253" y="4097185"/>
                  <a:ext cx="45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1">
              <p14:nvContentPartPr>
                <p14:cNvPr id="988" name="Ink 987">
                  <a:extLst>
                    <a:ext uri="{FF2B5EF4-FFF2-40B4-BE49-F238E27FC236}">
                      <a16:creationId xmlns:a16="http://schemas.microsoft.com/office/drawing/2014/main" id="{FCC02D40-61FA-8C84-2BF1-DDA25FB38162}"/>
                    </a:ext>
                  </a:extLst>
                </p14:cNvPr>
                <p14:cNvContentPartPr/>
                <p14:nvPr/>
              </p14:nvContentPartPr>
              <p14:xfrm>
                <a:off x="9094213" y="4074865"/>
                <a:ext cx="5760" cy="3960"/>
              </p14:xfrm>
            </p:contentPart>
          </mc:Choice>
          <mc:Fallback xmlns="">
            <p:pic>
              <p:nvPicPr>
                <p:cNvPr id="988" name="Ink 987">
                  <a:extLst>
                    <a:ext uri="{FF2B5EF4-FFF2-40B4-BE49-F238E27FC236}">
                      <a16:creationId xmlns:a16="http://schemas.microsoft.com/office/drawing/2014/main" id="{FCC02D40-61FA-8C84-2BF1-DDA25FB38162}"/>
                    </a:ext>
                  </a:extLst>
                </p:cNvPr>
                <p:cNvPicPr/>
                <p:nvPr/>
              </p:nvPicPr>
              <p:blipFill>
                <a:blip r:embed="rId1610"/>
                <a:stretch>
                  <a:fillRect/>
                </a:stretch>
              </p:blipFill>
              <p:spPr>
                <a:xfrm>
                  <a:off x="9076213" y="4058365"/>
                  <a:ext cx="41400" cy="36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2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07FA8140-6C59-2457-3101-CA82292DFE81}"/>
                    </a:ext>
                  </a:extLst>
                </p14:cNvPr>
                <p14:cNvContentPartPr/>
                <p14:nvPr/>
              </p14:nvContentPartPr>
              <p14:xfrm>
                <a:off x="9200773" y="4122025"/>
                <a:ext cx="3960" cy="576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07FA8140-6C59-2457-3101-CA82292DFE81}"/>
                    </a:ext>
                  </a:extLst>
                </p:cNvPr>
                <p:cNvPicPr/>
                <p:nvPr/>
              </p:nvPicPr>
              <p:blipFill>
                <a:blip r:embed="rId1963"/>
                <a:stretch>
                  <a:fillRect/>
                </a:stretch>
              </p:blipFill>
              <p:spPr>
                <a:xfrm>
                  <a:off x="9182773" y="4104025"/>
                  <a:ext cx="39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4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504CC84B-BF38-C992-C2FD-6E5D7AB29D77}"/>
                    </a:ext>
                  </a:extLst>
                </p14:cNvPr>
                <p14:cNvContentPartPr/>
                <p14:nvPr/>
              </p14:nvContentPartPr>
              <p14:xfrm>
                <a:off x="9838333" y="3629185"/>
                <a:ext cx="5040" cy="2520"/>
              </p14:xfrm>
            </p:contentPart>
          </mc:Choice>
          <mc:Fallback xmlns=""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504CC84B-BF38-C992-C2FD-6E5D7AB29D77}"/>
                    </a:ext>
                  </a:extLst>
                </p:cNvPr>
                <p:cNvPicPr/>
                <p:nvPr/>
              </p:nvPicPr>
              <p:blipFill>
                <a:blip r:embed="rId1724"/>
                <a:stretch>
                  <a:fillRect/>
                </a:stretch>
              </p:blipFill>
              <p:spPr>
                <a:xfrm>
                  <a:off x="9820333" y="3611185"/>
                  <a:ext cx="40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5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4D60B94B-4325-8D25-801C-2299D6F5E87B}"/>
                    </a:ext>
                  </a:extLst>
                </p14:cNvPr>
                <p14:cNvContentPartPr/>
                <p14:nvPr/>
              </p14:nvContentPartPr>
              <p14:xfrm>
                <a:off x="9728893" y="3772825"/>
                <a:ext cx="14760" cy="15480"/>
              </p14:xfrm>
            </p:contentPart>
          </mc:Choice>
          <mc:Fallback xmlns=""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4D60B94B-4325-8D25-801C-2299D6F5E87B}"/>
                    </a:ext>
                  </a:extLst>
                </p:cNvPr>
                <p:cNvPicPr/>
                <p:nvPr/>
              </p:nvPicPr>
              <p:blipFill>
                <a:blip r:embed="rId1930"/>
                <a:stretch>
                  <a:fillRect/>
                </a:stretch>
              </p:blipFill>
              <p:spPr>
                <a:xfrm>
                  <a:off x="9710893" y="3754825"/>
                  <a:ext cx="50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6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7E585476-C683-AFB1-1114-E410C4190FA0}"/>
                    </a:ext>
                  </a:extLst>
                </p14:cNvPr>
                <p14:cNvContentPartPr/>
                <p14:nvPr/>
              </p14:nvContentPartPr>
              <p14:xfrm>
                <a:off x="9553933" y="3957865"/>
                <a:ext cx="37080" cy="3168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7E585476-C683-AFB1-1114-E410C4190FA0}"/>
                    </a:ext>
                  </a:extLst>
                </p:cNvPr>
                <p:cNvPicPr/>
                <p:nvPr/>
              </p:nvPicPr>
              <p:blipFill>
                <a:blip r:embed="rId1967"/>
                <a:stretch>
                  <a:fillRect/>
                </a:stretch>
              </p:blipFill>
              <p:spPr>
                <a:xfrm>
                  <a:off x="9535933" y="3939865"/>
                  <a:ext cx="72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8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56865529-1B84-0E82-BCD9-2D935FAD7D22}"/>
                    </a:ext>
                  </a:extLst>
                </p14:cNvPr>
                <p14:cNvContentPartPr/>
                <p14:nvPr/>
              </p14:nvContentPartPr>
              <p14:xfrm>
                <a:off x="9101413" y="4084585"/>
                <a:ext cx="49320" cy="61200"/>
              </p14:xfrm>
            </p:contentPart>
          </mc:Choice>
          <mc:Fallback xmlns=""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56865529-1B84-0E82-BCD9-2D935FAD7D22}"/>
                    </a:ext>
                  </a:extLst>
                </p:cNvPr>
                <p:cNvPicPr/>
                <p:nvPr/>
              </p:nvPicPr>
              <p:blipFill>
                <a:blip r:embed="rId1969"/>
                <a:stretch>
                  <a:fillRect/>
                </a:stretch>
              </p:blipFill>
              <p:spPr>
                <a:xfrm>
                  <a:off x="9083413" y="4066585"/>
                  <a:ext cx="84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0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DEA6FA60-DE6B-41B6-18F8-B1A8FC3B8383}"/>
                    </a:ext>
                  </a:extLst>
                </p14:cNvPr>
                <p14:cNvContentPartPr/>
                <p14:nvPr/>
              </p14:nvContentPartPr>
              <p14:xfrm>
                <a:off x="9323533" y="3715585"/>
                <a:ext cx="49320" cy="2196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DEA6FA60-DE6B-41B6-18F8-B1A8FC3B8383}"/>
                    </a:ext>
                  </a:extLst>
                </p:cNvPr>
                <p:cNvPicPr/>
                <p:nvPr/>
              </p:nvPicPr>
              <p:blipFill>
                <a:blip r:embed="rId1971"/>
                <a:stretch>
                  <a:fillRect/>
                </a:stretch>
              </p:blipFill>
              <p:spPr>
                <a:xfrm>
                  <a:off x="9305533" y="3697585"/>
                  <a:ext cx="849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2">
              <p14:nvContentPartPr>
                <p14:cNvPr id="995" name="Ink 994">
                  <a:extLst>
                    <a:ext uri="{FF2B5EF4-FFF2-40B4-BE49-F238E27FC236}">
                      <a16:creationId xmlns:a16="http://schemas.microsoft.com/office/drawing/2014/main" id="{8E6EB1D5-526F-9D70-A33C-06C7646D7099}"/>
                    </a:ext>
                  </a:extLst>
                </p14:cNvPr>
                <p14:cNvContentPartPr/>
                <p14:nvPr/>
              </p14:nvContentPartPr>
              <p14:xfrm>
                <a:off x="9282853" y="3827185"/>
                <a:ext cx="53280" cy="58680"/>
              </p14:xfrm>
            </p:contentPart>
          </mc:Choice>
          <mc:Fallback xmlns="">
            <p:pic>
              <p:nvPicPr>
                <p:cNvPr id="995" name="Ink 994">
                  <a:extLst>
                    <a:ext uri="{FF2B5EF4-FFF2-40B4-BE49-F238E27FC236}">
                      <a16:creationId xmlns:a16="http://schemas.microsoft.com/office/drawing/2014/main" id="{8E6EB1D5-526F-9D70-A33C-06C7646D7099}"/>
                    </a:ext>
                  </a:extLst>
                </p:cNvPr>
                <p:cNvPicPr/>
                <p:nvPr/>
              </p:nvPicPr>
              <p:blipFill>
                <a:blip r:embed="rId1973"/>
                <a:stretch>
                  <a:fillRect/>
                </a:stretch>
              </p:blipFill>
              <p:spPr>
                <a:xfrm>
                  <a:off x="9264853" y="3809074"/>
                  <a:ext cx="88920" cy="94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4">
              <p14:nvContentPartPr>
                <p14:cNvPr id="996" name="Ink 995">
                  <a:extLst>
                    <a:ext uri="{FF2B5EF4-FFF2-40B4-BE49-F238E27FC236}">
                      <a16:creationId xmlns:a16="http://schemas.microsoft.com/office/drawing/2014/main" id="{0FDA74BF-C31B-E12E-B071-D559D20C6A21}"/>
                    </a:ext>
                  </a:extLst>
                </p14:cNvPr>
                <p14:cNvContentPartPr/>
                <p14:nvPr/>
              </p14:nvContentPartPr>
              <p14:xfrm>
                <a:off x="9318853" y="3863905"/>
                <a:ext cx="10440" cy="20160"/>
              </p14:xfrm>
            </p:contentPart>
          </mc:Choice>
          <mc:Fallback xmlns="">
            <p:pic>
              <p:nvPicPr>
                <p:cNvPr id="996" name="Ink 995">
                  <a:extLst>
                    <a:ext uri="{FF2B5EF4-FFF2-40B4-BE49-F238E27FC236}">
                      <a16:creationId xmlns:a16="http://schemas.microsoft.com/office/drawing/2014/main" id="{0FDA74BF-C31B-E12E-B071-D559D20C6A21}"/>
                    </a:ext>
                  </a:extLst>
                </p:cNvPr>
                <p:cNvPicPr/>
                <p:nvPr/>
              </p:nvPicPr>
              <p:blipFill>
                <a:blip r:embed="rId1975"/>
                <a:stretch>
                  <a:fillRect/>
                </a:stretch>
              </p:blipFill>
              <p:spPr>
                <a:xfrm>
                  <a:off x="9301453" y="3846221"/>
                  <a:ext cx="44892" cy="55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6">
              <p14:nvContentPartPr>
                <p14:cNvPr id="997" name="Ink 996">
                  <a:extLst>
                    <a:ext uri="{FF2B5EF4-FFF2-40B4-BE49-F238E27FC236}">
                      <a16:creationId xmlns:a16="http://schemas.microsoft.com/office/drawing/2014/main" id="{A73FA821-8ACF-F250-B33A-C4CE44C5B0CD}"/>
                    </a:ext>
                  </a:extLst>
                </p14:cNvPr>
                <p14:cNvContentPartPr/>
                <p14:nvPr/>
              </p14:nvContentPartPr>
              <p14:xfrm>
                <a:off x="9431893" y="3753025"/>
                <a:ext cx="360" cy="2880"/>
              </p14:xfrm>
            </p:contentPart>
          </mc:Choice>
          <mc:Fallback xmlns="">
            <p:pic>
              <p:nvPicPr>
                <p:cNvPr id="997" name="Ink 996">
                  <a:extLst>
                    <a:ext uri="{FF2B5EF4-FFF2-40B4-BE49-F238E27FC236}">
                      <a16:creationId xmlns:a16="http://schemas.microsoft.com/office/drawing/2014/main" id="{A73FA821-8ACF-F250-B33A-C4CE44C5B0CD}"/>
                    </a:ext>
                  </a:extLst>
                </p:cNvPr>
                <p:cNvPicPr/>
                <p:nvPr/>
              </p:nvPicPr>
              <p:blipFill>
                <a:blip r:embed="rId1977"/>
                <a:stretch>
                  <a:fillRect/>
                </a:stretch>
              </p:blipFill>
              <p:spPr>
                <a:xfrm>
                  <a:off x="9413893" y="3737025"/>
                  <a:ext cx="36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8">
              <p14:nvContentPartPr>
                <p14:cNvPr id="998" name="Ink 997">
                  <a:extLst>
                    <a:ext uri="{FF2B5EF4-FFF2-40B4-BE49-F238E27FC236}">
                      <a16:creationId xmlns:a16="http://schemas.microsoft.com/office/drawing/2014/main" id="{E7BB0325-E86C-3770-C4D2-74ACA4FC3233}"/>
                    </a:ext>
                  </a:extLst>
                </p14:cNvPr>
                <p14:cNvContentPartPr/>
                <p14:nvPr/>
              </p14:nvContentPartPr>
              <p14:xfrm>
                <a:off x="9432973" y="3710905"/>
                <a:ext cx="41400" cy="40320"/>
              </p14:xfrm>
            </p:contentPart>
          </mc:Choice>
          <mc:Fallback xmlns="">
            <p:pic>
              <p:nvPicPr>
                <p:cNvPr id="998" name="Ink 997">
                  <a:extLst>
                    <a:ext uri="{FF2B5EF4-FFF2-40B4-BE49-F238E27FC236}">
                      <a16:creationId xmlns:a16="http://schemas.microsoft.com/office/drawing/2014/main" id="{E7BB0325-E86C-3770-C4D2-74ACA4FC3233}"/>
                    </a:ext>
                  </a:extLst>
                </p:cNvPr>
                <p:cNvPicPr/>
                <p:nvPr/>
              </p:nvPicPr>
              <p:blipFill>
                <a:blip r:embed="rId1979"/>
                <a:stretch>
                  <a:fillRect/>
                </a:stretch>
              </p:blipFill>
              <p:spPr>
                <a:xfrm>
                  <a:off x="9414973" y="3692905"/>
                  <a:ext cx="770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0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C58142F3-0A27-4FFD-B6D4-96682412CEAB}"/>
                    </a:ext>
                  </a:extLst>
                </p14:cNvPr>
                <p14:cNvContentPartPr/>
                <p14:nvPr/>
              </p14:nvContentPartPr>
              <p14:xfrm>
                <a:off x="9643573" y="3469705"/>
                <a:ext cx="48240" cy="33120"/>
              </p14:xfrm>
            </p:contentPart>
          </mc:Choice>
          <mc:Fallback xmlns=""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C58142F3-0A27-4FFD-B6D4-96682412CEAB}"/>
                    </a:ext>
                  </a:extLst>
                </p:cNvPr>
                <p:cNvPicPr/>
                <p:nvPr/>
              </p:nvPicPr>
              <p:blipFill>
                <a:blip r:embed="rId1981"/>
                <a:stretch>
                  <a:fillRect/>
                </a:stretch>
              </p:blipFill>
              <p:spPr>
                <a:xfrm>
                  <a:off x="9625573" y="3451705"/>
                  <a:ext cx="83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2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AE055CDB-3146-739A-E99C-76B1AA6B5F0E}"/>
                    </a:ext>
                  </a:extLst>
                </p14:cNvPr>
                <p14:cNvContentPartPr/>
                <p14:nvPr/>
              </p14:nvContentPartPr>
              <p14:xfrm>
                <a:off x="9732853" y="3470785"/>
                <a:ext cx="30960" cy="5796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AE055CDB-3146-739A-E99C-76B1AA6B5F0E}"/>
                    </a:ext>
                  </a:extLst>
                </p:cNvPr>
                <p:cNvPicPr/>
                <p:nvPr/>
              </p:nvPicPr>
              <p:blipFill>
                <a:blip r:embed="rId1983"/>
                <a:stretch>
                  <a:fillRect/>
                </a:stretch>
              </p:blipFill>
              <p:spPr>
                <a:xfrm>
                  <a:off x="9715060" y="3452785"/>
                  <a:ext cx="6619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4">
              <p14:nvContentPartPr>
                <p14:cNvPr id="1001" name="Ink 1000">
                  <a:extLst>
                    <a:ext uri="{FF2B5EF4-FFF2-40B4-BE49-F238E27FC236}">
                      <a16:creationId xmlns:a16="http://schemas.microsoft.com/office/drawing/2014/main" id="{BA5B1019-FA81-A89A-FC7F-A7FFA6C2B7B2}"/>
                    </a:ext>
                  </a:extLst>
                </p14:cNvPr>
                <p14:cNvContentPartPr/>
                <p14:nvPr/>
              </p14:nvContentPartPr>
              <p14:xfrm>
                <a:off x="9778213" y="3497785"/>
                <a:ext cx="49320" cy="55800"/>
              </p14:xfrm>
            </p:contentPart>
          </mc:Choice>
          <mc:Fallback xmlns=""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BA5B1019-FA81-A89A-FC7F-A7FFA6C2B7B2}"/>
                    </a:ext>
                  </a:extLst>
                </p:cNvPr>
                <p:cNvPicPr/>
                <p:nvPr/>
              </p:nvPicPr>
              <p:blipFill>
                <a:blip r:embed="rId1985"/>
                <a:stretch>
                  <a:fillRect/>
                </a:stretch>
              </p:blipFill>
              <p:spPr>
                <a:xfrm>
                  <a:off x="9760213" y="3479785"/>
                  <a:ext cx="84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6">
              <p14:nvContentPartPr>
                <p14:cNvPr id="1002" name="Ink 1001">
                  <a:extLst>
                    <a:ext uri="{FF2B5EF4-FFF2-40B4-BE49-F238E27FC236}">
                      <a16:creationId xmlns:a16="http://schemas.microsoft.com/office/drawing/2014/main" id="{797E5B6B-2161-913A-BA1E-D81AE462E39F}"/>
                    </a:ext>
                  </a:extLst>
                </p14:cNvPr>
                <p14:cNvContentPartPr/>
                <p14:nvPr/>
              </p14:nvContentPartPr>
              <p14:xfrm>
                <a:off x="9696853" y="3547105"/>
                <a:ext cx="45720" cy="59400"/>
              </p14:xfrm>
            </p:contentPart>
          </mc:Choice>
          <mc:Fallback xmlns=""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797E5B6B-2161-913A-BA1E-D81AE462E39F}"/>
                    </a:ext>
                  </a:extLst>
                </p:cNvPr>
                <p:cNvPicPr/>
                <p:nvPr/>
              </p:nvPicPr>
              <p:blipFill>
                <a:blip r:embed="rId1987"/>
                <a:stretch>
                  <a:fillRect/>
                </a:stretch>
              </p:blipFill>
              <p:spPr>
                <a:xfrm>
                  <a:off x="9678853" y="3529105"/>
                  <a:ext cx="81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8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FB2FA87B-E651-BD5F-2815-E695A90B4FFF}"/>
                    </a:ext>
                  </a:extLst>
                </p14:cNvPr>
                <p14:cNvContentPartPr/>
                <p14:nvPr/>
              </p14:nvContentPartPr>
              <p14:xfrm>
                <a:off x="9587053" y="3618385"/>
                <a:ext cx="92520" cy="5868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FB2FA87B-E651-BD5F-2815-E695A90B4FFF}"/>
                    </a:ext>
                  </a:extLst>
                </p:cNvPr>
                <p:cNvPicPr/>
                <p:nvPr/>
              </p:nvPicPr>
              <p:blipFill>
                <a:blip r:embed="rId1989"/>
                <a:stretch>
                  <a:fillRect/>
                </a:stretch>
              </p:blipFill>
              <p:spPr>
                <a:xfrm>
                  <a:off x="9569053" y="3600385"/>
                  <a:ext cx="128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0">
              <p14:nvContentPartPr>
                <p14:cNvPr id="1004" name="Ink 1003">
                  <a:extLst>
                    <a:ext uri="{FF2B5EF4-FFF2-40B4-BE49-F238E27FC236}">
                      <a16:creationId xmlns:a16="http://schemas.microsoft.com/office/drawing/2014/main" id="{89D761A3-012F-3D89-EA02-AC9305942073}"/>
                    </a:ext>
                  </a:extLst>
                </p14:cNvPr>
                <p14:cNvContentPartPr/>
                <p14:nvPr/>
              </p14:nvContentPartPr>
              <p14:xfrm>
                <a:off x="8739613" y="3668785"/>
                <a:ext cx="20880" cy="1800"/>
              </p14:xfrm>
            </p:contentPart>
          </mc:Choice>
          <mc:Fallback xmlns="">
            <p:pic>
              <p:nvPicPr>
                <p:cNvPr id="1004" name="Ink 1003">
                  <a:extLst>
                    <a:ext uri="{FF2B5EF4-FFF2-40B4-BE49-F238E27FC236}">
                      <a16:creationId xmlns:a16="http://schemas.microsoft.com/office/drawing/2014/main" id="{89D761A3-012F-3D89-EA02-AC9305942073}"/>
                    </a:ext>
                  </a:extLst>
                </p:cNvPr>
                <p:cNvPicPr/>
                <p:nvPr/>
              </p:nvPicPr>
              <p:blipFill>
                <a:blip r:embed="rId1991"/>
                <a:stretch>
                  <a:fillRect/>
                </a:stretch>
              </p:blipFill>
              <p:spPr>
                <a:xfrm>
                  <a:off x="8721613" y="3650785"/>
                  <a:ext cx="56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2">
              <p14:nvContentPartPr>
                <p14:cNvPr id="1005" name="Ink 1004">
                  <a:extLst>
                    <a:ext uri="{FF2B5EF4-FFF2-40B4-BE49-F238E27FC236}">
                      <a16:creationId xmlns:a16="http://schemas.microsoft.com/office/drawing/2014/main" id="{159E48BE-91AE-3D12-9AB6-B9883E295D70}"/>
                    </a:ext>
                  </a:extLst>
                </p14:cNvPr>
                <p14:cNvContentPartPr/>
                <p14:nvPr/>
              </p14:nvContentPartPr>
              <p14:xfrm>
                <a:off x="8876413" y="3634585"/>
                <a:ext cx="17640" cy="16920"/>
              </p14:xfrm>
            </p:contentPart>
          </mc:Choice>
          <mc:Fallback xmlns=""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159E48BE-91AE-3D12-9AB6-B9883E295D70}"/>
                    </a:ext>
                  </a:extLst>
                </p:cNvPr>
                <p:cNvPicPr/>
                <p:nvPr/>
              </p:nvPicPr>
              <p:blipFill>
                <a:blip r:embed="rId1993"/>
                <a:stretch>
                  <a:fillRect/>
                </a:stretch>
              </p:blipFill>
              <p:spPr>
                <a:xfrm>
                  <a:off x="8858413" y="3616585"/>
                  <a:ext cx="53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4">
              <p14:nvContentPartPr>
                <p14:cNvPr id="1006" name="Ink 1005">
                  <a:extLst>
                    <a:ext uri="{FF2B5EF4-FFF2-40B4-BE49-F238E27FC236}">
                      <a16:creationId xmlns:a16="http://schemas.microsoft.com/office/drawing/2014/main" id="{6A8F6485-B39C-65F6-5939-647BB5040F83}"/>
                    </a:ext>
                  </a:extLst>
                </p14:cNvPr>
                <p14:cNvContentPartPr/>
                <p14:nvPr/>
              </p14:nvContentPartPr>
              <p14:xfrm>
                <a:off x="8808373" y="3505705"/>
                <a:ext cx="74160" cy="30960"/>
              </p14:xfrm>
            </p:contentPart>
          </mc:Choice>
          <mc:Fallback xmlns="">
            <p:pic>
              <p:nvPicPr>
                <p:cNvPr id="1006" name="Ink 1005">
                  <a:extLst>
                    <a:ext uri="{FF2B5EF4-FFF2-40B4-BE49-F238E27FC236}">
                      <a16:creationId xmlns:a16="http://schemas.microsoft.com/office/drawing/2014/main" id="{6A8F6485-B39C-65F6-5939-647BB5040F83}"/>
                    </a:ext>
                  </a:extLst>
                </p:cNvPr>
                <p:cNvPicPr/>
                <p:nvPr/>
              </p:nvPicPr>
              <p:blipFill>
                <a:blip r:embed="rId1995"/>
                <a:stretch>
                  <a:fillRect/>
                </a:stretch>
              </p:blipFill>
              <p:spPr>
                <a:xfrm>
                  <a:off x="8790373" y="3487705"/>
                  <a:ext cx="1098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6">
              <p14:nvContentPartPr>
                <p14:cNvPr id="1007" name="Ink 1006">
                  <a:extLst>
                    <a:ext uri="{FF2B5EF4-FFF2-40B4-BE49-F238E27FC236}">
                      <a16:creationId xmlns:a16="http://schemas.microsoft.com/office/drawing/2014/main" id="{B5F08F82-7E7A-FEC6-FF12-DA023099B60C}"/>
                    </a:ext>
                  </a:extLst>
                </p14:cNvPr>
                <p14:cNvContentPartPr/>
                <p14:nvPr/>
              </p14:nvContentPartPr>
              <p14:xfrm>
                <a:off x="9063253" y="3477265"/>
                <a:ext cx="18720" cy="10080"/>
              </p14:xfrm>
            </p:contentPart>
          </mc:Choice>
          <mc:Fallback xmlns="">
            <p:pic>
              <p:nvPicPr>
                <p:cNvPr id="1007" name="Ink 1006">
                  <a:extLst>
                    <a:ext uri="{FF2B5EF4-FFF2-40B4-BE49-F238E27FC236}">
                      <a16:creationId xmlns:a16="http://schemas.microsoft.com/office/drawing/2014/main" id="{B5F08F82-7E7A-FEC6-FF12-DA023099B60C}"/>
                    </a:ext>
                  </a:extLst>
                </p:cNvPr>
                <p:cNvPicPr/>
                <p:nvPr/>
              </p:nvPicPr>
              <p:blipFill>
                <a:blip r:embed="rId1997"/>
                <a:stretch>
                  <a:fillRect/>
                </a:stretch>
              </p:blipFill>
              <p:spPr>
                <a:xfrm>
                  <a:off x="9045253" y="3459265"/>
                  <a:ext cx="543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8">
              <p14:nvContentPartPr>
                <p14:cNvPr id="1008" name="Ink 1007">
                  <a:extLst>
                    <a:ext uri="{FF2B5EF4-FFF2-40B4-BE49-F238E27FC236}">
                      <a16:creationId xmlns:a16="http://schemas.microsoft.com/office/drawing/2014/main" id="{C168117F-8C64-A7BB-DC87-3CF4AC226B16}"/>
                    </a:ext>
                  </a:extLst>
                </p14:cNvPr>
                <p14:cNvContentPartPr/>
                <p14:nvPr/>
              </p14:nvContentPartPr>
              <p14:xfrm>
                <a:off x="7136893" y="4422985"/>
                <a:ext cx="86400" cy="52560"/>
              </p14:xfrm>
            </p:contentPart>
          </mc:Choice>
          <mc:Fallback xmlns="">
            <p:pic>
              <p:nvPicPr>
                <p:cNvPr id="1008" name="Ink 1007">
                  <a:extLst>
                    <a:ext uri="{FF2B5EF4-FFF2-40B4-BE49-F238E27FC236}">
                      <a16:creationId xmlns:a16="http://schemas.microsoft.com/office/drawing/2014/main" id="{C168117F-8C64-A7BB-DC87-3CF4AC226B16}"/>
                    </a:ext>
                  </a:extLst>
                </p:cNvPr>
                <p:cNvPicPr/>
                <p:nvPr/>
              </p:nvPicPr>
              <p:blipFill>
                <a:blip r:embed="rId1999"/>
                <a:stretch>
                  <a:fillRect/>
                </a:stretch>
              </p:blipFill>
              <p:spPr>
                <a:xfrm>
                  <a:off x="7118893" y="4404985"/>
                  <a:ext cx="122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0">
              <p14:nvContentPartPr>
                <p14:cNvPr id="1009" name="Ink 1008">
                  <a:extLst>
                    <a:ext uri="{FF2B5EF4-FFF2-40B4-BE49-F238E27FC236}">
                      <a16:creationId xmlns:a16="http://schemas.microsoft.com/office/drawing/2014/main" id="{D4160441-7DAB-2AEC-C7A9-EA178029B151}"/>
                    </a:ext>
                  </a:extLst>
                </p14:cNvPr>
                <p14:cNvContentPartPr/>
                <p14:nvPr/>
              </p14:nvContentPartPr>
              <p14:xfrm>
                <a:off x="6984253" y="4474465"/>
                <a:ext cx="145080" cy="50040"/>
              </p14:xfrm>
            </p:contentPart>
          </mc:Choice>
          <mc:Fallback xmlns="">
            <p:pic>
              <p:nvPicPr>
                <p:cNvPr id="1009" name="Ink 1008">
                  <a:extLst>
                    <a:ext uri="{FF2B5EF4-FFF2-40B4-BE49-F238E27FC236}">
                      <a16:creationId xmlns:a16="http://schemas.microsoft.com/office/drawing/2014/main" id="{D4160441-7DAB-2AEC-C7A9-EA178029B151}"/>
                    </a:ext>
                  </a:extLst>
                </p:cNvPr>
                <p:cNvPicPr/>
                <p:nvPr/>
              </p:nvPicPr>
              <p:blipFill>
                <a:blip r:embed="rId2001"/>
                <a:stretch>
                  <a:fillRect/>
                </a:stretch>
              </p:blipFill>
              <p:spPr>
                <a:xfrm>
                  <a:off x="6966253" y="4456465"/>
                  <a:ext cx="1807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2">
              <p14:nvContentPartPr>
                <p14:cNvPr id="1010" name="Ink 1009">
                  <a:extLst>
                    <a:ext uri="{FF2B5EF4-FFF2-40B4-BE49-F238E27FC236}">
                      <a16:creationId xmlns:a16="http://schemas.microsoft.com/office/drawing/2014/main" id="{64093C49-752B-AD5D-A836-DE10304384A6}"/>
                    </a:ext>
                  </a:extLst>
                </p14:cNvPr>
                <p14:cNvContentPartPr/>
                <p14:nvPr/>
              </p14:nvContentPartPr>
              <p14:xfrm>
                <a:off x="6768613" y="4592905"/>
                <a:ext cx="139680" cy="176040"/>
              </p14:xfrm>
            </p:contentPart>
          </mc:Choice>
          <mc:Fallback xmlns="">
            <p:pic>
              <p:nvPicPr>
                <p:cNvPr id="1010" name="Ink 1009">
                  <a:extLst>
                    <a:ext uri="{FF2B5EF4-FFF2-40B4-BE49-F238E27FC236}">
                      <a16:creationId xmlns:a16="http://schemas.microsoft.com/office/drawing/2014/main" id="{64093C49-752B-AD5D-A836-DE10304384A6}"/>
                    </a:ext>
                  </a:extLst>
                </p:cNvPr>
                <p:cNvPicPr/>
                <p:nvPr/>
              </p:nvPicPr>
              <p:blipFill>
                <a:blip r:embed="rId2003"/>
                <a:stretch>
                  <a:fillRect/>
                </a:stretch>
              </p:blipFill>
              <p:spPr>
                <a:xfrm>
                  <a:off x="6750659" y="4574905"/>
                  <a:ext cx="175228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4">
              <p14:nvContentPartPr>
                <p14:cNvPr id="1011" name="Ink 1010">
                  <a:extLst>
                    <a:ext uri="{FF2B5EF4-FFF2-40B4-BE49-F238E27FC236}">
                      <a16:creationId xmlns:a16="http://schemas.microsoft.com/office/drawing/2014/main" id="{D3515615-A805-E9EA-A387-D4846FAE4F63}"/>
                    </a:ext>
                  </a:extLst>
                </p14:cNvPr>
                <p14:cNvContentPartPr/>
                <p14:nvPr/>
              </p14:nvContentPartPr>
              <p14:xfrm>
                <a:off x="6726493" y="4642225"/>
                <a:ext cx="19080" cy="32760"/>
              </p14:xfrm>
            </p:contentPart>
          </mc:Choice>
          <mc:Fallback xmlns="">
            <p:pic>
              <p:nvPicPr>
                <p:cNvPr id="1011" name="Ink 1010">
                  <a:extLst>
                    <a:ext uri="{FF2B5EF4-FFF2-40B4-BE49-F238E27FC236}">
                      <a16:creationId xmlns:a16="http://schemas.microsoft.com/office/drawing/2014/main" id="{D3515615-A805-E9EA-A387-D4846FAE4F63}"/>
                    </a:ext>
                  </a:extLst>
                </p:cNvPr>
                <p:cNvPicPr/>
                <p:nvPr/>
              </p:nvPicPr>
              <p:blipFill>
                <a:blip r:embed="rId2005"/>
                <a:stretch>
                  <a:fillRect/>
                </a:stretch>
              </p:blipFill>
              <p:spPr>
                <a:xfrm>
                  <a:off x="6708493" y="4624025"/>
                  <a:ext cx="54720" cy="68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6">
              <p14:nvContentPartPr>
                <p14:cNvPr id="1012" name="Ink 1011">
                  <a:extLst>
                    <a:ext uri="{FF2B5EF4-FFF2-40B4-BE49-F238E27FC236}">
                      <a16:creationId xmlns:a16="http://schemas.microsoft.com/office/drawing/2014/main" id="{C136B9E4-F190-9B88-D971-EFE7D0743D28}"/>
                    </a:ext>
                  </a:extLst>
                </p14:cNvPr>
                <p14:cNvContentPartPr/>
                <p14:nvPr/>
              </p14:nvContentPartPr>
              <p14:xfrm>
                <a:off x="6801733" y="4681105"/>
                <a:ext cx="18000" cy="3960"/>
              </p14:xfrm>
            </p:contentPart>
          </mc:Choice>
          <mc:Fallback xmlns="">
            <p:pic>
              <p:nvPicPr>
                <p:cNvPr id="1012" name="Ink 1011">
                  <a:extLst>
                    <a:ext uri="{FF2B5EF4-FFF2-40B4-BE49-F238E27FC236}">
                      <a16:creationId xmlns:a16="http://schemas.microsoft.com/office/drawing/2014/main" id="{C136B9E4-F190-9B88-D971-EFE7D0743D28}"/>
                    </a:ext>
                  </a:extLst>
                </p:cNvPr>
                <p:cNvPicPr/>
                <p:nvPr/>
              </p:nvPicPr>
              <p:blipFill>
                <a:blip r:embed="rId2007"/>
                <a:stretch>
                  <a:fillRect/>
                </a:stretch>
              </p:blipFill>
              <p:spPr>
                <a:xfrm>
                  <a:off x="6783733" y="4664605"/>
                  <a:ext cx="53640" cy="36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8">
              <p14:nvContentPartPr>
                <p14:cNvPr id="1013" name="Ink 1012">
                  <a:extLst>
                    <a:ext uri="{FF2B5EF4-FFF2-40B4-BE49-F238E27FC236}">
                      <a16:creationId xmlns:a16="http://schemas.microsoft.com/office/drawing/2014/main" id="{71533E41-7328-CE49-AB49-22B887B353DF}"/>
                    </a:ext>
                  </a:extLst>
                </p14:cNvPr>
                <p14:cNvContentPartPr/>
                <p14:nvPr/>
              </p14:nvContentPartPr>
              <p14:xfrm>
                <a:off x="7676893" y="5032465"/>
                <a:ext cx="22320" cy="39600"/>
              </p14:xfrm>
            </p:contentPart>
          </mc:Choice>
          <mc:Fallback xmlns="">
            <p:pic>
              <p:nvPicPr>
                <p:cNvPr id="1013" name="Ink 1012">
                  <a:extLst>
                    <a:ext uri="{FF2B5EF4-FFF2-40B4-BE49-F238E27FC236}">
                      <a16:creationId xmlns:a16="http://schemas.microsoft.com/office/drawing/2014/main" id="{71533E41-7328-CE49-AB49-22B887B353DF}"/>
                    </a:ext>
                  </a:extLst>
                </p:cNvPr>
                <p:cNvPicPr/>
                <p:nvPr/>
              </p:nvPicPr>
              <p:blipFill>
                <a:blip r:embed="rId2009"/>
                <a:stretch>
                  <a:fillRect/>
                </a:stretch>
              </p:blipFill>
              <p:spPr>
                <a:xfrm>
                  <a:off x="7658893" y="5014465"/>
                  <a:ext cx="57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0">
              <p14:nvContentPartPr>
                <p14:cNvPr id="1014" name="Ink 1013">
                  <a:extLst>
                    <a:ext uri="{FF2B5EF4-FFF2-40B4-BE49-F238E27FC236}">
                      <a16:creationId xmlns:a16="http://schemas.microsoft.com/office/drawing/2014/main" id="{BDEF158F-8D6A-9FED-C24B-6388B0536FE2}"/>
                    </a:ext>
                  </a:extLst>
                </p14:cNvPr>
                <p14:cNvContentPartPr/>
                <p14:nvPr/>
              </p14:nvContentPartPr>
              <p14:xfrm>
                <a:off x="7779493" y="5002585"/>
                <a:ext cx="14760" cy="11160"/>
              </p14:xfrm>
            </p:contentPart>
          </mc:Choice>
          <mc:Fallback xmlns="">
            <p:pic>
              <p:nvPicPr>
                <p:cNvPr id="1014" name="Ink 1013">
                  <a:extLst>
                    <a:ext uri="{FF2B5EF4-FFF2-40B4-BE49-F238E27FC236}">
                      <a16:creationId xmlns:a16="http://schemas.microsoft.com/office/drawing/2014/main" id="{BDEF158F-8D6A-9FED-C24B-6388B0536FE2}"/>
                    </a:ext>
                  </a:extLst>
                </p:cNvPr>
                <p:cNvPicPr/>
                <p:nvPr/>
              </p:nvPicPr>
              <p:blipFill>
                <a:blip r:embed="rId2011"/>
                <a:stretch>
                  <a:fillRect/>
                </a:stretch>
              </p:blipFill>
              <p:spPr>
                <a:xfrm>
                  <a:off x="7761493" y="4984585"/>
                  <a:ext cx="50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2">
              <p14:nvContentPartPr>
                <p14:cNvPr id="1015" name="Ink 1014">
                  <a:extLst>
                    <a:ext uri="{FF2B5EF4-FFF2-40B4-BE49-F238E27FC236}">
                      <a16:creationId xmlns:a16="http://schemas.microsoft.com/office/drawing/2014/main" id="{FFE48F87-317F-8A1C-E7B4-2105C2178F5B}"/>
                    </a:ext>
                  </a:extLst>
                </p14:cNvPr>
                <p14:cNvContentPartPr/>
                <p14:nvPr/>
              </p14:nvContentPartPr>
              <p14:xfrm>
                <a:off x="7855453" y="4988545"/>
                <a:ext cx="19800" cy="11160"/>
              </p14:xfrm>
            </p:contentPart>
          </mc:Choice>
          <mc:Fallback xmlns="">
            <p:pic>
              <p:nvPicPr>
                <p:cNvPr id="1015" name="Ink 1014">
                  <a:extLst>
                    <a:ext uri="{FF2B5EF4-FFF2-40B4-BE49-F238E27FC236}">
                      <a16:creationId xmlns:a16="http://schemas.microsoft.com/office/drawing/2014/main" id="{FFE48F87-317F-8A1C-E7B4-2105C2178F5B}"/>
                    </a:ext>
                  </a:extLst>
                </p:cNvPr>
                <p:cNvPicPr/>
                <p:nvPr/>
              </p:nvPicPr>
              <p:blipFill>
                <a:blip r:embed="rId2013"/>
                <a:stretch>
                  <a:fillRect/>
                </a:stretch>
              </p:blipFill>
              <p:spPr>
                <a:xfrm>
                  <a:off x="7837120" y="4970545"/>
                  <a:ext cx="561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4">
              <p14:nvContentPartPr>
                <p14:cNvPr id="1016" name="Ink 1015">
                  <a:extLst>
                    <a:ext uri="{FF2B5EF4-FFF2-40B4-BE49-F238E27FC236}">
                      <a16:creationId xmlns:a16="http://schemas.microsoft.com/office/drawing/2014/main" id="{7F9CF33B-8CBF-AB78-1DA6-4A5BD0987AF6}"/>
                    </a:ext>
                  </a:extLst>
                </p14:cNvPr>
                <p14:cNvContentPartPr/>
                <p14:nvPr/>
              </p14:nvContentPartPr>
              <p14:xfrm>
                <a:off x="7728013" y="5062345"/>
                <a:ext cx="16920" cy="14760"/>
              </p14:xfrm>
            </p:contentPart>
          </mc:Choice>
          <mc:Fallback xmlns="">
            <p:pic>
              <p:nvPicPr>
                <p:cNvPr id="1016" name="Ink 1015">
                  <a:extLst>
                    <a:ext uri="{FF2B5EF4-FFF2-40B4-BE49-F238E27FC236}">
                      <a16:creationId xmlns:a16="http://schemas.microsoft.com/office/drawing/2014/main" id="{7F9CF33B-8CBF-AB78-1DA6-4A5BD0987AF6}"/>
                    </a:ext>
                  </a:extLst>
                </p:cNvPr>
                <p:cNvPicPr/>
                <p:nvPr/>
              </p:nvPicPr>
              <p:blipFill>
                <a:blip r:embed="rId2015"/>
                <a:stretch>
                  <a:fillRect/>
                </a:stretch>
              </p:blipFill>
              <p:spPr>
                <a:xfrm>
                  <a:off x="7710388" y="5044345"/>
                  <a:ext cx="51818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6">
              <p14:nvContentPartPr>
                <p14:cNvPr id="1017" name="Ink 1016">
                  <a:extLst>
                    <a:ext uri="{FF2B5EF4-FFF2-40B4-BE49-F238E27FC236}">
                      <a16:creationId xmlns:a16="http://schemas.microsoft.com/office/drawing/2014/main" id="{118951FD-C38D-79DB-68D4-0D55FA974CAE}"/>
                    </a:ext>
                  </a:extLst>
                </p14:cNvPr>
                <p14:cNvContentPartPr/>
                <p14:nvPr/>
              </p14:nvContentPartPr>
              <p14:xfrm>
                <a:off x="7711093" y="5005825"/>
                <a:ext cx="198720" cy="99720"/>
              </p14:xfrm>
            </p:contentPart>
          </mc:Choice>
          <mc:Fallback xmlns="">
            <p:pic>
              <p:nvPicPr>
                <p:cNvPr id="1017" name="Ink 1016">
                  <a:extLst>
                    <a:ext uri="{FF2B5EF4-FFF2-40B4-BE49-F238E27FC236}">
                      <a16:creationId xmlns:a16="http://schemas.microsoft.com/office/drawing/2014/main" id="{118951FD-C38D-79DB-68D4-0D55FA974CAE}"/>
                    </a:ext>
                  </a:extLst>
                </p:cNvPr>
                <p:cNvPicPr/>
                <p:nvPr/>
              </p:nvPicPr>
              <p:blipFill>
                <a:blip r:embed="rId2017"/>
                <a:stretch>
                  <a:fillRect/>
                </a:stretch>
              </p:blipFill>
              <p:spPr>
                <a:xfrm>
                  <a:off x="7693060" y="4987825"/>
                  <a:ext cx="234425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8">
              <p14:nvContentPartPr>
                <p14:cNvPr id="1018" name="Ink 1017">
                  <a:extLst>
                    <a:ext uri="{FF2B5EF4-FFF2-40B4-BE49-F238E27FC236}">
                      <a16:creationId xmlns:a16="http://schemas.microsoft.com/office/drawing/2014/main" id="{FC3945D8-40AD-B2A7-BFB5-C27D2105CFB7}"/>
                    </a:ext>
                  </a:extLst>
                </p14:cNvPr>
                <p14:cNvContentPartPr/>
                <p14:nvPr/>
              </p14:nvContentPartPr>
              <p14:xfrm>
                <a:off x="7936093" y="4978105"/>
                <a:ext cx="28440" cy="12240"/>
              </p14:xfrm>
            </p:contentPart>
          </mc:Choice>
          <mc:Fallback xmlns="">
            <p:pic>
              <p:nvPicPr>
                <p:cNvPr id="1018" name="Ink 1017">
                  <a:extLst>
                    <a:ext uri="{FF2B5EF4-FFF2-40B4-BE49-F238E27FC236}">
                      <a16:creationId xmlns:a16="http://schemas.microsoft.com/office/drawing/2014/main" id="{FC3945D8-40AD-B2A7-BFB5-C27D2105CFB7}"/>
                    </a:ext>
                  </a:extLst>
                </p:cNvPr>
                <p:cNvPicPr/>
                <p:nvPr/>
              </p:nvPicPr>
              <p:blipFill>
                <a:blip r:embed="rId2019"/>
                <a:stretch>
                  <a:fillRect/>
                </a:stretch>
              </p:blipFill>
              <p:spPr>
                <a:xfrm>
                  <a:off x="7918093" y="4960105"/>
                  <a:ext cx="64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0">
              <p14:nvContentPartPr>
                <p14:cNvPr id="1019" name="Ink 1018">
                  <a:extLst>
                    <a:ext uri="{FF2B5EF4-FFF2-40B4-BE49-F238E27FC236}">
                      <a16:creationId xmlns:a16="http://schemas.microsoft.com/office/drawing/2014/main" id="{E8FEC3D9-856A-8DED-D18A-103CB405F07B}"/>
                    </a:ext>
                  </a:extLst>
                </p14:cNvPr>
                <p14:cNvContentPartPr/>
                <p14:nvPr/>
              </p14:nvContentPartPr>
              <p14:xfrm>
                <a:off x="7857253" y="5023825"/>
                <a:ext cx="53280" cy="53280"/>
              </p14:xfrm>
            </p:contentPart>
          </mc:Choice>
          <mc:Fallback xmlns="">
            <p:pic>
              <p:nvPicPr>
                <p:cNvPr id="1019" name="Ink 1018">
                  <a:extLst>
                    <a:ext uri="{FF2B5EF4-FFF2-40B4-BE49-F238E27FC236}">
                      <a16:creationId xmlns:a16="http://schemas.microsoft.com/office/drawing/2014/main" id="{E8FEC3D9-856A-8DED-D18A-103CB405F07B}"/>
                    </a:ext>
                  </a:extLst>
                </p:cNvPr>
                <p:cNvPicPr/>
                <p:nvPr/>
              </p:nvPicPr>
              <p:blipFill>
                <a:blip r:embed="rId2021"/>
                <a:stretch>
                  <a:fillRect/>
                </a:stretch>
              </p:blipFill>
              <p:spPr>
                <a:xfrm>
                  <a:off x="7839253" y="5005703"/>
                  <a:ext cx="88920" cy="891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2">
              <p14:nvContentPartPr>
                <p14:cNvPr id="1020" name="Ink 1019">
                  <a:extLst>
                    <a:ext uri="{FF2B5EF4-FFF2-40B4-BE49-F238E27FC236}">
                      <a16:creationId xmlns:a16="http://schemas.microsoft.com/office/drawing/2014/main" id="{97932DB6-B43E-DF35-C1EC-A4905EA1E8C6}"/>
                    </a:ext>
                  </a:extLst>
                </p14:cNvPr>
                <p14:cNvContentPartPr/>
                <p14:nvPr/>
              </p14:nvContentPartPr>
              <p14:xfrm>
                <a:off x="7746733" y="5129305"/>
                <a:ext cx="51120" cy="15480"/>
              </p14:xfrm>
            </p:contentPart>
          </mc:Choice>
          <mc:Fallback xmlns="">
            <p:pic>
              <p:nvPicPr>
                <p:cNvPr id="1020" name="Ink 1019">
                  <a:extLst>
                    <a:ext uri="{FF2B5EF4-FFF2-40B4-BE49-F238E27FC236}">
                      <a16:creationId xmlns:a16="http://schemas.microsoft.com/office/drawing/2014/main" id="{97932DB6-B43E-DF35-C1EC-A4905EA1E8C6}"/>
                    </a:ext>
                  </a:extLst>
                </p:cNvPr>
                <p:cNvPicPr/>
                <p:nvPr/>
              </p:nvPicPr>
              <p:blipFill>
                <a:blip r:embed="rId2023"/>
                <a:stretch>
                  <a:fillRect/>
                </a:stretch>
              </p:blipFill>
              <p:spPr>
                <a:xfrm>
                  <a:off x="7728605" y="5111305"/>
                  <a:ext cx="87013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4">
              <p14:nvContentPartPr>
                <p14:cNvPr id="1021" name="Ink 1020">
                  <a:extLst>
                    <a:ext uri="{FF2B5EF4-FFF2-40B4-BE49-F238E27FC236}">
                      <a16:creationId xmlns:a16="http://schemas.microsoft.com/office/drawing/2014/main" id="{60EBA60F-B852-76A0-31D4-B9C1DEFA1CC9}"/>
                    </a:ext>
                  </a:extLst>
                </p14:cNvPr>
                <p14:cNvContentPartPr/>
                <p14:nvPr/>
              </p14:nvContentPartPr>
              <p14:xfrm>
                <a:off x="7719733" y="5142985"/>
                <a:ext cx="34200" cy="18720"/>
              </p14:xfrm>
            </p:contentPart>
          </mc:Choice>
          <mc:Fallback xmlns="">
            <p:pic>
              <p:nvPicPr>
                <p:cNvPr id="1021" name="Ink 1020">
                  <a:extLst>
                    <a:ext uri="{FF2B5EF4-FFF2-40B4-BE49-F238E27FC236}">
                      <a16:creationId xmlns:a16="http://schemas.microsoft.com/office/drawing/2014/main" id="{60EBA60F-B852-76A0-31D4-B9C1DEFA1CC9}"/>
                    </a:ext>
                  </a:extLst>
                </p:cNvPr>
                <p:cNvPicPr/>
                <p:nvPr/>
              </p:nvPicPr>
              <p:blipFill>
                <a:blip r:embed="rId2025"/>
                <a:stretch>
                  <a:fillRect/>
                </a:stretch>
              </p:blipFill>
              <p:spPr>
                <a:xfrm>
                  <a:off x="7701733" y="5124985"/>
                  <a:ext cx="69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6">
              <p14:nvContentPartPr>
                <p14:cNvPr id="1022" name="Ink 1021">
                  <a:extLst>
                    <a:ext uri="{FF2B5EF4-FFF2-40B4-BE49-F238E27FC236}">
                      <a16:creationId xmlns:a16="http://schemas.microsoft.com/office/drawing/2014/main" id="{FC9EAF8F-D5CA-8636-CAA6-714600970670}"/>
                    </a:ext>
                  </a:extLst>
                </p14:cNvPr>
                <p14:cNvContentPartPr/>
                <p14:nvPr/>
              </p14:nvContentPartPr>
              <p14:xfrm>
                <a:off x="7755733" y="5203825"/>
                <a:ext cx="17640" cy="2880"/>
              </p14:xfrm>
            </p:contentPart>
          </mc:Choice>
          <mc:Fallback xmlns="">
            <p:pic>
              <p:nvPicPr>
                <p:cNvPr id="1022" name="Ink 1021">
                  <a:extLst>
                    <a:ext uri="{FF2B5EF4-FFF2-40B4-BE49-F238E27FC236}">
                      <a16:creationId xmlns:a16="http://schemas.microsoft.com/office/drawing/2014/main" id="{FC9EAF8F-D5CA-8636-CAA6-714600970670}"/>
                    </a:ext>
                  </a:extLst>
                </p:cNvPr>
                <p:cNvPicPr/>
                <p:nvPr/>
              </p:nvPicPr>
              <p:blipFill>
                <a:blip r:embed="rId2027"/>
                <a:stretch>
                  <a:fillRect/>
                </a:stretch>
              </p:blipFill>
              <p:spPr>
                <a:xfrm>
                  <a:off x="7737733" y="5187825"/>
                  <a:ext cx="53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8">
              <p14:nvContentPartPr>
                <p14:cNvPr id="1023" name="Ink 1022">
                  <a:extLst>
                    <a:ext uri="{FF2B5EF4-FFF2-40B4-BE49-F238E27FC236}">
                      <a16:creationId xmlns:a16="http://schemas.microsoft.com/office/drawing/2014/main" id="{9D9AF8FE-0CC7-F1F7-7A76-51402F624C7E}"/>
                    </a:ext>
                  </a:extLst>
                </p14:cNvPr>
                <p14:cNvContentPartPr/>
                <p14:nvPr/>
              </p14:nvContentPartPr>
              <p14:xfrm>
                <a:off x="7880293" y="5127145"/>
                <a:ext cx="7920" cy="18720"/>
              </p14:xfrm>
            </p:contentPart>
          </mc:Choice>
          <mc:Fallback xmlns="">
            <p:pic>
              <p:nvPicPr>
                <p:cNvPr id="1023" name="Ink 1022">
                  <a:extLst>
                    <a:ext uri="{FF2B5EF4-FFF2-40B4-BE49-F238E27FC236}">
                      <a16:creationId xmlns:a16="http://schemas.microsoft.com/office/drawing/2014/main" id="{9D9AF8FE-0CC7-F1F7-7A76-51402F624C7E}"/>
                    </a:ext>
                  </a:extLst>
                </p:cNvPr>
                <p:cNvPicPr/>
                <p:nvPr/>
              </p:nvPicPr>
              <p:blipFill>
                <a:blip r:embed="rId2029"/>
                <a:stretch>
                  <a:fillRect/>
                </a:stretch>
              </p:blipFill>
              <p:spPr>
                <a:xfrm>
                  <a:off x="7862293" y="5109145"/>
                  <a:ext cx="43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0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D689BD51-420D-C2E9-7E55-812F8FCC866B}"/>
                    </a:ext>
                  </a:extLst>
                </p14:cNvPr>
                <p14:cNvContentPartPr/>
                <p14:nvPr/>
              </p14:nvContentPartPr>
              <p14:xfrm>
                <a:off x="7943653" y="5094385"/>
                <a:ext cx="3600" cy="1008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D689BD51-420D-C2E9-7E55-812F8FCC866B}"/>
                    </a:ext>
                  </a:extLst>
                </p:cNvPr>
                <p:cNvPicPr/>
                <p:nvPr/>
              </p:nvPicPr>
              <p:blipFill>
                <a:blip r:embed="rId2031"/>
                <a:stretch>
                  <a:fillRect/>
                </a:stretch>
              </p:blipFill>
              <p:spPr>
                <a:xfrm>
                  <a:off x="7925653" y="5076385"/>
                  <a:ext cx="392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2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760BE3E6-F9EA-485A-596F-36125151E6BF}"/>
                    </a:ext>
                  </a:extLst>
                </p14:cNvPr>
                <p14:cNvContentPartPr/>
                <p14:nvPr/>
              </p14:nvContentPartPr>
              <p14:xfrm>
                <a:off x="8118613" y="4801705"/>
                <a:ext cx="7200" cy="144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760BE3E6-F9EA-485A-596F-36125151E6BF}"/>
                    </a:ext>
                  </a:extLst>
                </p:cNvPr>
                <p:cNvPicPr/>
                <p:nvPr/>
              </p:nvPicPr>
              <p:blipFill>
                <a:blip r:embed="rId1610"/>
                <a:stretch>
                  <a:fillRect/>
                </a:stretch>
              </p:blipFill>
              <p:spPr>
                <a:xfrm>
                  <a:off x="8100613" y="4783705"/>
                  <a:ext cx="42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3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ECA22B3D-6F22-5B8F-D53D-E91994E9E5CC}"/>
                    </a:ext>
                  </a:extLst>
                </p14:cNvPr>
                <p14:cNvContentPartPr/>
                <p14:nvPr/>
              </p14:nvContentPartPr>
              <p14:xfrm>
                <a:off x="8267293" y="4711345"/>
                <a:ext cx="7200" cy="7200"/>
              </p14:xfrm>
            </p:contentPart>
          </mc:Choice>
          <mc:Fallback xmlns=""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ECA22B3D-6F22-5B8F-D53D-E91994E9E5CC}"/>
                    </a:ext>
                  </a:extLst>
                </p:cNvPr>
                <p:cNvPicPr/>
                <p:nvPr/>
              </p:nvPicPr>
              <p:blipFill>
                <a:blip r:embed="rId2034"/>
                <a:stretch>
                  <a:fillRect/>
                </a:stretch>
              </p:blipFill>
              <p:spPr>
                <a:xfrm>
                  <a:off x="8249293" y="4693345"/>
                  <a:ext cx="42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5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BBFC1ACC-1D6D-D3CF-5DC7-4F8774E0610F}"/>
                    </a:ext>
                  </a:extLst>
                </p14:cNvPr>
                <p14:cNvContentPartPr/>
                <p14:nvPr/>
              </p14:nvContentPartPr>
              <p14:xfrm>
                <a:off x="8493013" y="4556185"/>
                <a:ext cx="9000" cy="396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BBFC1ACC-1D6D-D3CF-5DC7-4F8774E0610F}"/>
                    </a:ext>
                  </a:extLst>
                </p:cNvPr>
                <p:cNvPicPr/>
                <p:nvPr/>
              </p:nvPicPr>
              <p:blipFill>
                <a:blip r:embed="rId2036"/>
                <a:stretch>
                  <a:fillRect/>
                </a:stretch>
              </p:blipFill>
              <p:spPr>
                <a:xfrm>
                  <a:off x="8475013" y="4539685"/>
                  <a:ext cx="44640" cy="36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7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679AABC0-DC99-433F-9A86-DD81B0AD9A15}"/>
                    </a:ext>
                  </a:extLst>
                </p14:cNvPr>
                <p14:cNvContentPartPr/>
                <p14:nvPr/>
              </p14:nvContentPartPr>
              <p14:xfrm>
                <a:off x="9027973" y="4008625"/>
                <a:ext cx="43560" cy="53280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679AABC0-DC99-433F-9A86-DD81B0AD9A15}"/>
                    </a:ext>
                  </a:extLst>
                </p:cNvPr>
                <p:cNvPicPr/>
                <p:nvPr/>
              </p:nvPicPr>
              <p:blipFill>
                <a:blip r:embed="rId2038"/>
                <a:stretch>
                  <a:fillRect/>
                </a:stretch>
              </p:blipFill>
              <p:spPr>
                <a:xfrm>
                  <a:off x="9009823" y="3990625"/>
                  <a:ext cx="79497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9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8D91424D-01D7-C261-259B-D9502715C935}"/>
                    </a:ext>
                  </a:extLst>
                </p14:cNvPr>
                <p14:cNvContentPartPr/>
                <p14:nvPr/>
              </p14:nvContentPartPr>
              <p14:xfrm>
                <a:off x="8827813" y="3967225"/>
                <a:ext cx="54720" cy="8208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8D91424D-01D7-C261-259B-D9502715C935}"/>
                    </a:ext>
                  </a:extLst>
                </p:cNvPr>
                <p:cNvPicPr/>
                <p:nvPr/>
              </p:nvPicPr>
              <p:blipFill>
                <a:blip r:embed="rId2040"/>
                <a:stretch>
                  <a:fillRect/>
                </a:stretch>
              </p:blipFill>
              <p:spPr>
                <a:xfrm>
                  <a:off x="8809931" y="3949304"/>
                  <a:ext cx="90127" cy="1175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1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EFBE251E-2C08-469D-4CD0-BE1CFD236ADD}"/>
                    </a:ext>
                  </a:extLst>
                </p14:cNvPr>
                <p14:cNvContentPartPr/>
                <p14:nvPr/>
              </p14:nvContentPartPr>
              <p14:xfrm>
                <a:off x="8739973" y="4140025"/>
                <a:ext cx="17640" cy="720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EFBE251E-2C08-469D-4CD0-BE1CFD236ADD}"/>
                    </a:ext>
                  </a:extLst>
                </p:cNvPr>
                <p:cNvPicPr/>
                <p:nvPr/>
              </p:nvPicPr>
              <p:blipFill>
                <a:blip r:embed="rId1690"/>
                <a:stretch>
                  <a:fillRect/>
                </a:stretch>
              </p:blipFill>
              <p:spPr>
                <a:xfrm>
                  <a:off x="8721973" y="4122882"/>
                  <a:ext cx="53280" cy="41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2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EA139ACD-4424-9D41-6108-7710EE0F43F1}"/>
                    </a:ext>
                  </a:extLst>
                </p14:cNvPr>
                <p14:cNvContentPartPr/>
                <p14:nvPr/>
              </p14:nvContentPartPr>
              <p14:xfrm>
                <a:off x="8686333" y="4226065"/>
                <a:ext cx="1440" cy="576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EA139ACD-4424-9D41-6108-7710EE0F43F1}"/>
                    </a:ext>
                  </a:extLst>
                </p:cNvPr>
                <p:cNvPicPr/>
                <p:nvPr/>
              </p:nvPicPr>
              <p:blipFill>
                <a:blip r:embed="rId1724"/>
                <a:stretch>
                  <a:fillRect/>
                </a:stretch>
              </p:blipFill>
              <p:spPr>
                <a:xfrm>
                  <a:off x="8668333" y="4208065"/>
                  <a:ext cx="37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3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B26CA80A-AA0E-F2DC-314F-2525BC8DB9A4}"/>
                    </a:ext>
                  </a:extLst>
                </p14:cNvPr>
                <p14:cNvContentPartPr/>
                <p14:nvPr/>
              </p14:nvContentPartPr>
              <p14:xfrm>
                <a:off x="6992533" y="5590825"/>
                <a:ext cx="26280" cy="900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B26CA80A-AA0E-F2DC-314F-2525BC8DB9A4}"/>
                    </a:ext>
                  </a:extLst>
                </p:cNvPr>
                <p:cNvPicPr/>
                <p:nvPr/>
              </p:nvPicPr>
              <p:blipFill>
                <a:blip r:embed="rId2044"/>
                <a:stretch>
                  <a:fillRect/>
                </a:stretch>
              </p:blipFill>
              <p:spPr>
                <a:xfrm>
                  <a:off x="6974533" y="5572075"/>
                  <a:ext cx="61920" cy="461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5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5FC2422E-54D2-C758-DA91-C876778A8309}"/>
                    </a:ext>
                  </a:extLst>
                </p14:cNvPr>
                <p14:cNvContentPartPr/>
                <p14:nvPr/>
              </p14:nvContentPartPr>
              <p14:xfrm>
                <a:off x="8733493" y="3302665"/>
                <a:ext cx="78840" cy="3204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5FC2422E-54D2-C758-DA91-C876778A8309}"/>
                    </a:ext>
                  </a:extLst>
                </p:cNvPr>
                <p:cNvPicPr/>
                <p:nvPr/>
              </p:nvPicPr>
              <p:blipFill>
                <a:blip r:embed="rId2046"/>
                <a:stretch>
                  <a:fillRect/>
                </a:stretch>
              </p:blipFill>
              <p:spPr>
                <a:xfrm>
                  <a:off x="8715493" y="3284665"/>
                  <a:ext cx="1144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7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0EC310C5-A6A2-74DB-733B-338DBEA57E46}"/>
                    </a:ext>
                  </a:extLst>
                </p14:cNvPr>
                <p14:cNvContentPartPr/>
                <p14:nvPr/>
              </p14:nvContentPartPr>
              <p14:xfrm>
                <a:off x="8890813" y="3336865"/>
                <a:ext cx="5040" cy="1368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0EC310C5-A6A2-74DB-733B-338DBEA57E46}"/>
                    </a:ext>
                  </a:extLst>
                </p:cNvPr>
                <p:cNvPicPr/>
                <p:nvPr/>
              </p:nvPicPr>
              <p:blipFill>
                <a:blip r:embed="rId2048"/>
                <a:stretch>
                  <a:fillRect/>
                </a:stretch>
              </p:blipFill>
              <p:spPr>
                <a:xfrm>
                  <a:off x="8874013" y="3319327"/>
                  <a:ext cx="38304" cy="48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9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C429373C-AB60-4DA2-24AB-29B7D25647E8}"/>
                    </a:ext>
                  </a:extLst>
                </p14:cNvPr>
                <p14:cNvContentPartPr/>
                <p14:nvPr/>
              </p14:nvContentPartPr>
              <p14:xfrm>
                <a:off x="8680213" y="3243985"/>
                <a:ext cx="72360" cy="1692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C429373C-AB60-4DA2-24AB-29B7D25647E8}"/>
                    </a:ext>
                  </a:extLst>
                </p:cNvPr>
                <p:cNvPicPr/>
                <p:nvPr/>
              </p:nvPicPr>
              <p:blipFill>
                <a:blip r:embed="rId2050"/>
                <a:stretch>
                  <a:fillRect/>
                </a:stretch>
              </p:blipFill>
              <p:spPr>
                <a:xfrm>
                  <a:off x="8662213" y="3225985"/>
                  <a:ext cx="108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1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B346B913-D3ED-FEE9-2391-7DF9D264E671}"/>
                    </a:ext>
                  </a:extLst>
                </p14:cNvPr>
                <p14:cNvContentPartPr/>
                <p14:nvPr/>
              </p14:nvContentPartPr>
              <p14:xfrm>
                <a:off x="8790733" y="3247225"/>
                <a:ext cx="19800" cy="468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B346B913-D3ED-FEE9-2391-7DF9D264E671}"/>
                    </a:ext>
                  </a:extLst>
                </p:cNvPr>
                <p:cNvPicPr/>
                <p:nvPr/>
              </p:nvPicPr>
              <p:blipFill>
                <a:blip r:embed="rId2052"/>
                <a:stretch>
                  <a:fillRect/>
                </a:stretch>
              </p:blipFill>
              <p:spPr>
                <a:xfrm>
                  <a:off x="8772733" y="3229225"/>
                  <a:ext cx="55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3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DE90820F-2CF8-5B4D-6D43-7C977BBF312B}"/>
                    </a:ext>
                  </a:extLst>
                </p14:cNvPr>
                <p14:cNvContentPartPr/>
                <p14:nvPr/>
              </p14:nvContentPartPr>
              <p14:xfrm>
                <a:off x="8765893" y="3248305"/>
                <a:ext cx="720" cy="144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DE90820F-2CF8-5B4D-6D43-7C977BBF312B}"/>
                    </a:ext>
                  </a:extLst>
                </p:cNvPr>
                <p:cNvPicPr/>
                <p:nvPr/>
              </p:nvPicPr>
              <p:blipFill>
                <a:blip r:embed="rId2054"/>
                <a:stretch>
                  <a:fillRect/>
                </a:stretch>
              </p:blipFill>
              <p:spPr>
                <a:xfrm>
                  <a:off x="8747893" y="3230305"/>
                  <a:ext cx="36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5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3B8E3FA4-CFBB-65D4-5D60-7F27F992B969}"/>
                    </a:ext>
                  </a:extLst>
                </p14:cNvPr>
                <p14:cNvContentPartPr/>
                <p14:nvPr/>
              </p14:nvContentPartPr>
              <p14:xfrm>
                <a:off x="8928613" y="3197185"/>
                <a:ext cx="14760" cy="36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3B8E3FA4-CFBB-65D4-5D60-7F27F992B969}"/>
                    </a:ext>
                  </a:extLst>
                </p:cNvPr>
                <p:cNvPicPr/>
                <p:nvPr/>
              </p:nvPicPr>
              <p:blipFill>
                <a:blip r:embed="rId2056"/>
                <a:stretch>
                  <a:fillRect/>
                </a:stretch>
              </p:blipFill>
              <p:spPr>
                <a:xfrm>
                  <a:off x="8911042" y="3179185"/>
                  <a:ext cx="49551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7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EB9B0722-4C01-1694-ADA8-4220C3759C86}"/>
                    </a:ext>
                  </a:extLst>
                </p14:cNvPr>
                <p14:cNvContentPartPr/>
                <p14:nvPr/>
              </p14:nvContentPartPr>
              <p14:xfrm>
                <a:off x="9078013" y="3140665"/>
                <a:ext cx="720" cy="144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EB9B0722-4C01-1694-ADA8-4220C3759C86}"/>
                    </a:ext>
                  </a:extLst>
                </p:cNvPr>
                <p:cNvPicPr/>
                <p:nvPr/>
              </p:nvPicPr>
              <p:blipFill>
                <a:blip r:embed="rId1927"/>
                <a:stretch>
                  <a:fillRect/>
                </a:stretch>
              </p:blipFill>
              <p:spPr>
                <a:xfrm>
                  <a:off x="9060013" y="3122665"/>
                  <a:ext cx="36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8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7338A1AF-B8D6-0A22-84C1-35935A97FD4D}"/>
                    </a:ext>
                  </a:extLst>
                </p14:cNvPr>
                <p14:cNvContentPartPr/>
                <p14:nvPr/>
              </p14:nvContentPartPr>
              <p14:xfrm>
                <a:off x="9404893" y="3079465"/>
                <a:ext cx="26280" cy="2988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7338A1AF-B8D6-0A22-84C1-35935A97FD4D}"/>
                    </a:ext>
                  </a:extLst>
                </p:cNvPr>
                <p:cNvPicPr/>
                <p:nvPr/>
              </p:nvPicPr>
              <p:blipFill>
                <a:blip r:embed="rId2059"/>
                <a:stretch>
                  <a:fillRect/>
                </a:stretch>
              </p:blipFill>
              <p:spPr>
                <a:xfrm>
                  <a:off x="9386643" y="3061679"/>
                  <a:ext cx="62415" cy="65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0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AB1B2751-3FF4-4821-3E4D-5279550E6960}"/>
                    </a:ext>
                  </a:extLst>
                </p14:cNvPr>
                <p14:cNvContentPartPr/>
                <p14:nvPr/>
              </p14:nvContentPartPr>
              <p14:xfrm>
                <a:off x="9303373" y="3080905"/>
                <a:ext cx="126360" cy="2628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AB1B2751-3FF4-4821-3E4D-5279550E6960}"/>
                    </a:ext>
                  </a:extLst>
                </p:cNvPr>
                <p:cNvPicPr/>
                <p:nvPr/>
              </p:nvPicPr>
              <p:blipFill>
                <a:blip r:embed="rId2061"/>
                <a:stretch>
                  <a:fillRect/>
                </a:stretch>
              </p:blipFill>
              <p:spPr>
                <a:xfrm>
                  <a:off x="9285373" y="3062905"/>
                  <a:ext cx="162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2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F0AEF466-B948-E372-C335-5DDF0E360479}"/>
                    </a:ext>
                  </a:extLst>
                </p14:cNvPr>
                <p14:cNvContentPartPr/>
                <p14:nvPr/>
              </p14:nvContentPartPr>
              <p14:xfrm>
                <a:off x="9315613" y="3084865"/>
                <a:ext cx="110160" cy="1044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F0AEF466-B948-E372-C335-5DDF0E360479}"/>
                    </a:ext>
                  </a:extLst>
                </p:cNvPr>
                <p:cNvPicPr/>
                <p:nvPr/>
              </p:nvPicPr>
              <p:blipFill>
                <a:blip r:embed="rId2063"/>
                <a:stretch>
                  <a:fillRect/>
                </a:stretch>
              </p:blipFill>
              <p:spPr>
                <a:xfrm>
                  <a:off x="9297672" y="3067465"/>
                  <a:ext cx="145684" cy="44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4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F22F55EB-A74D-4F1F-F11D-A78D05343144}"/>
                    </a:ext>
                  </a:extLst>
                </p14:cNvPr>
                <p14:cNvContentPartPr/>
                <p14:nvPr/>
              </p14:nvContentPartPr>
              <p14:xfrm>
                <a:off x="9556093" y="3091345"/>
                <a:ext cx="8280" cy="900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F22F55EB-A74D-4F1F-F11D-A78D05343144}"/>
                    </a:ext>
                  </a:extLst>
                </p:cNvPr>
                <p:cNvPicPr/>
                <p:nvPr/>
              </p:nvPicPr>
              <p:blipFill>
                <a:blip r:embed="rId2065"/>
                <a:stretch>
                  <a:fillRect/>
                </a:stretch>
              </p:blipFill>
              <p:spPr>
                <a:xfrm>
                  <a:off x="9538093" y="3073345"/>
                  <a:ext cx="43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6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D9E81674-8C30-41B8-7BE4-7E8FA325E30D}"/>
                    </a:ext>
                  </a:extLst>
                </p14:cNvPr>
                <p14:cNvContentPartPr/>
                <p14:nvPr/>
              </p14:nvContentPartPr>
              <p14:xfrm>
                <a:off x="8856973" y="3312385"/>
                <a:ext cx="66600" cy="4608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D9E81674-8C30-41B8-7BE4-7E8FA325E30D}"/>
                    </a:ext>
                  </a:extLst>
                </p:cNvPr>
                <p:cNvPicPr/>
                <p:nvPr/>
              </p:nvPicPr>
              <p:blipFill>
                <a:blip r:embed="rId2067"/>
                <a:stretch>
                  <a:fillRect/>
                </a:stretch>
              </p:blipFill>
              <p:spPr>
                <a:xfrm>
                  <a:off x="8838973" y="3294385"/>
                  <a:ext cx="102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8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E9F69E22-BCB3-8177-E81A-DF76518E5765}"/>
                    </a:ext>
                  </a:extLst>
                </p14:cNvPr>
                <p14:cNvContentPartPr/>
                <p14:nvPr/>
              </p14:nvContentPartPr>
              <p14:xfrm>
                <a:off x="8182693" y="3603625"/>
                <a:ext cx="4680" cy="684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E9F69E22-BCB3-8177-E81A-DF76518E5765}"/>
                    </a:ext>
                  </a:extLst>
                </p:cNvPr>
                <p:cNvPicPr/>
                <p:nvPr/>
              </p:nvPicPr>
              <p:blipFill>
                <a:blip r:embed="rId2069"/>
                <a:stretch>
                  <a:fillRect/>
                </a:stretch>
              </p:blipFill>
              <p:spPr>
                <a:xfrm>
                  <a:off x="8164693" y="3585625"/>
                  <a:ext cx="40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0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F5DBF8B3-C021-E915-D690-23A406A08FBC}"/>
                    </a:ext>
                  </a:extLst>
                </p14:cNvPr>
                <p14:cNvContentPartPr/>
                <p14:nvPr/>
              </p14:nvContentPartPr>
              <p14:xfrm>
                <a:off x="8225893" y="3518665"/>
                <a:ext cx="65880" cy="2952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F5DBF8B3-C021-E915-D690-23A406A08FBC}"/>
                    </a:ext>
                  </a:extLst>
                </p:cNvPr>
                <p:cNvPicPr/>
                <p:nvPr/>
              </p:nvPicPr>
              <p:blipFill>
                <a:blip r:embed="rId2071"/>
                <a:stretch>
                  <a:fillRect/>
                </a:stretch>
              </p:blipFill>
              <p:spPr>
                <a:xfrm>
                  <a:off x="8207893" y="3500443"/>
                  <a:ext cx="101520" cy="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2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D914D71B-E848-348F-AE6E-72D68C8D4E84}"/>
                    </a:ext>
                  </a:extLst>
                </p14:cNvPr>
                <p14:cNvContentPartPr/>
                <p14:nvPr/>
              </p14:nvContentPartPr>
              <p14:xfrm>
                <a:off x="8277733" y="3517225"/>
                <a:ext cx="22320" cy="612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D914D71B-E848-348F-AE6E-72D68C8D4E84}"/>
                    </a:ext>
                  </a:extLst>
                </p:cNvPr>
                <p:cNvPicPr/>
                <p:nvPr/>
              </p:nvPicPr>
              <p:blipFill>
                <a:blip r:embed="rId2073"/>
                <a:stretch>
                  <a:fillRect/>
                </a:stretch>
              </p:blipFill>
              <p:spPr>
                <a:xfrm>
                  <a:off x="8259733" y="3500225"/>
                  <a:ext cx="57960" cy="39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4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C6A07D59-5EE5-EFF4-0B99-47C794B50992}"/>
                    </a:ext>
                  </a:extLst>
                </p14:cNvPr>
                <p14:cNvContentPartPr/>
                <p14:nvPr/>
              </p14:nvContentPartPr>
              <p14:xfrm>
                <a:off x="8245333" y="3499945"/>
                <a:ext cx="82800" cy="2664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C6A07D59-5EE5-EFF4-0B99-47C794B50992}"/>
                    </a:ext>
                  </a:extLst>
                </p:cNvPr>
                <p:cNvPicPr/>
                <p:nvPr/>
              </p:nvPicPr>
              <p:blipFill>
                <a:blip r:embed="rId2075"/>
                <a:stretch>
                  <a:fillRect/>
                </a:stretch>
              </p:blipFill>
              <p:spPr>
                <a:xfrm>
                  <a:off x="8227333" y="3482185"/>
                  <a:ext cx="118440" cy="618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6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34A74D8A-E90F-1EB9-7A93-A7B3B07BA57E}"/>
                    </a:ext>
                  </a:extLst>
                </p14:cNvPr>
                <p14:cNvContentPartPr/>
                <p14:nvPr/>
              </p14:nvContentPartPr>
              <p14:xfrm>
                <a:off x="8122933" y="3558625"/>
                <a:ext cx="10080" cy="1368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34A74D8A-E90F-1EB9-7A93-A7B3B07BA57E}"/>
                    </a:ext>
                  </a:extLst>
                </p:cNvPr>
                <p:cNvPicPr/>
                <p:nvPr/>
              </p:nvPicPr>
              <p:blipFill>
                <a:blip r:embed="rId2077"/>
                <a:stretch>
                  <a:fillRect/>
                </a:stretch>
              </p:blipFill>
              <p:spPr>
                <a:xfrm>
                  <a:off x="8104933" y="3541087"/>
                  <a:ext cx="45720" cy="48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8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84CD88F3-2836-359A-F4FF-A26B07C0E52A}"/>
                    </a:ext>
                  </a:extLst>
                </p14:cNvPr>
                <p14:cNvContentPartPr/>
                <p14:nvPr/>
              </p14:nvContentPartPr>
              <p14:xfrm>
                <a:off x="8200693" y="3367465"/>
                <a:ext cx="198000" cy="6228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84CD88F3-2836-359A-F4FF-A26B07C0E52A}"/>
                    </a:ext>
                  </a:extLst>
                </p:cNvPr>
                <p:cNvPicPr/>
                <p:nvPr/>
              </p:nvPicPr>
              <p:blipFill>
                <a:blip r:embed="rId2079"/>
                <a:stretch>
                  <a:fillRect/>
                </a:stretch>
              </p:blipFill>
              <p:spPr>
                <a:xfrm>
                  <a:off x="8182693" y="3349465"/>
                  <a:ext cx="2336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0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D5FC40EB-9317-F832-4440-AC9B55A59BF2}"/>
                    </a:ext>
                  </a:extLst>
                </p14:cNvPr>
                <p14:cNvContentPartPr/>
                <p14:nvPr/>
              </p14:nvContentPartPr>
              <p14:xfrm>
                <a:off x="7986853" y="3594985"/>
                <a:ext cx="6120" cy="396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D5FC40EB-9317-F832-4440-AC9B55A59BF2}"/>
                    </a:ext>
                  </a:extLst>
                </p:cNvPr>
                <p:cNvPicPr/>
                <p:nvPr/>
              </p:nvPicPr>
              <p:blipFill>
                <a:blip r:embed="rId2081"/>
                <a:stretch>
                  <a:fillRect/>
                </a:stretch>
              </p:blipFill>
              <p:spPr>
                <a:xfrm>
                  <a:off x="7968853" y="3576985"/>
                  <a:ext cx="41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2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82C9AF35-C38A-E86D-3E3C-A66FA9B69ABD}"/>
                    </a:ext>
                  </a:extLst>
                </p14:cNvPr>
                <p14:cNvContentPartPr/>
                <p14:nvPr/>
              </p14:nvContentPartPr>
              <p14:xfrm>
                <a:off x="7961653" y="3588145"/>
                <a:ext cx="30960" cy="2412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82C9AF35-C38A-E86D-3E3C-A66FA9B69ABD}"/>
                    </a:ext>
                  </a:extLst>
                </p:cNvPr>
                <p:cNvPicPr/>
                <p:nvPr/>
              </p:nvPicPr>
              <p:blipFill>
                <a:blip r:embed="rId2083"/>
                <a:stretch>
                  <a:fillRect/>
                </a:stretch>
              </p:blipFill>
              <p:spPr>
                <a:xfrm>
                  <a:off x="7943653" y="3569872"/>
                  <a:ext cx="66600" cy="60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4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99E55B8E-FD7B-7151-9E0B-318A8C607A5B}"/>
                    </a:ext>
                  </a:extLst>
                </p14:cNvPr>
                <p14:cNvContentPartPr/>
                <p14:nvPr/>
              </p14:nvContentPartPr>
              <p14:xfrm>
                <a:off x="7817653" y="3695785"/>
                <a:ext cx="30960" cy="18720"/>
              </p14:xfrm>
            </p:contentPart>
          </mc:Choice>
          <mc:Fallback xmlns=""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99E55B8E-FD7B-7151-9E0B-318A8C607A5B}"/>
                    </a:ext>
                  </a:extLst>
                </p:cNvPr>
                <p:cNvPicPr/>
                <p:nvPr/>
              </p:nvPicPr>
              <p:blipFill>
                <a:blip r:embed="rId2085"/>
                <a:stretch>
                  <a:fillRect/>
                </a:stretch>
              </p:blipFill>
              <p:spPr>
                <a:xfrm>
                  <a:off x="7799653" y="3677432"/>
                  <a:ext cx="66600" cy="5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6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C909BE82-3273-D5F5-9076-E4866941650D}"/>
                    </a:ext>
                  </a:extLst>
                </p14:cNvPr>
                <p14:cNvContentPartPr/>
                <p14:nvPr/>
              </p14:nvContentPartPr>
              <p14:xfrm>
                <a:off x="7417693" y="3667345"/>
                <a:ext cx="37080" cy="4356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C909BE82-3273-D5F5-9076-E4866941650D}"/>
                    </a:ext>
                  </a:extLst>
                </p:cNvPr>
                <p:cNvPicPr/>
                <p:nvPr/>
              </p:nvPicPr>
              <p:blipFill>
                <a:blip r:embed="rId2087"/>
                <a:stretch>
                  <a:fillRect/>
                </a:stretch>
              </p:blipFill>
              <p:spPr>
                <a:xfrm>
                  <a:off x="7399517" y="3649345"/>
                  <a:ext cx="73069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8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F7283E70-A00E-1501-B154-756E217C42A6}"/>
                    </a:ext>
                  </a:extLst>
                </p14:cNvPr>
                <p14:cNvContentPartPr/>
                <p14:nvPr/>
              </p14:nvContentPartPr>
              <p14:xfrm>
                <a:off x="7190173" y="3851305"/>
                <a:ext cx="21960" cy="1116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F7283E70-A00E-1501-B154-756E217C42A6}"/>
                    </a:ext>
                  </a:extLst>
                </p:cNvPr>
                <p:cNvPicPr/>
                <p:nvPr/>
              </p:nvPicPr>
              <p:blipFill>
                <a:blip r:embed="rId2089"/>
                <a:stretch>
                  <a:fillRect/>
                </a:stretch>
              </p:blipFill>
              <p:spPr>
                <a:xfrm>
                  <a:off x="7172173" y="3833305"/>
                  <a:ext cx="57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0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E27CC294-CFB2-E1F4-D89A-E280DFD9DC91}"/>
                    </a:ext>
                  </a:extLst>
                </p14:cNvPr>
                <p14:cNvContentPartPr/>
                <p14:nvPr/>
              </p14:nvContentPartPr>
              <p14:xfrm>
                <a:off x="7046893" y="3877225"/>
                <a:ext cx="73440" cy="4500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E27CC294-CFB2-E1F4-D89A-E280DFD9DC91}"/>
                    </a:ext>
                  </a:extLst>
                </p:cNvPr>
                <p:cNvPicPr/>
                <p:nvPr/>
              </p:nvPicPr>
              <p:blipFill>
                <a:blip r:embed="rId2091"/>
                <a:stretch>
                  <a:fillRect/>
                </a:stretch>
              </p:blipFill>
              <p:spPr>
                <a:xfrm>
                  <a:off x="7028981" y="3859225"/>
                  <a:ext cx="108906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2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404FC1BA-602E-84CE-FD54-9FE5FF43BF8B}"/>
                    </a:ext>
                  </a:extLst>
                </p14:cNvPr>
                <p14:cNvContentPartPr/>
                <p14:nvPr/>
              </p14:nvContentPartPr>
              <p14:xfrm>
                <a:off x="6713173" y="4110505"/>
                <a:ext cx="52200" cy="4032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404FC1BA-602E-84CE-FD54-9FE5FF43BF8B}"/>
                    </a:ext>
                  </a:extLst>
                </p:cNvPr>
                <p:cNvPicPr/>
                <p:nvPr/>
              </p:nvPicPr>
              <p:blipFill>
                <a:blip r:embed="rId2093"/>
                <a:stretch>
                  <a:fillRect/>
                </a:stretch>
              </p:blipFill>
              <p:spPr>
                <a:xfrm>
                  <a:off x="6695173" y="4092505"/>
                  <a:ext cx="87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4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E8045B48-C0FD-2389-92F8-1B78ED7A78E4}"/>
                    </a:ext>
                  </a:extLst>
                </p14:cNvPr>
                <p14:cNvContentPartPr/>
                <p14:nvPr/>
              </p14:nvContentPartPr>
              <p14:xfrm>
                <a:off x="6264973" y="4440985"/>
                <a:ext cx="56520" cy="6156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E8045B48-C0FD-2389-92F8-1B78ED7A78E4}"/>
                    </a:ext>
                  </a:extLst>
                </p:cNvPr>
                <p:cNvPicPr/>
                <p:nvPr/>
              </p:nvPicPr>
              <p:blipFill>
                <a:blip r:embed="rId2095"/>
                <a:stretch>
                  <a:fillRect/>
                </a:stretch>
              </p:blipFill>
              <p:spPr>
                <a:xfrm>
                  <a:off x="6246858" y="4423090"/>
                  <a:ext cx="92388" cy="969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6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A30333A1-C131-FAE5-0C70-D05000E3B887}"/>
                    </a:ext>
                  </a:extLst>
                </p14:cNvPr>
                <p14:cNvContentPartPr/>
                <p14:nvPr/>
              </p14:nvContentPartPr>
              <p14:xfrm>
                <a:off x="6253093" y="4530985"/>
                <a:ext cx="15840" cy="15480"/>
              </p14:xfrm>
            </p:contentPart>
          </mc:Choice>
          <mc:Fallback xmlns=""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A30333A1-C131-FAE5-0C70-D05000E3B887}"/>
                    </a:ext>
                  </a:extLst>
                </p:cNvPr>
                <p:cNvPicPr/>
                <p:nvPr/>
              </p:nvPicPr>
              <p:blipFill>
                <a:blip r:embed="rId1930"/>
                <a:stretch>
                  <a:fillRect/>
                </a:stretch>
              </p:blipFill>
              <p:spPr>
                <a:xfrm>
                  <a:off x="6235093" y="4512985"/>
                  <a:ext cx="51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7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E285ABFA-3E29-8811-B6A8-4C67588479F4}"/>
                    </a:ext>
                  </a:extLst>
                </p14:cNvPr>
                <p14:cNvContentPartPr/>
                <p14:nvPr/>
              </p14:nvContentPartPr>
              <p14:xfrm>
                <a:off x="6456853" y="4322905"/>
                <a:ext cx="14400" cy="1008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E285ABFA-3E29-8811-B6A8-4C67588479F4}"/>
                    </a:ext>
                  </a:extLst>
                </p:cNvPr>
                <p:cNvPicPr/>
                <p:nvPr/>
              </p:nvPicPr>
              <p:blipFill>
                <a:blip r:embed="rId2098"/>
                <a:stretch>
                  <a:fillRect/>
                </a:stretch>
              </p:blipFill>
              <p:spPr>
                <a:xfrm>
                  <a:off x="6438853" y="4304905"/>
                  <a:ext cx="50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9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6212A7F5-ED32-1EBB-F24C-D51314D97E58}"/>
                    </a:ext>
                  </a:extLst>
                </p14:cNvPr>
                <p14:cNvContentPartPr/>
                <p14:nvPr/>
              </p14:nvContentPartPr>
              <p14:xfrm>
                <a:off x="6494293" y="4233625"/>
                <a:ext cx="98280" cy="118800"/>
              </p14:xfrm>
            </p:contentPart>
          </mc:Choice>
          <mc:Fallback xmlns=""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6212A7F5-ED32-1EBB-F24C-D51314D97E58}"/>
                    </a:ext>
                  </a:extLst>
                </p:cNvPr>
                <p:cNvPicPr/>
                <p:nvPr/>
              </p:nvPicPr>
              <p:blipFill>
                <a:blip r:embed="rId2100"/>
                <a:stretch>
                  <a:fillRect/>
                </a:stretch>
              </p:blipFill>
              <p:spPr>
                <a:xfrm>
                  <a:off x="6476293" y="4215625"/>
                  <a:ext cx="13392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1">
            <p14:nvContentPartPr>
              <p14:cNvPr id="1066" name="Ink 1065">
                <a:extLst>
                  <a:ext uri="{FF2B5EF4-FFF2-40B4-BE49-F238E27FC236}">
                    <a16:creationId xmlns:a16="http://schemas.microsoft.com/office/drawing/2014/main" id="{AB28EEB9-A24B-CFDA-3B6E-E3FC9D617EB1}"/>
                  </a:ext>
                </a:extLst>
              </p14:cNvPr>
              <p14:cNvContentPartPr/>
              <p14:nvPr/>
            </p14:nvContentPartPr>
            <p14:xfrm>
              <a:off x="2015469" y="4484556"/>
              <a:ext cx="9068040" cy="110880"/>
            </p14:xfrm>
          </p:contentPart>
        </mc:Choice>
        <mc:Fallback xmlns="">
          <p:pic>
            <p:nvPicPr>
              <p:cNvPr id="1066" name="Ink 1065">
                <a:extLst>
                  <a:ext uri="{FF2B5EF4-FFF2-40B4-BE49-F238E27FC236}">
                    <a16:creationId xmlns:a16="http://schemas.microsoft.com/office/drawing/2014/main" id="{AB28EEB9-A24B-CFDA-3B6E-E3FC9D617EB1}"/>
                  </a:ext>
                </a:extLst>
              </p:cNvPr>
              <p:cNvPicPr/>
              <p:nvPr/>
            </p:nvPicPr>
            <p:blipFill>
              <a:blip r:embed="rId2102"/>
              <a:stretch>
                <a:fillRect/>
              </a:stretch>
            </p:blipFill>
            <p:spPr>
              <a:xfrm>
                <a:off x="1979829" y="4448916"/>
                <a:ext cx="913968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3">
            <p14:nvContentPartPr>
              <p14:cNvPr id="1067" name="Ink 1066">
                <a:extLst>
                  <a:ext uri="{FF2B5EF4-FFF2-40B4-BE49-F238E27FC236}">
                    <a16:creationId xmlns:a16="http://schemas.microsoft.com/office/drawing/2014/main" id="{AF57A0AF-4C65-8636-865C-6C2765B61829}"/>
                  </a:ext>
                </a:extLst>
              </p14:cNvPr>
              <p14:cNvContentPartPr/>
              <p14:nvPr/>
            </p14:nvContentPartPr>
            <p14:xfrm>
              <a:off x="347589" y="4521276"/>
              <a:ext cx="11158200" cy="2112840"/>
            </p14:xfrm>
          </p:contentPart>
        </mc:Choice>
        <mc:Fallback xmlns="">
          <p:pic>
            <p:nvPicPr>
              <p:cNvPr id="1067" name="Ink 1066">
                <a:extLst>
                  <a:ext uri="{FF2B5EF4-FFF2-40B4-BE49-F238E27FC236}">
                    <a16:creationId xmlns:a16="http://schemas.microsoft.com/office/drawing/2014/main" id="{AF57A0AF-4C65-8636-865C-6C2765B61829}"/>
                  </a:ext>
                </a:extLst>
              </p:cNvPr>
              <p:cNvPicPr/>
              <p:nvPr/>
            </p:nvPicPr>
            <p:blipFill>
              <a:blip r:embed="rId2104"/>
              <a:stretch>
                <a:fillRect/>
              </a:stretch>
            </p:blipFill>
            <p:spPr>
              <a:xfrm>
                <a:off x="284589" y="4458636"/>
                <a:ext cx="11283840" cy="22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5">
            <p14:nvContentPartPr>
              <p14:cNvPr id="1068" name="Ink 1067">
                <a:extLst>
                  <a:ext uri="{FF2B5EF4-FFF2-40B4-BE49-F238E27FC236}">
                    <a16:creationId xmlns:a16="http://schemas.microsoft.com/office/drawing/2014/main" id="{694BE444-81B1-1E60-B9E3-DEFBDFA4E20E}"/>
                  </a:ext>
                </a:extLst>
              </p14:cNvPr>
              <p14:cNvContentPartPr/>
              <p14:nvPr/>
            </p14:nvContentPartPr>
            <p14:xfrm>
              <a:off x="6488469" y="4471236"/>
              <a:ext cx="4660560" cy="2037240"/>
            </p14:xfrm>
          </p:contentPart>
        </mc:Choice>
        <mc:Fallback xmlns="">
          <p:pic>
            <p:nvPicPr>
              <p:cNvPr id="1068" name="Ink 1067">
                <a:extLst>
                  <a:ext uri="{FF2B5EF4-FFF2-40B4-BE49-F238E27FC236}">
                    <a16:creationId xmlns:a16="http://schemas.microsoft.com/office/drawing/2014/main" id="{694BE444-81B1-1E60-B9E3-DEFBDFA4E20E}"/>
                  </a:ext>
                </a:extLst>
              </p:cNvPr>
              <p:cNvPicPr/>
              <p:nvPr/>
            </p:nvPicPr>
            <p:blipFill>
              <a:blip r:embed="rId2106"/>
              <a:stretch>
                <a:fillRect/>
              </a:stretch>
            </p:blipFill>
            <p:spPr>
              <a:xfrm>
                <a:off x="6425469" y="4408596"/>
                <a:ext cx="4786200" cy="216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A7B1A3D2-8524-7A95-B11C-8B83B54BF74F}"/>
              </a:ext>
            </a:extLst>
          </p:cNvPr>
          <p:cNvGrpSpPr/>
          <p:nvPr/>
        </p:nvGrpSpPr>
        <p:grpSpPr>
          <a:xfrm>
            <a:off x="6473709" y="4531716"/>
            <a:ext cx="4159440" cy="2021760"/>
            <a:chOff x="6473709" y="4531716"/>
            <a:chExt cx="4159440" cy="20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7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713B1ADD-D63F-65B2-B424-C036E7C0CF59}"/>
                    </a:ext>
                  </a:extLst>
                </p14:cNvPr>
                <p14:cNvContentPartPr/>
                <p14:nvPr/>
              </p14:nvContentPartPr>
              <p14:xfrm>
                <a:off x="6510789" y="5097276"/>
                <a:ext cx="60480" cy="79200"/>
              </p14:xfrm>
            </p:contentPart>
          </mc:Choice>
          <mc:Fallback xmlns=""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713B1ADD-D63F-65B2-B424-C036E7C0CF59}"/>
                    </a:ext>
                  </a:extLst>
                </p:cNvPr>
                <p:cNvPicPr/>
                <p:nvPr/>
              </p:nvPicPr>
              <p:blipFill>
                <a:blip r:embed="rId2108"/>
                <a:stretch>
                  <a:fillRect/>
                </a:stretch>
              </p:blipFill>
              <p:spPr>
                <a:xfrm>
                  <a:off x="6448149" y="5034276"/>
                  <a:ext cx="186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9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EA3A5504-94A4-52BD-4FEB-DAC653CDD160}"/>
                    </a:ext>
                  </a:extLst>
                </p14:cNvPr>
                <p14:cNvContentPartPr/>
                <p14:nvPr/>
              </p14:nvContentPartPr>
              <p14:xfrm>
                <a:off x="6536349" y="5087196"/>
                <a:ext cx="196200" cy="128160"/>
              </p14:xfrm>
            </p:contentPart>
          </mc:Choice>
          <mc:Fallback xmlns=""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EA3A5504-94A4-52BD-4FEB-DAC653CDD160}"/>
                    </a:ext>
                  </a:extLst>
                </p:cNvPr>
                <p:cNvPicPr/>
                <p:nvPr/>
              </p:nvPicPr>
              <p:blipFill>
                <a:blip r:embed="rId2110"/>
                <a:stretch>
                  <a:fillRect/>
                </a:stretch>
              </p:blipFill>
              <p:spPr>
                <a:xfrm>
                  <a:off x="6473349" y="5024556"/>
                  <a:ext cx="3218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1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6926107E-8492-4062-1A76-52B83C577B4C}"/>
                    </a:ext>
                  </a:extLst>
                </p14:cNvPr>
                <p14:cNvContentPartPr/>
                <p14:nvPr/>
              </p14:nvContentPartPr>
              <p14:xfrm>
                <a:off x="6573429" y="5192676"/>
                <a:ext cx="13320" cy="36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6926107E-8492-4062-1A76-52B83C577B4C}"/>
                    </a:ext>
                  </a:extLst>
                </p:cNvPr>
                <p:cNvPicPr/>
                <p:nvPr/>
              </p:nvPicPr>
              <p:blipFill>
                <a:blip r:embed="rId2112"/>
                <a:stretch>
                  <a:fillRect/>
                </a:stretch>
              </p:blipFill>
              <p:spPr>
                <a:xfrm>
                  <a:off x="6510429" y="5130036"/>
                  <a:ext cx="138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3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068D3D13-3D09-904A-E142-8F1F5949266B}"/>
                    </a:ext>
                  </a:extLst>
                </p14:cNvPr>
                <p14:cNvContentPartPr/>
                <p14:nvPr/>
              </p14:nvContentPartPr>
              <p14:xfrm>
                <a:off x="6525549" y="5232996"/>
                <a:ext cx="53640" cy="59760"/>
              </p14:xfrm>
            </p:contentPart>
          </mc:Choice>
          <mc:Fallback xmlns=""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068D3D13-3D09-904A-E142-8F1F5949266B}"/>
                    </a:ext>
                  </a:extLst>
                </p:cNvPr>
                <p:cNvPicPr/>
                <p:nvPr/>
              </p:nvPicPr>
              <p:blipFill>
                <a:blip r:embed="rId2114"/>
                <a:stretch>
                  <a:fillRect/>
                </a:stretch>
              </p:blipFill>
              <p:spPr>
                <a:xfrm>
                  <a:off x="6462909" y="5169996"/>
                  <a:ext cx="179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5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3A89C976-704F-55DE-F0E4-CFF863DCF1D8}"/>
                    </a:ext>
                  </a:extLst>
                </p14:cNvPr>
                <p14:cNvContentPartPr/>
                <p14:nvPr/>
              </p14:nvContentPartPr>
              <p14:xfrm>
                <a:off x="6491709" y="5259636"/>
                <a:ext cx="218520" cy="4140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3A89C976-704F-55DE-F0E4-CFF863DCF1D8}"/>
                    </a:ext>
                  </a:extLst>
                </p:cNvPr>
                <p:cNvPicPr/>
                <p:nvPr/>
              </p:nvPicPr>
              <p:blipFill>
                <a:blip r:embed="rId2116"/>
                <a:stretch>
                  <a:fillRect/>
                </a:stretch>
              </p:blipFill>
              <p:spPr>
                <a:xfrm>
                  <a:off x="6428709" y="5196996"/>
                  <a:ext cx="344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7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E5A3C905-7650-42E3-8295-85F3B29E0F62}"/>
                    </a:ext>
                  </a:extLst>
                </p14:cNvPr>
                <p14:cNvContentPartPr/>
                <p14:nvPr/>
              </p14:nvContentPartPr>
              <p14:xfrm>
                <a:off x="6588549" y="5293836"/>
                <a:ext cx="337320" cy="5796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E5A3C905-7650-42E3-8295-85F3B29E0F62}"/>
                    </a:ext>
                  </a:extLst>
                </p:cNvPr>
                <p:cNvPicPr/>
                <p:nvPr/>
              </p:nvPicPr>
              <p:blipFill>
                <a:blip r:embed="rId2118"/>
                <a:stretch>
                  <a:fillRect/>
                </a:stretch>
              </p:blipFill>
              <p:spPr>
                <a:xfrm>
                  <a:off x="6525909" y="5230836"/>
                  <a:ext cx="462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9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DDAEBD75-9AD0-0CAC-07D7-63F8E200120E}"/>
                    </a:ext>
                  </a:extLst>
                </p14:cNvPr>
                <p14:cNvContentPartPr/>
                <p14:nvPr/>
              </p14:nvContentPartPr>
              <p14:xfrm>
                <a:off x="6517629" y="5307516"/>
                <a:ext cx="505080" cy="8640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DDAEBD75-9AD0-0CAC-07D7-63F8E200120E}"/>
                    </a:ext>
                  </a:extLst>
                </p:cNvPr>
                <p:cNvPicPr/>
                <p:nvPr/>
              </p:nvPicPr>
              <p:blipFill>
                <a:blip r:embed="rId2120"/>
                <a:stretch>
                  <a:fillRect/>
                </a:stretch>
              </p:blipFill>
              <p:spPr>
                <a:xfrm>
                  <a:off x="6454989" y="5244516"/>
                  <a:ext cx="630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1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989DC873-1CA7-EE8C-A382-4FECDDBB1F7E}"/>
                    </a:ext>
                  </a:extLst>
                </p14:cNvPr>
                <p14:cNvContentPartPr/>
                <p14:nvPr/>
              </p14:nvContentPartPr>
              <p14:xfrm>
                <a:off x="6764229" y="5375556"/>
                <a:ext cx="465120" cy="7020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989DC873-1CA7-EE8C-A382-4FECDDBB1F7E}"/>
                    </a:ext>
                  </a:extLst>
                </p:cNvPr>
                <p:cNvPicPr/>
                <p:nvPr/>
              </p:nvPicPr>
              <p:blipFill>
                <a:blip r:embed="rId2122"/>
                <a:stretch>
                  <a:fillRect/>
                </a:stretch>
              </p:blipFill>
              <p:spPr>
                <a:xfrm>
                  <a:off x="6701589" y="5312916"/>
                  <a:ext cx="590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3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9BB3876B-0673-A677-0159-93CE6F1E48FE}"/>
                    </a:ext>
                  </a:extLst>
                </p14:cNvPr>
                <p14:cNvContentPartPr/>
                <p14:nvPr/>
              </p14:nvContentPartPr>
              <p14:xfrm>
                <a:off x="6697989" y="5306796"/>
                <a:ext cx="612720" cy="124920"/>
              </p14:xfrm>
            </p:contentPart>
          </mc:Choice>
          <mc:Fallback xmlns=""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9BB3876B-0673-A677-0159-93CE6F1E48FE}"/>
                    </a:ext>
                  </a:extLst>
                </p:cNvPr>
                <p:cNvPicPr/>
                <p:nvPr/>
              </p:nvPicPr>
              <p:blipFill>
                <a:blip r:embed="rId2124"/>
                <a:stretch>
                  <a:fillRect/>
                </a:stretch>
              </p:blipFill>
              <p:spPr>
                <a:xfrm>
                  <a:off x="6635349" y="5243796"/>
                  <a:ext cx="7383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5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D5B0BF5D-E810-91AB-D3AA-8EC21B272BA7}"/>
                    </a:ext>
                  </a:extLst>
                </p14:cNvPr>
                <p14:cNvContentPartPr/>
                <p14:nvPr/>
              </p14:nvContentPartPr>
              <p14:xfrm>
                <a:off x="7132149" y="5485716"/>
                <a:ext cx="324360" cy="122040"/>
              </p14:xfrm>
            </p:contentPart>
          </mc:Choice>
          <mc:Fallback xmlns=""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D5B0BF5D-E810-91AB-D3AA-8EC21B272BA7}"/>
                    </a:ext>
                  </a:extLst>
                </p:cNvPr>
                <p:cNvPicPr/>
                <p:nvPr/>
              </p:nvPicPr>
              <p:blipFill>
                <a:blip r:embed="rId2126"/>
                <a:stretch>
                  <a:fillRect/>
                </a:stretch>
              </p:blipFill>
              <p:spPr>
                <a:xfrm>
                  <a:off x="7069509" y="5423076"/>
                  <a:ext cx="450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7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FC8288A4-7BD4-D365-2A8C-EA30DEFFCD0F}"/>
                    </a:ext>
                  </a:extLst>
                </p14:cNvPr>
                <p14:cNvContentPartPr/>
                <p14:nvPr/>
              </p14:nvContentPartPr>
              <p14:xfrm>
                <a:off x="6502149" y="5065956"/>
                <a:ext cx="246960" cy="144360"/>
              </p14:xfrm>
            </p:contentPart>
          </mc:Choice>
          <mc:Fallback xmlns=""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FC8288A4-7BD4-D365-2A8C-EA30DEFFCD0F}"/>
                    </a:ext>
                  </a:extLst>
                </p:cNvPr>
                <p:cNvPicPr/>
                <p:nvPr/>
              </p:nvPicPr>
              <p:blipFill>
                <a:blip r:embed="rId2128"/>
                <a:stretch>
                  <a:fillRect/>
                </a:stretch>
              </p:blipFill>
              <p:spPr>
                <a:xfrm>
                  <a:off x="6439509" y="5003316"/>
                  <a:ext cx="3726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9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9C779E4A-1EE3-7E41-3917-9809E0E33490}"/>
                    </a:ext>
                  </a:extLst>
                </p14:cNvPr>
                <p14:cNvContentPartPr/>
                <p14:nvPr/>
              </p14:nvContentPartPr>
              <p14:xfrm>
                <a:off x="6478749" y="5109516"/>
                <a:ext cx="201600" cy="157320"/>
              </p14:xfrm>
            </p:contentPart>
          </mc:Choice>
          <mc:Fallback xmlns=""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9C779E4A-1EE3-7E41-3917-9809E0E33490}"/>
                    </a:ext>
                  </a:extLst>
                </p:cNvPr>
                <p:cNvPicPr/>
                <p:nvPr/>
              </p:nvPicPr>
              <p:blipFill>
                <a:blip r:embed="rId2130"/>
                <a:stretch>
                  <a:fillRect/>
                </a:stretch>
              </p:blipFill>
              <p:spPr>
                <a:xfrm>
                  <a:off x="6415749" y="5046516"/>
                  <a:ext cx="3272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1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22FB2EEC-DB47-8FDE-F216-76BCB156EAC3}"/>
                    </a:ext>
                  </a:extLst>
                </p14:cNvPr>
                <p14:cNvContentPartPr/>
                <p14:nvPr/>
              </p14:nvContentPartPr>
              <p14:xfrm>
                <a:off x="6473709" y="5202756"/>
                <a:ext cx="9000" cy="144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22FB2EEC-DB47-8FDE-F216-76BCB156EAC3}"/>
                    </a:ext>
                  </a:extLst>
                </p:cNvPr>
                <p:cNvPicPr/>
                <p:nvPr/>
              </p:nvPicPr>
              <p:blipFill>
                <a:blip r:embed="rId2132"/>
                <a:stretch>
                  <a:fillRect/>
                </a:stretch>
              </p:blipFill>
              <p:spPr>
                <a:xfrm>
                  <a:off x="6410709" y="5139756"/>
                  <a:ext cx="134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3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EB99FA13-94E4-587A-34D0-1E0E9B5F37F4}"/>
                    </a:ext>
                  </a:extLst>
                </p14:cNvPr>
                <p14:cNvContentPartPr/>
                <p14:nvPr/>
              </p14:nvContentPartPr>
              <p14:xfrm>
                <a:off x="6533829" y="5088636"/>
                <a:ext cx="180000" cy="39960"/>
              </p14:xfrm>
            </p:contentPart>
          </mc:Choice>
          <mc:Fallback xmlns=""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EB99FA13-94E4-587A-34D0-1E0E9B5F37F4}"/>
                    </a:ext>
                  </a:extLst>
                </p:cNvPr>
                <p:cNvPicPr/>
                <p:nvPr/>
              </p:nvPicPr>
              <p:blipFill>
                <a:blip r:embed="rId2134"/>
                <a:stretch>
                  <a:fillRect/>
                </a:stretch>
              </p:blipFill>
              <p:spPr>
                <a:xfrm>
                  <a:off x="6470829" y="5025636"/>
                  <a:ext cx="305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5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008E02E4-2CAE-1076-80D6-4B98EAFB476B}"/>
                    </a:ext>
                  </a:extLst>
                </p14:cNvPr>
                <p14:cNvContentPartPr/>
                <p14:nvPr/>
              </p14:nvContentPartPr>
              <p14:xfrm>
                <a:off x="6675669" y="5013396"/>
                <a:ext cx="411840" cy="5544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008E02E4-2CAE-1076-80D6-4B98EAFB476B}"/>
                    </a:ext>
                  </a:extLst>
                </p:cNvPr>
                <p:cNvPicPr/>
                <p:nvPr/>
              </p:nvPicPr>
              <p:blipFill>
                <a:blip r:embed="rId2136"/>
                <a:stretch>
                  <a:fillRect/>
                </a:stretch>
              </p:blipFill>
              <p:spPr>
                <a:xfrm>
                  <a:off x="6613029" y="4950396"/>
                  <a:ext cx="537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7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08DB6B50-D8DD-EDA4-14A3-1148FB176EB6}"/>
                    </a:ext>
                  </a:extLst>
                </p14:cNvPr>
                <p14:cNvContentPartPr/>
                <p14:nvPr/>
              </p14:nvContentPartPr>
              <p14:xfrm>
                <a:off x="6507189" y="5097276"/>
                <a:ext cx="126360" cy="2880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08DB6B50-D8DD-EDA4-14A3-1148FB176EB6}"/>
                    </a:ext>
                  </a:extLst>
                </p:cNvPr>
                <p:cNvPicPr/>
                <p:nvPr/>
              </p:nvPicPr>
              <p:blipFill>
                <a:blip r:embed="rId2138"/>
                <a:stretch>
                  <a:fillRect/>
                </a:stretch>
              </p:blipFill>
              <p:spPr>
                <a:xfrm>
                  <a:off x="6444189" y="5034276"/>
                  <a:ext cx="252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9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CBFC1521-7938-FB6D-319C-0287BCD6EB3C}"/>
                    </a:ext>
                  </a:extLst>
                </p14:cNvPr>
                <p14:cNvContentPartPr/>
                <p14:nvPr/>
              </p14:nvContentPartPr>
              <p14:xfrm>
                <a:off x="6512229" y="5128956"/>
                <a:ext cx="476280" cy="28188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CBFC1521-7938-FB6D-319C-0287BCD6EB3C}"/>
                    </a:ext>
                  </a:extLst>
                </p:cNvPr>
                <p:cNvPicPr/>
                <p:nvPr/>
              </p:nvPicPr>
              <p:blipFill>
                <a:blip r:embed="rId2140"/>
                <a:stretch>
                  <a:fillRect/>
                </a:stretch>
              </p:blipFill>
              <p:spPr>
                <a:xfrm>
                  <a:off x="6449589" y="5065956"/>
                  <a:ext cx="6019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1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339400CB-C752-8A58-C164-D7FD54640BE9}"/>
                    </a:ext>
                  </a:extLst>
                </p14:cNvPr>
                <p14:cNvContentPartPr/>
                <p14:nvPr/>
              </p14:nvContentPartPr>
              <p14:xfrm>
                <a:off x="6685749" y="5310396"/>
                <a:ext cx="98280" cy="2268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339400CB-C752-8A58-C164-D7FD54640BE9}"/>
                    </a:ext>
                  </a:extLst>
                </p:cNvPr>
                <p:cNvPicPr/>
                <p:nvPr/>
              </p:nvPicPr>
              <p:blipFill>
                <a:blip r:embed="rId2142"/>
                <a:stretch>
                  <a:fillRect/>
                </a:stretch>
              </p:blipFill>
              <p:spPr>
                <a:xfrm>
                  <a:off x="6622749" y="5247756"/>
                  <a:ext cx="223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3">
              <p14:nvContentPartPr>
                <p14:cNvPr id="1087" name="Ink 1086">
                  <a:extLst>
                    <a:ext uri="{FF2B5EF4-FFF2-40B4-BE49-F238E27FC236}">
                      <a16:creationId xmlns:a16="http://schemas.microsoft.com/office/drawing/2014/main" id="{66165C3C-E844-9F7B-3D56-E5DE8F1E80CF}"/>
                    </a:ext>
                  </a:extLst>
                </p14:cNvPr>
                <p14:cNvContentPartPr/>
                <p14:nvPr/>
              </p14:nvContentPartPr>
              <p14:xfrm>
                <a:off x="6682509" y="5257836"/>
                <a:ext cx="329400" cy="23760"/>
              </p14:xfrm>
            </p:contentPart>
          </mc:Choice>
          <mc:Fallback xmlns="">
            <p:pic>
              <p:nvPicPr>
                <p:cNvPr id="1087" name="Ink 1086">
                  <a:extLst>
                    <a:ext uri="{FF2B5EF4-FFF2-40B4-BE49-F238E27FC236}">
                      <a16:creationId xmlns:a16="http://schemas.microsoft.com/office/drawing/2014/main" id="{66165C3C-E844-9F7B-3D56-E5DE8F1E80CF}"/>
                    </a:ext>
                  </a:extLst>
                </p:cNvPr>
                <p:cNvPicPr/>
                <p:nvPr/>
              </p:nvPicPr>
              <p:blipFill>
                <a:blip r:embed="rId2144"/>
                <a:stretch>
                  <a:fillRect/>
                </a:stretch>
              </p:blipFill>
              <p:spPr>
                <a:xfrm>
                  <a:off x="6619869" y="5194836"/>
                  <a:ext cx="455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5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1AAAF281-1DD7-540A-166A-5799C43A1FA6}"/>
                    </a:ext>
                  </a:extLst>
                </p14:cNvPr>
                <p14:cNvContentPartPr/>
                <p14:nvPr/>
              </p14:nvContentPartPr>
              <p14:xfrm>
                <a:off x="6696909" y="5189076"/>
                <a:ext cx="393120" cy="83160"/>
              </p14:xfrm>
            </p:contentPart>
          </mc:Choice>
          <mc:Fallback xmlns=""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1AAAF281-1DD7-540A-166A-5799C43A1FA6}"/>
                    </a:ext>
                  </a:extLst>
                </p:cNvPr>
                <p:cNvPicPr/>
                <p:nvPr/>
              </p:nvPicPr>
              <p:blipFill>
                <a:blip r:embed="rId2146"/>
                <a:stretch>
                  <a:fillRect/>
                </a:stretch>
              </p:blipFill>
              <p:spPr>
                <a:xfrm>
                  <a:off x="6634269" y="5126076"/>
                  <a:ext cx="518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7">
              <p14:nvContentPartPr>
                <p14:cNvPr id="1089" name="Ink 1088">
                  <a:extLst>
                    <a:ext uri="{FF2B5EF4-FFF2-40B4-BE49-F238E27FC236}">
                      <a16:creationId xmlns:a16="http://schemas.microsoft.com/office/drawing/2014/main" id="{9CBA07F1-A77D-7286-9D35-398311621008}"/>
                    </a:ext>
                  </a:extLst>
                </p14:cNvPr>
                <p14:cNvContentPartPr/>
                <p14:nvPr/>
              </p14:nvContentPartPr>
              <p14:xfrm>
                <a:off x="7029189" y="5203836"/>
                <a:ext cx="69120" cy="22680"/>
              </p14:xfrm>
            </p:contentPart>
          </mc:Choice>
          <mc:Fallback xmlns="">
            <p:pic>
              <p:nvPicPr>
                <p:cNvPr id="1089" name="Ink 1088">
                  <a:extLst>
                    <a:ext uri="{FF2B5EF4-FFF2-40B4-BE49-F238E27FC236}">
                      <a16:creationId xmlns:a16="http://schemas.microsoft.com/office/drawing/2014/main" id="{9CBA07F1-A77D-7286-9D35-398311621008}"/>
                    </a:ext>
                  </a:extLst>
                </p:cNvPr>
                <p:cNvPicPr/>
                <p:nvPr/>
              </p:nvPicPr>
              <p:blipFill>
                <a:blip r:embed="rId2148"/>
                <a:stretch>
                  <a:fillRect/>
                </a:stretch>
              </p:blipFill>
              <p:spPr>
                <a:xfrm>
                  <a:off x="6966189" y="5141196"/>
                  <a:ext cx="194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9">
              <p14:nvContentPartPr>
                <p14:cNvPr id="1090" name="Ink 1089">
                  <a:extLst>
                    <a:ext uri="{FF2B5EF4-FFF2-40B4-BE49-F238E27FC236}">
                      <a16:creationId xmlns:a16="http://schemas.microsoft.com/office/drawing/2014/main" id="{445CC30F-E59F-DC5B-4971-0B5939A29D6D}"/>
                    </a:ext>
                  </a:extLst>
                </p14:cNvPr>
                <p14:cNvContentPartPr/>
                <p14:nvPr/>
              </p14:nvContentPartPr>
              <p14:xfrm>
                <a:off x="7092189" y="5319756"/>
                <a:ext cx="280440" cy="76680"/>
              </p14:xfrm>
            </p:contentPart>
          </mc:Choice>
          <mc:Fallback xmlns="">
            <p:pic>
              <p:nvPicPr>
                <p:cNvPr id="1090" name="Ink 1089">
                  <a:extLst>
                    <a:ext uri="{FF2B5EF4-FFF2-40B4-BE49-F238E27FC236}">
                      <a16:creationId xmlns:a16="http://schemas.microsoft.com/office/drawing/2014/main" id="{445CC30F-E59F-DC5B-4971-0B5939A29D6D}"/>
                    </a:ext>
                  </a:extLst>
                </p:cNvPr>
                <p:cNvPicPr/>
                <p:nvPr/>
              </p:nvPicPr>
              <p:blipFill>
                <a:blip r:embed="rId2150"/>
                <a:stretch>
                  <a:fillRect/>
                </a:stretch>
              </p:blipFill>
              <p:spPr>
                <a:xfrm>
                  <a:off x="7029549" y="5257116"/>
                  <a:ext cx="4060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1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24EAAE8A-52F3-2581-DF22-08577D622CB7}"/>
                    </a:ext>
                  </a:extLst>
                </p14:cNvPr>
                <p14:cNvContentPartPr/>
                <p14:nvPr/>
              </p14:nvContentPartPr>
              <p14:xfrm>
                <a:off x="6507549" y="5892876"/>
                <a:ext cx="900000" cy="36216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24EAAE8A-52F3-2581-DF22-08577D622CB7}"/>
                    </a:ext>
                  </a:extLst>
                </p:cNvPr>
                <p:cNvPicPr/>
                <p:nvPr/>
              </p:nvPicPr>
              <p:blipFill>
                <a:blip r:embed="rId2152"/>
                <a:stretch>
                  <a:fillRect/>
                </a:stretch>
              </p:blipFill>
              <p:spPr>
                <a:xfrm>
                  <a:off x="6444549" y="5830236"/>
                  <a:ext cx="10256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3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8BF7758B-2DB9-57CB-AA7E-630C2BEEEB07}"/>
                    </a:ext>
                  </a:extLst>
                </p14:cNvPr>
                <p14:cNvContentPartPr/>
                <p14:nvPr/>
              </p14:nvContentPartPr>
              <p14:xfrm>
                <a:off x="6553629" y="5955516"/>
                <a:ext cx="411480" cy="28584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8BF7758B-2DB9-57CB-AA7E-630C2BEEEB07}"/>
                    </a:ext>
                  </a:extLst>
                </p:cNvPr>
                <p:cNvPicPr/>
                <p:nvPr/>
              </p:nvPicPr>
              <p:blipFill>
                <a:blip r:embed="rId2154"/>
                <a:stretch>
                  <a:fillRect/>
                </a:stretch>
              </p:blipFill>
              <p:spPr>
                <a:xfrm>
                  <a:off x="6490989" y="5892516"/>
                  <a:ext cx="5371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5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E4BF1712-5BE0-CA8D-3082-EDC080FF9A80}"/>
                    </a:ext>
                  </a:extLst>
                </p14:cNvPr>
                <p14:cNvContentPartPr/>
                <p14:nvPr/>
              </p14:nvContentPartPr>
              <p14:xfrm>
                <a:off x="6492069" y="5947596"/>
                <a:ext cx="490320" cy="266040"/>
              </p14:xfrm>
            </p:contentPart>
          </mc:Choice>
          <mc:Fallback xmlns=""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E4BF1712-5BE0-CA8D-3082-EDC080FF9A80}"/>
                    </a:ext>
                  </a:extLst>
                </p:cNvPr>
                <p:cNvPicPr/>
                <p:nvPr/>
              </p:nvPicPr>
              <p:blipFill>
                <a:blip r:embed="rId2156"/>
                <a:stretch>
                  <a:fillRect/>
                </a:stretch>
              </p:blipFill>
              <p:spPr>
                <a:xfrm>
                  <a:off x="6429069" y="5884596"/>
                  <a:ext cx="6159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7">
              <p14:nvContentPartPr>
                <p14:cNvPr id="1095" name="Ink 1094">
                  <a:extLst>
                    <a:ext uri="{FF2B5EF4-FFF2-40B4-BE49-F238E27FC236}">
                      <a16:creationId xmlns:a16="http://schemas.microsoft.com/office/drawing/2014/main" id="{602BF436-6BC1-8D69-D01F-1DD7006E8BBC}"/>
                    </a:ext>
                  </a:extLst>
                </p14:cNvPr>
                <p14:cNvContentPartPr/>
                <p14:nvPr/>
              </p14:nvContentPartPr>
              <p14:xfrm>
                <a:off x="6632109" y="5975676"/>
                <a:ext cx="339840" cy="316440"/>
              </p14:xfrm>
            </p:contentPart>
          </mc:Choice>
          <mc:Fallback xmlns="">
            <p:pic>
              <p:nvPicPr>
                <p:cNvPr id="1095" name="Ink 1094">
                  <a:extLst>
                    <a:ext uri="{FF2B5EF4-FFF2-40B4-BE49-F238E27FC236}">
                      <a16:creationId xmlns:a16="http://schemas.microsoft.com/office/drawing/2014/main" id="{602BF436-6BC1-8D69-D01F-1DD7006E8BBC}"/>
                    </a:ext>
                  </a:extLst>
                </p:cNvPr>
                <p:cNvPicPr/>
                <p:nvPr/>
              </p:nvPicPr>
              <p:blipFill>
                <a:blip r:embed="rId2158"/>
                <a:stretch>
                  <a:fillRect/>
                </a:stretch>
              </p:blipFill>
              <p:spPr>
                <a:xfrm>
                  <a:off x="6569109" y="5912676"/>
                  <a:ext cx="4654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9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A5690785-7387-1215-65B3-C2498B8301E2}"/>
                    </a:ext>
                  </a:extLst>
                </p14:cNvPr>
                <p14:cNvContentPartPr/>
                <p14:nvPr/>
              </p14:nvContentPartPr>
              <p14:xfrm>
                <a:off x="6586029" y="6159996"/>
                <a:ext cx="298440" cy="39348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A5690785-7387-1215-65B3-C2498B8301E2}"/>
                    </a:ext>
                  </a:extLst>
                </p:cNvPr>
                <p:cNvPicPr/>
                <p:nvPr/>
              </p:nvPicPr>
              <p:blipFill>
                <a:blip r:embed="rId2160"/>
                <a:stretch>
                  <a:fillRect/>
                </a:stretch>
              </p:blipFill>
              <p:spPr>
                <a:xfrm>
                  <a:off x="6523389" y="6096996"/>
                  <a:ext cx="4240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1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480CF0B7-498F-A3C8-3851-6CDCA37BBEF4}"/>
                    </a:ext>
                  </a:extLst>
                </p14:cNvPr>
                <p14:cNvContentPartPr/>
                <p14:nvPr/>
              </p14:nvContentPartPr>
              <p14:xfrm>
                <a:off x="6597549" y="6396516"/>
                <a:ext cx="605880" cy="121320"/>
              </p14:xfrm>
            </p:contentPart>
          </mc:Choice>
          <mc:Fallback xmlns=""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480CF0B7-498F-A3C8-3851-6CDCA37BBEF4}"/>
                    </a:ext>
                  </a:extLst>
                </p:cNvPr>
                <p:cNvPicPr/>
                <p:nvPr/>
              </p:nvPicPr>
              <p:blipFill>
                <a:blip r:embed="rId2162"/>
                <a:stretch>
                  <a:fillRect/>
                </a:stretch>
              </p:blipFill>
              <p:spPr>
                <a:xfrm>
                  <a:off x="6534909" y="6333876"/>
                  <a:ext cx="731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3">
              <p14:nvContentPartPr>
                <p14:cNvPr id="1098" name="Ink 1097">
                  <a:extLst>
                    <a:ext uri="{FF2B5EF4-FFF2-40B4-BE49-F238E27FC236}">
                      <a16:creationId xmlns:a16="http://schemas.microsoft.com/office/drawing/2014/main" id="{63F3D413-1A6C-369F-81C3-5FFDA597326D}"/>
                    </a:ext>
                  </a:extLst>
                </p14:cNvPr>
                <p14:cNvContentPartPr/>
                <p14:nvPr/>
              </p14:nvContentPartPr>
              <p14:xfrm>
                <a:off x="6531669" y="6450516"/>
                <a:ext cx="1258920" cy="57960"/>
              </p14:xfrm>
            </p:contentPart>
          </mc:Choice>
          <mc:Fallback xmlns="">
            <p:pic>
              <p:nvPicPr>
                <p:cNvPr id="1098" name="Ink 1097">
                  <a:extLst>
                    <a:ext uri="{FF2B5EF4-FFF2-40B4-BE49-F238E27FC236}">
                      <a16:creationId xmlns:a16="http://schemas.microsoft.com/office/drawing/2014/main" id="{63F3D413-1A6C-369F-81C3-5FFDA597326D}"/>
                    </a:ext>
                  </a:extLst>
                </p:cNvPr>
                <p:cNvPicPr/>
                <p:nvPr/>
              </p:nvPicPr>
              <p:blipFill>
                <a:blip r:embed="rId2164"/>
                <a:stretch>
                  <a:fillRect/>
                </a:stretch>
              </p:blipFill>
              <p:spPr>
                <a:xfrm>
                  <a:off x="6469029" y="6387876"/>
                  <a:ext cx="1384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5">
              <p14:nvContentPartPr>
                <p14:cNvPr id="1099" name="Ink 1098">
                  <a:extLst>
                    <a:ext uri="{FF2B5EF4-FFF2-40B4-BE49-F238E27FC236}">
                      <a16:creationId xmlns:a16="http://schemas.microsoft.com/office/drawing/2014/main" id="{3B812225-2672-FD8A-5D4C-D53E525D51CD}"/>
                    </a:ext>
                  </a:extLst>
                </p14:cNvPr>
                <p14:cNvContentPartPr/>
                <p14:nvPr/>
              </p14:nvContentPartPr>
              <p14:xfrm>
                <a:off x="6616989" y="6421716"/>
                <a:ext cx="993600" cy="111600"/>
              </p14:xfrm>
            </p:contentPart>
          </mc:Choice>
          <mc:Fallback xmlns="">
            <p:pic>
              <p:nvPicPr>
                <p:cNvPr id="1099" name="Ink 1098">
                  <a:extLst>
                    <a:ext uri="{FF2B5EF4-FFF2-40B4-BE49-F238E27FC236}">
                      <a16:creationId xmlns:a16="http://schemas.microsoft.com/office/drawing/2014/main" id="{3B812225-2672-FD8A-5D4C-D53E525D51CD}"/>
                    </a:ext>
                  </a:extLst>
                </p:cNvPr>
                <p:cNvPicPr/>
                <p:nvPr/>
              </p:nvPicPr>
              <p:blipFill>
                <a:blip r:embed="rId2166"/>
                <a:stretch>
                  <a:fillRect/>
                </a:stretch>
              </p:blipFill>
              <p:spPr>
                <a:xfrm>
                  <a:off x="6553989" y="6358716"/>
                  <a:ext cx="11192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7">
              <p14:nvContentPartPr>
                <p14:cNvPr id="1100" name="Ink 1099">
                  <a:extLst>
                    <a:ext uri="{FF2B5EF4-FFF2-40B4-BE49-F238E27FC236}">
                      <a16:creationId xmlns:a16="http://schemas.microsoft.com/office/drawing/2014/main" id="{DE1E01E0-0DCC-2F31-6C60-427F399F0C44}"/>
                    </a:ext>
                  </a:extLst>
                </p14:cNvPr>
                <p14:cNvContentPartPr/>
                <p14:nvPr/>
              </p14:nvContentPartPr>
              <p14:xfrm>
                <a:off x="6799509" y="6303636"/>
                <a:ext cx="622080" cy="56880"/>
              </p14:xfrm>
            </p:contentPart>
          </mc:Choice>
          <mc:Fallback xmlns="">
            <p:pic>
              <p:nvPicPr>
                <p:cNvPr id="1100" name="Ink 1099">
                  <a:extLst>
                    <a:ext uri="{FF2B5EF4-FFF2-40B4-BE49-F238E27FC236}">
                      <a16:creationId xmlns:a16="http://schemas.microsoft.com/office/drawing/2014/main" id="{DE1E01E0-0DCC-2F31-6C60-427F399F0C44}"/>
                    </a:ext>
                  </a:extLst>
                </p:cNvPr>
                <p:cNvPicPr/>
                <p:nvPr/>
              </p:nvPicPr>
              <p:blipFill>
                <a:blip r:embed="rId2168"/>
                <a:stretch>
                  <a:fillRect/>
                </a:stretch>
              </p:blipFill>
              <p:spPr>
                <a:xfrm>
                  <a:off x="6736509" y="6240636"/>
                  <a:ext cx="747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9">
              <p14:nvContentPartPr>
                <p14:cNvPr id="1101" name="Ink 1100">
                  <a:extLst>
                    <a:ext uri="{FF2B5EF4-FFF2-40B4-BE49-F238E27FC236}">
                      <a16:creationId xmlns:a16="http://schemas.microsoft.com/office/drawing/2014/main" id="{009F55E8-B628-8745-6B30-D6BF8CCAD1DD}"/>
                    </a:ext>
                  </a:extLst>
                </p14:cNvPr>
                <p14:cNvContentPartPr/>
                <p14:nvPr/>
              </p14:nvContentPartPr>
              <p14:xfrm>
                <a:off x="7011189" y="5987916"/>
                <a:ext cx="3960" cy="29520"/>
              </p14:xfrm>
            </p:contentPart>
          </mc:Choice>
          <mc:Fallback xmlns="">
            <p:pic>
              <p:nvPicPr>
                <p:cNvPr id="1101" name="Ink 1100">
                  <a:extLst>
                    <a:ext uri="{FF2B5EF4-FFF2-40B4-BE49-F238E27FC236}">
                      <a16:creationId xmlns:a16="http://schemas.microsoft.com/office/drawing/2014/main" id="{009F55E8-B628-8745-6B30-D6BF8CCAD1DD}"/>
                    </a:ext>
                  </a:extLst>
                </p:cNvPr>
                <p:cNvPicPr/>
                <p:nvPr/>
              </p:nvPicPr>
              <p:blipFill>
                <a:blip r:embed="rId2170"/>
                <a:stretch>
                  <a:fillRect/>
                </a:stretch>
              </p:blipFill>
              <p:spPr>
                <a:xfrm>
                  <a:off x="6948189" y="5925276"/>
                  <a:ext cx="129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1">
              <p14:nvContentPartPr>
                <p14:cNvPr id="1102" name="Ink 1101">
                  <a:extLst>
                    <a:ext uri="{FF2B5EF4-FFF2-40B4-BE49-F238E27FC236}">
                      <a16:creationId xmlns:a16="http://schemas.microsoft.com/office/drawing/2014/main" id="{02FD45B4-63B4-9D49-1DD3-CDAB06ADAEAD}"/>
                    </a:ext>
                  </a:extLst>
                </p14:cNvPr>
                <p14:cNvContentPartPr/>
                <p14:nvPr/>
              </p14:nvContentPartPr>
              <p14:xfrm>
                <a:off x="6998589" y="5936436"/>
                <a:ext cx="270720" cy="31320"/>
              </p14:xfrm>
            </p:contentPart>
          </mc:Choice>
          <mc:Fallback xmlns="">
            <p:pic>
              <p:nvPicPr>
                <p:cNvPr id="1102" name="Ink 1101">
                  <a:extLst>
                    <a:ext uri="{FF2B5EF4-FFF2-40B4-BE49-F238E27FC236}">
                      <a16:creationId xmlns:a16="http://schemas.microsoft.com/office/drawing/2014/main" id="{02FD45B4-63B4-9D49-1DD3-CDAB06ADAEAD}"/>
                    </a:ext>
                  </a:extLst>
                </p:cNvPr>
                <p:cNvPicPr/>
                <p:nvPr/>
              </p:nvPicPr>
              <p:blipFill>
                <a:blip r:embed="rId2172"/>
                <a:stretch>
                  <a:fillRect/>
                </a:stretch>
              </p:blipFill>
              <p:spPr>
                <a:xfrm>
                  <a:off x="6935949" y="5873796"/>
                  <a:ext cx="396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3">
              <p14:nvContentPartPr>
                <p14:cNvPr id="1103" name="Ink 1102">
                  <a:extLst>
                    <a:ext uri="{FF2B5EF4-FFF2-40B4-BE49-F238E27FC236}">
                      <a16:creationId xmlns:a16="http://schemas.microsoft.com/office/drawing/2014/main" id="{6246A721-4411-07B9-D132-2F0DA73FC83C}"/>
                    </a:ext>
                  </a:extLst>
                </p14:cNvPr>
                <p14:cNvContentPartPr/>
                <p14:nvPr/>
              </p14:nvContentPartPr>
              <p14:xfrm>
                <a:off x="7207029" y="5918796"/>
                <a:ext cx="8280" cy="2160"/>
              </p14:xfrm>
            </p:contentPart>
          </mc:Choice>
          <mc:Fallback xmlns="">
            <p:pic>
              <p:nvPicPr>
                <p:cNvPr id="1103" name="Ink 1102">
                  <a:extLst>
                    <a:ext uri="{FF2B5EF4-FFF2-40B4-BE49-F238E27FC236}">
                      <a16:creationId xmlns:a16="http://schemas.microsoft.com/office/drawing/2014/main" id="{6246A721-4411-07B9-D132-2F0DA73FC83C}"/>
                    </a:ext>
                  </a:extLst>
                </p:cNvPr>
                <p:cNvPicPr/>
                <p:nvPr/>
              </p:nvPicPr>
              <p:blipFill>
                <a:blip r:embed="rId2174"/>
                <a:stretch>
                  <a:fillRect/>
                </a:stretch>
              </p:blipFill>
              <p:spPr>
                <a:xfrm>
                  <a:off x="7144029" y="5855796"/>
                  <a:ext cx="133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5">
              <p14:nvContentPartPr>
                <p14:cNvPr id="1104" name="Ink 1103">
                  <a:extLst>
                    <a:ext uri="{FF2B5EF4-FFF2-40B4-BE49-F238E27FC236}">
                      <a16:creationId xmlns:a16="http://schemas.microsoft.com/office/drawing/2014/main" id="{64AB5C37-0CB4-F4FC-C097-B0BD1DE239AA}"/>
                    </a:ext>
                  </a:extLst>
                </p14:cNvPr>
                <p14:cNvContentPartPr/>
                <p14:nvPr/>
              </p14:nvContentPartPr>
              <p14:xfrm>
                <a:off x="7305669" y="5627196"/>
                <a:ext cx="328320" cy="76680"/>
              </p14:xfrm>
            </p:contentPart>
          </mc:Choice>
          <mc:Fallback xmlns="">
            <p:pic>
              <p:nvPicPr>
                <p:cNvPr id="1104" name="Ink 1103">
                  <a:extLst>
                    <a:ext uri="{FF2B5EF4-FFF2-40B4-BE49-F238E27FC236}">
                      <a16:creationId xmlns:a16="http://schemas.microsoft.com/office/drawing/2014/main" id="{64AB5C37-0CB4-F4FC-C097-B0BD1DE239AA}"/>
                    </a:ext>
                  </a:extLst>
                </p:cNvPr>
                <p:cNvPicPr/>
                <p:nvPr/>
              </p:nvPicPr>
              <p:blipFill>
                <a:blip r:embed="rId2176"/>
                <a:stretch>
                  <a:fillRect/>
                </a:stretch>
              </p:blipFill>
              <p:spPr>
                <a:xfrm>
                  <a:off x="7242669" y="5564556"/>
                  <a:ext cx="453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7">
              <p14:nvContentPartPr>
                <p14:cNvPr id="1105" name="Ink 1104">
                  <a:extLst>
                    <a:ext uri="{FF2B5EF4-FFF2-40B4-BE49-F238E27FC236}">
                      <a16:creationId xmlns:a16="http://schemas.microsoft.com/office/drawing/2014/main" id="{C7125247-BC5E-69A4-95BE-4D32733B14C0}"/>
                    </a:ext>
                  </a:extLst>
                </p14:cNvPr>
                <p14:cNvContentPartPr/>
                <p14:nvPr/>
              </p14:nvContentPartPr>
              <p14:xfrm>
                <a:off x="7313949" y="5640876"/>
                <a:ext cx="394920" cy="73080"/>
              </p14:xfrm>
            </p:contentPart>
          </mc:Choice>
          <mc:Fallback xmlns="">
            <p:pic>
              <p:nvPicPr>
                <p:cNvPr id="1105" name="Ink 1104">
                  <a:extLst>
                    <a:ext uri="{FF2B5EF4-FFF2-40B4-BE49-F238E27FC236}">
                      <a16:creationId xmlns:a16="http://schemas.microsoft.com/office/drawing/2014/main" id="{C7125247-BC5E-69A4-95BE-4D32733B14C0}"/>
                    </a:ext>
                  </a:extLst>
                </p:cNvPr>
                <p:cNvPicPr/>
                <p:nvPr/>
              </p:nvPicPr>
              <p:blipFill>
                <a:blip r:embed="rId2178"/>
                <a:stretch>
                  <a:fillRect/>
                </a:stretch>
              </p:blipFill>
              <p:spPr>
                <a:xfrm>
                  <a:off x="7250949" y="5577876"/>
                  <a:ext cx="520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9">
              <p14:nvContentPartPr>
                <p14:cNvPr id="1106" name="Ink 1105">
                  <a:extLst>
                    <a:ext uri="{FF2B5EF4-FFF2-40B4-BE49-F238E27FC236}">
                      <a16:creationId xmlns:a16="http://schemas.microsoft.com/office/drawing/2014/main" id="{71585758-FF51-9569-A95E-A55C28B42308}"/>
                    </a:ext>
                  </a:extLst>
                </p14:cNvPr>
                <p14:cNvContentPartPr/>
                <p14:nvPr/>
              </p14:nvContentPartPr>
              <p14:xfrm>
                <a:off x="7565589" y="5704596"/>
                <a:ext cx="308880" cy="68400"/>
              </p14:xfrm>
            </p:contentPart>
          </mc:Choice>
          <mc:Fallback xmlns="">
            <p:pic>
              <p:nvPicPr>
                <p:cNvPr id="1106" name="Ink 1105">
                  <a:extLst>
                    <a:ext uri="{FF2B5EF4-FFF2-40B4-BE49-F238E27FC236}">
                      <a16:creationId xmlns:a16="http://schemas.microsoft.com/office/drawing/2014/main" id="{71585758-FF51-9569-A95E-A55C28B42308}"/>
                    </a:ext>
                  </a:extLst>
                </p:cNvPr>
                <p:cNvPicPr/>
                <p:nvPr/>
              </p:nvPicPr>
              <p:blipFill>
                <a:blip r:embed="rId2180"/>
                <a:stretch>
                  <a:fillRect/>
                </a:stretch>
              </p:blipFill>
              <p:spPr>
                <a:xfrm>
                  <a:off x="7502589" y="5641956"/>
                  <a:ext cx="434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1">
              <p14:nvContentPartPr>
                <p14:cNvPr id="1107" name="Ink 1106">
                  <a:extLst>
                    <a:ext uri="{FF2B5EF4-FFF2-40B4-BE49-F238E27FC236}">
                      <a16:creationId xmlns:a16="http://schemas.microsoft.com/office/drawing/2014/main" id="{6FAD2B22-B46A-F27C-2EF1-5C8C95BC569E}"/>
                    </a:ext>
                  </a:extLst>
                </p14:cNvPr>
                <p14:cNvContentPartPr/>
                <p14:nvPr/>
              </p14:nvContentPartPr>
              <p14:xfrm>
                <a:off x="7185429" y="5743836"/>
                <a:ext cx="592920" cy="207000"/>
              </p14:xfrm>
            </p:contentPart>
          </mc:Choice>
          <mc:Fallback xmlns="">
            <p:pic>
              <p:nvPicPr>
                <p:cNvPr id="1107" name="Ink 1106">
                  <a:extLst>
                    <a:ext uri="{FF2B5EF4-FFF2-40B4-BE49-F238E27FC236}">
                      <a16:creationId xmlns:a16="http://schemas.microsoft.com/office/drawing/2014/main" id="{6FAD2B22-B46A-F27C-2EF1-5C8C95BC569E}"/>
                    </a:ext>
                  </a:extLst>
                </p:cNvPr>
                <p:cNvPicPr/>
                <p:nvPr/>
              </p:nvPicPr>
              <p:blipFill>
                <a:blip r:embed="rId2182"/>
                <a:stretch>
                  <a:fillRect/>
                </a:stretch>
              </p:blipFill>
              <p:spPr>
                <a:xfrm>
                  <a:off x="7122429" y="5680836"/>
                  <a:ext cx="7185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3">
              <p14:nvContentPartPr>
                <p14:cNvPr id="1108" name="Ink 1107">
                  <a:extLst>
                    <a:ext uri="{FF2B5EF4-FFF2-40B4-BE49-F238E27FC236}">
                      <a16:creationId xmlns:a16="http://schemas.microsoft.com/office/drawing/2014/main" id="{E2F87354-DE16-03A8-150F-C1D7684476B8}"/>
                    </a:ext>
                  </a:extLst>
                </p14:cNvPr>
                <p14:cNvContentPartPr/>
                <p14:nvPr/>
              </p14:nvContentPartPr>
              <p14:xfrm>
                <a:off x="7014069" y="5960196"/>
                <a:ext cx="327240" cy="26280"/>
              </p14:xfrm>
            </p:contentPart>
          </mc:Choice>
          <mc:Fallback xmlns="">
            <p:pic>
              <p:nvPicPr>
                <p:cNvPr id="1108" name="Ink 1107">
                  <a:extLst>
                    <a:ext uri="{FF2B5EF4-FFF2-40B4-BE49-F238E27FC236}">
                      <a16:creationId xmlns:a16="http://schemas.microsoft.com/office/drawing/2014/main" id="{E2F87354-DE16-03A8-150F-C1D7684476B8}"/>
                    </a:ext>
                  </a:extLst>
                </p:cNvPr>
                <p:cNvPicPr/>
                <p:nvPr/>
              </p:nvPicPr>
              <p:blipFill>
                <a:blip r:embed="rId2184"/>
                <a:stretch>
                  <a:fillRect/>
                </a:stretch>
              </p:blipFill>
              <p:spPr>
                <a:xfrm>
                  <a:off x="6951429" y="5897196"/>
                  <a:ext cx="452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5">
              <p14:nvContentPartPr>
                <p14:cNvPr id="1109" name="Ink 1108">
                  <a:extLst>
                    <a:ext uri="{FF2B5EF4-FFF2-40B4-BE49-F238E27FC236}">
                      <a16:creationId xmlns:a16="http://schemas.microsoft.com/office/drawing/2014/main" id="{D8330D43-74D6-3D10-D4BE-08F6F6DACEF0}"/>
                    </a:ext>
                  </a:extLst>
                </p14:cNvPr>
                <p14:cNvContentPartPr/>
                <p14:nvPr/>
              </p14:nvContentPartPr>
              <p14:xfrm>
                <a:off x="6773589" y="5937876"/>
                <a:ext cx="853560" cy="380520"/>
              </p14:xfrm>
            </p:contentPart>
          </mc:Choice>
          <mc:Fallback xmlns="">
            <p:pic>
              <p:nvPicPr>
                <p:cNvPr id="1109" name="Ink 1108">
                  <a:extLst>
                    <a:ext uri="{FF2B5EF4-FFF2-40B4-BE49-F238E27FC236}">
                      <a16:creationId xmlns:a16="http://schemas.microsoft.com/office/drawing/2014/main" id="{D8330D43-74D6-3D10-D4BE-08F6F6DACEF0}"/>
                    </a:ext>
                  </a:extLst>
                </p:cNvPr>
                <p:cNvPicPr/>
                <p:nvPr/>
              </p:nvPicPr>
              <p:blipFill>
                <a:blip r:embed="rId2186"/>
                <a:stretch>
                  <a:fillRect/>
                </a:stretch>
              </p:blipFill>
              <p:spPr>
                <a:xfrm>
                  <a:off x="6710949" y="5874876"/>
                  <a:ext cx="9792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7">
              <p14:nvContentPartPr>
                <p14:cNvPr id="1110" name="Ink 1109">
                  <a:extLst>
                    <a:ext uri="{FF2B5EF4-FFF2-40B4-BE49-F238E27FC236}">
                      <a16:creationId xmlns:a16="http://schemas.microsoft.com/office/drawing/2014/main" id="{0A9D3D8B-F3F4-3C28-6C8E-42348B87F444}"/>
                    </a:ext>
                  </a:extLst>
                </p14:cNvPr>
                <p14:cNvContentPartPr/>
                <p14:nvPr/>
              </p14:nvContentPartPr>
              <p14:xfrm>
                <a:off x="7484589" y="5918796"/>
                <a:ext cx="25200" cy="1080"/>
              </p14:xfrm>
            </p:contentPart>
          </mc:Choice>
          <mc:Fallback xmlns="">
            <p:pic>
              <p:nvPicPr>
                <p:cNvPr id="1110" name="Ink 1109">
                  <a:extLst>
                    <a:ext uri="{FF2B5EF4-FFF2-40B4-BE49-F238E27FC236}">
                      <a16:creationId xmlns:a16="http://schemas.microsoft.com/office/drawing/2014/main" id="{0A9D3D8B-F3F4-3C28-6C8E-42348B87F444}"/>
                    </a:ext>
                  </a:extLst>
                </p:cNvPr>
                <p:cNvPicPr/>
                <p:nvPr/>
              </p:nvPicPr>
              <p:blipFill>
                <a:blip r:embed="rId2188"/>
                <a:stretch>
                  <a:fillRect/>
                </a:stretch>
              </p:blipFill>
              <p:spPr>
                <a:xfrm>
                  <a:off x="7421949" y="5855796"/>
                  <a:ext cx="150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9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590C42FC-990E-1B2F-F282-376B590A657B}"/>
                    </a:ext>
                  </a:extLst>
                </p14:cNvPr>
                <p14:cNvContentPartPr/>
                <p14:nvPr/>
              </p14:nvContentPartPr>
              <p14:xfrm>
                <a:off x="6969789" y="5920956"/>
                <a:ext cx="389520" cy="210600"/>
              </p14:xfrm>
            </p:contentPart>
          </mc:Choice>
          <mc:Fallback xmlns=""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590C42FC-990E-1B2F-F282-376B590A657B}"/>
                    </a:ext>
                  </a:extLst>
                </p:cNvPr>
                <p:cNvPicPr/>
                <p:nvPr/>
              </p:nvPicPr>
              <p:blipFill>
                <a:blip r:embed="rId2190"/>
                <a:stretch>
                  <a:fillRect/>
                </a:stretch>
              </p:blipFill>
              <p:spPr>
                <a:xfrm>
                  <a:off x="6906789" y="5858316"/>
                  <a:ext cx="5151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1">
              <p14:nvContentPartPr>
                <p14:cNvPr id="1112" name="Ink 1111">
                  <a:extLst>
                    <a:ext uri="{FF2B5EF4-FFF2-40B4-BE49-F238E27FC236}">
                      <a16:creationId xmlns:a16="http://schemas.microsoft.com/office/drawing/2014/main" id="{531256A4-770B-4A98-A8DE-CA8B8E5AC238}"/>
                    </a:ext>
                  </a:extLst>
                </p14:cNvPr>
                <p14:cNvContentPartPr/>
                <p14:nvPr/>
              </p14:nvContentPartPr>
              <p14:xfrm>
                <a:off x="6953229" y="5997276"/>
                <a:ext cx="474840" cy="329040"/>
              </p14:xfrm>
            </p:contentPart>
          </mc:Choice>
          <mc:Fallback xmlns="">
            <p:pic>
              <p:nvPicPr>
                <p:cNvPr id="1112" name="Ink 1111">
                  <a:extLst>
                    <a:ext uri="{FF2B5EF4-FFF2-40B4-BE49-F238E27FC236}">
                      <a16:creationId xmlns:a16="http://schemas.microsoft.com/office/drawing/2014/main" id="{531256A4-770B-4A98-A8DE-CA8B8E5AC238}"/>
                    </a:ext>
                  </a:extLst>
                </p:cNvPr>
                <p:cNvPicPr/>
                <p:nvPr/>
              </p:nvPicPr>
              <p:blipFill>
                <a:blip r:embed="rId2192"/>
                <a:stretch>
                  <a:fillRect/>
                </a:stretch>
              </p:blipFill>
              <p:spPr>
                <a:xfrm>
                  <a:off x="6890229" y="5934636"/>
                  <a:ext cx="60048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3">
              <p14:nvContentPartPr>
                <p14:cNvPr id="1113" name="Ink 1112">
                  <a:extLst>
                    <a:ext uri="{FF2B5EF4-FFF2-40B4-BE49-F238E27FC236}">
                      <a16:creationId xmlns:a16="http://schemas.microsoft.com/office/drawing/2014/main" id="{1D2C34D9-83EA-1CB0-C8C6-D7D4C538DDDB}"/>
                    </a:ext>
                  </a:extLst>
                </p14:cNvPr>
                <p14:cNvContentPartPr/>
                <p14:nvPr/>
              </p14:nvContentPartPr>
              <p14:xfrm>
                <a:off x="7129629" y="6027876"/>
                <a:ext cx="216720" cy="319680"/>
              </p14:xfrm>
            </p:contentPart>
          </mc:Choice>
          <mc:Fallback xmlns="">
            <p:pic>
              <p:nvPicPr>
                <p:cNvPr id="1113" name="Ink 1112">
                  <a:extLst>
                    <a:ext uri="{FF2B5EF4-FFF2-40B4-BE49-F238E27FC236}">
                      <a16:creationId xmlns:a16="http://schemas.microsoft.com/office/drawing/2014/main" id="{1D2C34D9-83EA-1CB0-C8C6-D7D4C538DDDB}"/>
                    </a:ext>
                  </a:extLst>
                </p:cNvPr>
                <p:cNvPicPr/>
                <p:nvPr/>
              </p:nvPicPr>
              <p:blipFill>
                <a:blip r:embed="rId2194"/>
                <a:stretch>
                  <a:fillRect/>
                </a:stretch>
              </p:blipFill>
              <p:spPr>
                <a:xfrm>
                  <a:off x="7066629" y="5964876"/>
                  <a:ext cx="3423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5">
              <p14:nvContentPartPr>
                <p14:cNvPr id="1114" name="Ink 1113">
                  <a:extLst>
                    <a:ext uri="{FF2B5EF4-FFF2-40B4-BE49-F238E27FC236}">
                      <a16:creationId xmlns:a16="http://schemas.microsoft.com/office/drawing/2014/main" id="{E032E828-9F3D-7DE5-47AE-F7E344C37BC1}"/>
                    </a:ext>
                  </a:extLst>
                </p14:cNvPr>
                <p14:cNvContentPartPr/>
                <p14:nvPr/>
              </p14:nvContentPartPr>
              <p14:xfrm>
                <a:off x="7130709" y="6273396"/>
                <a:ext cx="13320" cy="64800"/>
              </p14:xfrm>
            </p:contentPart>
          </mc:Choice>
          <mc:Fallback xmlns="">
            <p:pic>
              <p:nvPicPr>
                <p:cNvPr id="1114" name="Ink 1113">
                  <a:extLst>
                    <a:ext uri="{FF2B5EF4-FFF2-40B4-BE49-F238E27FC236}">
                      <a16:creationId xmlns:a16="http://schemas.microsoft.com/office/drawing/2014/main" id="{E032E828-9F3D-7DE5-47AE-F7E344C37BC1}"/>
                    </a:ext>
                  </a:extLst>
                </p:cNvPr>
                <p:cNvPicPr/>
                <p:nvPr/>
              </p:nvPicPr>
              <p:blipFill>
                <a:blip r:embed="rId2196"/>
                <a:stretch>
                  <a:fillRect/>
                </a:stretch>
              </p:blipFill>
              <p:spPr>
                <a:xfrm>
                  <a:off x="7068069" y="6210396"/>
                  <a:ext cx="138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7">
              <p14:nvContentPartPr>
                <p14:cNvPr id="1115" name="Ink 1114">
                  <a:extLst>
                    <a:ext uri="{FF2B5EF4-FFF2-40B4-BE49-F238E27FC236}">
                      <a16:creationId xmlns:a16="http://schemas.microsoft.com/office/drawing/2014/main" id="{B20E8793-3159-7F80-A76A-36D7156E7138}"/>
                    </a:ext>
                  </a:extLst>
                </p14:cNvPr>
                <p14:cNvContentPartPr/>
                <p14:nvPr/>
              </p14:nvContentPartPr>
              <p14:xfrm>
                <a:off x="7262109" y="6343956"/>
                <a:ext cx="550800" cy="171000"/>
              </p14:xfrm>
            </p:contentPart>
          </mc:Choice>
          <mc:Fallback xmlns="">
            <p:pic>
              <p:nvPicPr>
                <p:cNvPr id="1115" name="Ink 1114">
                  <a:extLst>
                    <a:ext uri="{FF2B5EF4-FFF2-40B4-BE49-F238E27FC236}">
                      <a16:creationId xmlns:a16="http://schemas.microsoft.com/office/drawing/2014/main" id="{B20E8793-3159-7F80-A76A-36D7156E7138}"/>
                    </a:ext>
                  </a:extLst>
                </p:cNvPr>
                <p:cNvPicPr/>
                <p:nvPr/>
              </p:nvPicPr>
              <p:blipFill>
                <a:blip r:embed="rId2198"/>
                <a:stretch>
                  <a:fillRect/>
                </a:stretch>
              </p:blipFill>
              <p:spPr>
                <a:xfrm>
                  <a:off x="7199109" y="6280956"/>
                  <a:ext cx="6764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9">
              <p14:nvContentPartPr>
                <p14:cNvPr id="1116" name="Ink 1115">
                  <a:extLst>
                    <a:ext uri="{FF2B5EF4-FFF2-40B4-BE49-F238E27FC236}">
                      <a16:creationId xmlns:a16="http://schemas.microsoft.com/office/drawing/2014/main" id="{99E0A5F8-0102-550F-61E9-3C77B03A64AC}"/>
                    </a:ext>
                  </a:extLst>
                </p14:cNvPr>
                <p14:cNvContentPartPr/>
                <p14:nvPr/>
              </p14:nvContentPartPr>
              <p14:xfrm>
                <a:off x="7394949" y="6489036"/>
                <a:ext cx="173880" cy="1440"/>
              </p14:xfrm>
            </p:contentPart>
          </mc:Choice>
          <mc:Fallback xmlns="">
            <p:pic>
              <p:nvPicPr>
                <p:cNvPr id="1116" name="Ink 1115">
                  <a:extLst>
                    <a:ext uri="{FF2B5EF4-FFF2-40B4-BE49-F238E27FC236}">
                      <a16:creationId xmlns:a16="http://schemas.microsoft.com/office/drawing/2014/main" id="{99E0A5F8-0102-550F-61E9-3C77B03A64AC}"/>
                    </a:ext>
                  </a:extLst>
                </p:cNvPr>
                <p:cNvPicPr/>
                <p:nvPr/>
              </p:nvPicPr>
              <p:blipFill>
                <a:blip r:embed="rId2200"/>
                <a:stretch>
                  <a:fillRect/>
                </a:stretch>
              </p:blipFill>
              <p:spPr>
                <a:xfrm>
                  <a:off x="7331949" y="6426036"/>
                  <a:ext cx="299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1">
              <p14:nvContentPartPr>
                <p14:cNvPr id="1117" name="Ink 1116">
                  <a:extLst>
                    <a:ext uri="{FF2B5EF4-FFF2-40B4-BE49-F238E27FC236}">
                      <a16:creationId xmlns:a16="http://schemas.microsoft.com/office/drawing/2014/main" id="{A5714B47-FF76-CE2C-D357-678B9140F910}"/>
                    </a:ext>
                  </a:extLst>
                </p14:cNvPr>
                <p14:cNvContentPartPr/>
                <p14:nvPr/>
              </p14:nvContentPartPr>
              <p14:xfrm>
                <a:off x="7016229" y="6495876"/>
                <a:ext cx="28800" cy="2160"/>
              </p14:xfrm>
            </p:contentPart>
          </mc:Choice>
          <mc:Fallback xmlns="">
            <p:pic>
              <p:nvPicPr>
                <p:cNvPr id="1117" name="Ink 1116">
                  <a:extLst>
                    <a:ext uri="{FF2B5EF4-FFF2-40B4-BE49-F238E27FC236}">
                      <a16:creationId xmlns:a16="http://schemas.microsoft.com/office/drawing/2014/main" id="{A5714B47-FF76-CE2C-D357-678B9140F910}"/>
                    </a:ext>
                  </a:extLst>
                </p:cNvPr>
                <p:cNvPicPr/>
                <p:nvPr/>
              </p:nvPicPr>
              <p:blipFill>
                <a:blip r:embed="rId2202"/>
                <a:stretch>
                  <a:fillRect/>
                </a:stretch>
              </p:blipFill>
              <p:spPr>
                <a:xfrm>
                  <a:off x="6953229" y="6432876"/>
                  <a:ext cx="154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3">
              <p14:nvContentPartPr>
                <p14:cNvPr id="1118" name="Ink 1117">
                  <a:extLst>
                    <a:ext uri="{FF2B5EF4-FFF2-40B4-BE49-F238E27FC236}">
                      <a16:creationId xmlns:a16="http://schemas.microsoft.com/office/drawing/2014/main" id="{94F42C77-3AA0-C3B1-7EC1-0B79F2BA40AE}"/>
                    </a:ext>
                  </a:extLst>
                </p14:cNvPr>
                <p14:cNvContentPartPr/>
                <p14:nvPr/>
              </p14:nvContentPartPr>
              <p14:xfrm>
                <a:off x="7361469" y="6492636"/>
                <a:ext cx="141120" cy="4680"/>
              </p14:xfrm>
            </p:contentPart>
          </mc:Choice>
          <mc:Fallback xmlns="">
            <p:pic>
              <p:nvPicPr>
                <p:cNvPr id="1118" name="Ink 1117">
                  <a:extLst>
                    <a:ext uri="{FF2B5EF4-FFF2-40B4-BE49-F238E27FC236}">
                      <a16:creationId xmlns:a16="http://schemas.microsoft.com/office/drawing/2014/main" id="{94F42C77-3AA0-C3B1-7EC1-0B79F2BA40AE}"/>
                    </a:ext>
                  </a:extLst>
                </p:cNvPr>
                <p:cNvPicPr/>
                <p:nvPr/>
              </p:nvPicPr>
              <p:blipFill>
                <a:blip r:embed="rId2204"/>
                <a:stretch>
                  <a:fillRect/>
                </a:stretch>
              </p:blipFill>
              <p:spPr>
                <a:xfrm>
                  <a:off x="7298469" y="6429996"/>
                  <a:ext cx="266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5">
              <p14:nvContentPartPr>
                <p14:cNvPr id="1119" name="Ink 1118">
                  <a:extLst>
                    <a:ext uri="{FF2B5EF4-FFF2-40B4-BE49-F238E27FC236}">
                      <a16:creationId xmlns:a16="http://schemas.microsoft.com/office/drawing/2014/main" id="{4C5040CC-1948-D956-7DBD-BEF6EF556203}"/>
                    </a:ext>
                  </a:extLst>
                </p14:cNvPr>
                <p14:cNvContentPartPr/>
                <p14:nvPr/>
              </p14:nvContentPartPr>
              <p14:xfrm>
                <a:off x="6998229" y="5082876"/>
                <a:ext cx="52920" cy="2160"/>
              </p14:xfrm>
            </p:contentPart>
          </mc:Choice>
          <mc:Fallback xmlns="">
            <p:pic>
              <p:nvPicPr>
                <p:cNvPr id="1119" name="Ink 1118">
                  <a:extLst>
                    <a:ext uri="{FF2B5EF4-FFF2-40B4-BE49-F238E27FC236}">
                      <a16:creationId xmlns:a16="http://schemas.microsoft.com/office/drawing/2014/main" id="{4C5040CC-1948-D956-7DBD-BEF6EF556203}"/>
                    </a:ext>
                  </a:extLst>
                </p:cNvPr>
                <p:cNvPicPr/>
                <p:nvPr/>
              </p:nvPicPr>
              <p:blipFill>
                <a:blip r:embed="rId2206"/>
                <a:stretch>
                  <a:fillRect/>
                </a:stretch>
              </p:blipFill>
              <p:spPr>
                <a:xfrm>
                  <a:off x="6935229" y="5020236"/>
                  <a:ext cx="178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7">
              <p14:nvContentPartPr>
                <p14:cNvPr id="1120" name="Ink 1119">
                  <a:extLst>
                    <a:ext uri="{FF2B5EF4-FFF2-40B4-BE49-F238E27FC236}">
                      <a16:creationId xmlns:a16="http://schemas.microsoft.com/office/drawing/2014/main" id="{9D864EB9-C916-E538-B66E-3AD79AF334E4}"/>
                    </a:ext>
                  </a:extLst>
                </p14:cNvPr>
                <p14:cNvContentPartPr/>
                <p14:nvPr/>
              </p14:nvContentPartPr>
              <p14:xfrm>
                <a:off x="6896349" y="5007996"/>
                <a:ext cx="811800" cy="64800"/>
              </p14:xfrm>
            </p:contentPart>
          </mc:Choice>
          <mc:Fallback xmlns="">
            <p:pic>
              <p:nvPicPr>
                <p:cNvPr id="1120" name="Ink 1119">
                  <a:extLst>
                    <a:ext uri="{FF2B5EF4-FFF2-40B4-BE49-F238E27FC236}">
                      <a16:creationId xmlns:a16="http://schemas.microsoft.com/office/drawing/2014/main" id="{9D864EB9-C916-E538-B66E-3AD79AF334E4}"/>
                    </a:ext>
                  </a:extLst>
                </p:cNvPr>
                <p:cNvPicPr/>
                <p:nvPr/>
              </p:nvPicPr>
              <p:blipFill>
                <a:blip r:embed="rId2208"/>
                <a:stretch>
                  <a:fillRect/>
                </a:stretch>
              </p:blipFill>
              <p:spPr>
                <a:xfrm>
                  <a:off x="6833709" y="4944996"/>
                  <a:ext cx="9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9">
              <p14:nvContentPartPr>
                <p14:cNvPr id="1121" name="Ink 1120">
                  <a:extLst>
                    <a:ext uri="{FF2B5EF4-FFF2-40B4-BE49-F238E27FC236}">
                      <a16:creationId xmlns:a16="http://schemas.microsoft.com/office/drawing/2014/main" id="{3A2730D8-6987-3E2B-BA42-344D437ED502}"/>
                    </a:ext>
                  </a:extLst>
                </p14:cNvPr>
                <p14:cNvContentPartPr/>
                <p14:nvPr/>
              </p14:nvContentPartPr>
              <p14:xfrm>
                <a:off x="6759549" y="5053716"/>
                <a:ext cx="57960" cy="5400"/>
              </p14:xfrm>
            </p:contentPart>
          </mc:Choice>
          <mc:Fallback xmlns="">
            <p:pic>
              <p:nvPicPr>
                <p:cNvPr id="1121" name="Ink 1120">
                  <a:extLst>
                    <a:ext uri="{FF2B5EF4-FFF2-40B4-BE49-F238E27FC236}">
                      <a16:creationId xmlns:a16="http://schemas.microsoft.com/office/drawing/2014/main" id="{3A2730D8-6987-3E2B-BA42-344D437ED502}"/>
                    </a:ext>
                  </a:extLst>
                </p:cNvPr>
                <p:cNvPicPr/>
                <p:nvPr/>
              </p:nvPicPr>
              <p:blipFill>
                <a:blip r:embed="rId2210"/>
                <a:stretch>
                  <a:fillRect/>
                </a:stretch>
              </p:blipFill>
              <p:spPr>
                <a:xfrm>
                  <a:off x="6696549" y="4991076"/>
                  <a:ext cx="183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1">
              <p14:nvContentPartPr>
                <p14:cNvPr id="1122" name="Ink 1121">
                  <a:extLst>
                    <a:ext uri="{FF2B5EF4-FFF2-40B4-BE49-F238E27FC236}">
                      <a16:creationId xmlns:a16="http://schemas.microsoft.com/office/drawing/2014/main" id="{87395D86-28D8-79CC-3E92-FABADB721B63}"/>
                    </a:ext>
                  </a:extLst>
                </p14:cNvPr>
                <p14:cNvContentPartPr/>
                <p14:nvPr/>
              </p14:nvContentPartPr>
              <p14:xfrm>
                <a:off x="6796629" y="4981356"/>
                <a:ext cx="784080" cy="66240"/>
              </p14:xfrm>
            </p:contentPart>
          </mc:Choice>
          <mc:Fallback xmlns="">
            <p:pic>
              <p:nvPicPr>
                <p:cNvPr id="1122" name="Ink 1121">
                  <a:extLst>
                    <a:ext uri="{FF2B5EF4-FFF2-40B4-BE49-F238E27FC236}">
                      <a16:creationId xmlns:a16="http://schemas.microsoft.com/office/drawing/2014/main" id="{87395D86-28D8-79CC-3E92-FABADB721B63}"/>
                    </a:ext>
                  </a:extLst>
                </p:cNvPr>
                <p:cNvPicPr/>
                <p:nvPr/>
              </p:nvPicPr>
              <p:blipFill>
                <a:blip r:embed="rId2212"/>
                <a:stretch>
                  <a:fillRect/>
                </a:stretch>
              </p:blipFill>
              <p:spPr>
                <a:xfrm>
                  <a:off x="6733629" y="4918356"/>
                  <a:ext cx="909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3">
              <p14:nvContentPartPr>
                <p14:cNvPr id="1123" name="Ink 1122">
                  <a:extLst>
                    <a:ext uri="{FF2B5EF4-FFF2-40B4-BE49-F238E27FC236}">
                      <a16:creationId xmlns:a16="http://schemas.microsoft.com/office/drawing/2014/main" id="{44D43D2B-5783-0BD3-E942-EF02E0D96ED8}"/>
                    </a:ext>
                  </a:extLst>
                </p14:cNvPr>
                <p14:cNvContentPartPr/>
                <p14:nvPr/>
              </p14:nvContentPartPr>
              <p14:xfrm>
                <a:off x="7309269" y="4970196"/>
                <a:ext cx="129960" cy="8280"/>
              </p14:xfrm>
            </p:contentPart>
          </mc:Choice>
          <mc:Fallback xmlns="">
            <p:pic>
              <p:nvPicPr>
                <p:cNvPr id="1123" name="Ink 1122">
                  <a:extLst>
                    <a:ext uri="{FF2B5EF4-FFF2-40B4-BE49-F238E27FC236}">
                      <a16:creationId xmlns:a16="http://schemas.microsoft.com/office/drawing/2014/main" id="{44D43D2B-5783-0BD3-E942-EF02E0D96ED8}"/>
                    </a:ext>
                  </a:extLst>
                </p:cNvPr>
                <p:cNvPicPr/>
                <p:nvPr/>
              </p:nvPicPr>
              <p:blipFill>
                <a:blip r:embed="rId2214"/>
                <a:stretch>
                  <a:fillRect/>
                </a:stretch>
              </p:blipFill>
              <p:spPr>
                <a:xfrm>
                  <a:off x="7246629" y="4907196"/>
                  <a:ext cx="255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5">
              <p14:nvContentPartPr>
                <p14:cNvPr id="1124" name="Ink 1123">
                  <a:extLst>
                    <a:ext uri="{FF2B5EF4-FFF2-40B4-BE49-F238E27FC236}">
                      <a16:creationId xmlns:a16="http://schemas.microsoft.com/office/drawing/2014/main" id="{EB4AEE66-33AE-E624-B3FD-E6409B4DB669}"/>
                    </a:ext>
                  </a:extLst>
                </p14:cNvPr>
                <p14:cNvContentPartPr/>
                <p14:nvPr/>
              </p14:nvContentPartPr>
              <p14:xfrm>
                <a:off x="7709229" y="4892796"/>
                <a:ext cx="476280" cy="57600"/>
              </p14:xfrm>
            </p:contentPart>
          </mc:Choice>
          <mc:Fallback xmlns="">
            <p:pic>
              <p:nvPicPr>
                <p:cNvPr id="1124" name="Ink 1123">
                  <a:extLst>
                    <a:ext uri="{FF2B5EF4-FFF2-40B4-BE49-F238E27FC236}">
                      <a16:creationId xmlns:a16="http://schemas.microsoft.com/office/drawing/2014/main" id="{EB4AEE66-33AE-E624-B3FD-E6409B4DB669}"/>
                    </a:ext>
                  </a:extLst>
                </p:cNvPr>
                <p:cNvPicPr/>
                <p:nvPr/>
              </p:nvPicPr>
              <p:blipFill>
                <a:blip r:embed="rId2216"/>
                <a:stretch>
                  <a:fillRect/>
                </a:stretch>
              </p:blipFill>
              <p:spPr>
                <a:xfrm>
                  <a:off x="7646589" y="4829796"/>
                  <a:ext cx="601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7">
              <p14:nvContentPartPr>
                <p14:cNvPr id="1125" name="Ink 1124">
                  <a:extLst>
                    <a:ext uri="{FF2B5EF4-FFF2-40B4-BE49-F238E27FC236}">
                      <a16:creationId xmlns:a16="http://schemas.microsoft.com/office/drawing/2014/main" id="{640821EB-BFBD-3797-5886-DF10479FDA0D}"/>
                    </a:ext>
                  </a:extLst>
                </p14:cNvPr>
                <p14:cNvContentPartPr/>
                <p14:nvPr/>
              </p14:nvContentPartPr>
              <p14:xfrm>
                <a:off x="7324029" y="4893156"/>
                <a:ext cx="1142280" cy="84600"/>
              </p14:xfrm>
            </p:contentPart>
          </mc:Choice>
          <mc:Fallback xmlns="">
            <p:pic>
              <p:nvPicPr>
                <p:cNvPr id="1125" name="Ink 1124">
                  <a:extLst>
                    <a:ext uri="{FF2B5EF4-FFF2-40B4-BE49-F238E27FC236}">
                      <a16:creationId xmlns:a16="http://schemas.microsoft.com/office/drawing/2014/main" id="{640821EB-BFBD-3797-5886-DF10479FDA0D}"/>
                    </a:ext>
                  </a:extLst>
                </p:cNvPr>
                <p:cNvPicPr/>
                <p:nvPr/>
              </p:nvPicPr>
              <p:blipFill>
                <a:blip r:embed="rId2218"/>
                <a:stretch>
                  <a:fillRect/>
                </a:stretch>
              </p:blipFill>
              <p:spPr>
                <a:xfrm>
                  <a:off x="7261389" y="4830516"/>
                  <a:ext cx="12679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9">
              <p14:nvContentPartPr>
                <p14:cNvPr id="1126" name="Ink 1125">
                  <a:extLst>
                    <a:ext uri="{FF2B5EF4-FFF2-40B4-BE49-F238E27FC236}">
                      <a16:creationId xmlns:a16="http://schemas.microsoft.com/office/drawing/2014/main" id="{3A7370B7-50F3-56E9-E73C-F324C8E3DF57}"/>
                    </a:ext>
                  </a:extLst>
                </p14:cNvPr>
                <p14:cNvContentPartPr/>
                <p14:nvPr/>
              </p14:nvContentPartPr>
              <p14:xfrm>
                <a:off x="7889589" y="4845996"/>
                <a:ext cx="763920" cy="72720"/>
              </p14:xfrm>
            </p:contentPart>
          </mc:Choice>
          <mc:Fallback xmlns="">
            <p:pic>
              <p:nvPicPr>
                <p:cNvPr id="1126" name="Ink 1125">
                  <a:extLst>
                    <a:ext uri="{FF2B5EF4-FFF2-40B4-BE49-F238E27FC236}">
                      <a16:creationId xmlns:a16="http://schemas.microsoft.com/office/drawing/2014/main" id="{3A7370B7-50F3-56E9-E73C-F324C8E3DF57}"/>
                    </a:ext>
                  </a:extLst>
                </p:cNvPr>
                <p:cNvPicPr/>
                <p:nvPr/>
              </p:nvPicPr>
              <p:blipFill>
                <a:blip r:embed="rId2220"/>
                <a:stretch>
                  <a:fillRect/>
                </a:stretch>
              </p:blipFill>
              <p:spPr>
                <a:xfrm>
                  <a:off x="7826589" y="4783356"/>
                  <a:ext cx="8895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1">
              <p14:nvContentPartPr>
                <p14:cNvPr id="1127" name="Ink 1126">
                  <a:extLst>
                    <a:ext uri="{FF2B5EF4-FFF2-40B4-BE49-F238E27FC236}">
                      <a16:creationId xmlns:a16="http://schemas.microsoft.com/office/drawing/2014/main" id="{6C0C7BFA-A681-F29C-9196-077C7D099DAB}"/>
                    </a:ext>
                  </a:extLst>
                </p14:cNvPr>
                <p14:cNvContentPartPr/>
                <p14:nvPr/>
              </p14:nvContentPartPr>
              <p14:xfrm>
                <a:off x="8213589" y="4531716"/>
                <a:ext cx="267120" cy="191880"/>
              </p14:xfrm>
            </p:contentPart>
          </mc:Choice>
          <mc:Fallback xmlns="">
            <p:pic>
              <p:nvPicPr>
                <p:cNvPr id="1127" name="Ink 1126">
                  <a:extLst>
                    <a:ext uri="{FF2B5EF4-FFF2-40B4-BE49-F238E27FC236}">
                      <a16:creationId xmlns:a16="http://schemas.microsoft.com/office/drawing/2014/main" id="{6C0C7BFA-A681-F29C-9196-077C7D099DAB}"/>
                    </a:ext>
                  </a:extLst>
                </p:cNvPr>
                <p:cNvPicPr/>
                <p:nvPr/>
              </p:nvPicPr>
              <p:blipFill>
                <a:blip r:embed="rId2222"/>
                <a:stretch>
                  <a:fillRect/>
                </a:stretch>
              </p:blipFill>
              <p:spPr>
                <a:xfrm>
                  <a:off x="8150589" y="4469076"/>
                  <a:ext cx="3927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3">
              <p14:nvContentPartPr>
                <p14:cNvPr id="1128" name="Ink 1127">
                  <a:extLst>
                    <a:ext uri="{FF2B5EF4-FFF2-40B4-BE49-F238E27FC236}">
                      <a16:creationId xmlns:a16="http://schemas.microsoft.com/office/drawing/2014/main" id="{9E755506-1440-24D8-2F57-3A6D84394157}"/>
                    </a:ext>
                  </a:extLst>
                </p14:cNvPr>
                <p14:cNvContentPartPr/>
                <p14:nvPr/>
              </p14:nvContentPartPr>
              <p14:xfrm>
                <a:off x="8639469" y="4750596"/>
                <a:ext cx="129240" cy="86040"/>
              </p14:xfrm>
            </p:contentPart>
          </mc:Choice>
          <mc:Fallback xmlns="">
            <p:pic>
              <p:nvPicPr>
                <p:cNvPr id="1128" name="Ink 1127">
                  <a:extLst>
                    <a:ext uri="{FF2B5EF4-FFF2-40B4-BE49-F238E27FC236}">
                      <a16:creationId xmlns:a16="http://schemas.microsoft.com/office/drawing/2014/main" id="{9E755506-1440-24D8-2F57-3A6D84394157}"/>
                    </a:ext>
                  </a:extLst>
                </p:cNvPr>
                <p:cNvPicPr/>
                <p:nvPr/>
              </p:nvPicPr>
              <p:blipFill>
                <a:blip r:embed="rId2224"/>
                <a:stretch>
                  <a:fillRect/>
                </a:stretch>
              </p:blipFill>
              <p:spPr>
                <a:xfrm>
                  <a:off x="8576469" y="4687956"/>
                  <a:ext cx="2548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5">
              <p14:nvContentPartPr>
                <p14:cNvPr id="1129" name="Ink 1128">
                  <a:extLst>
                    <a:ext uri="{FF2B5EF4-FFF2-40B4-BE49-F238E27FC236}">
                      <a16:creationId xmlns:a16="http://schemas.microsoft.com/office/drawing/2014/main" id="{125CEA63-626C-4C88-22F9-C738A1124947}"/>
                    </a:ext>
                  </a:extLst>
                </p14:cNvPr>
                <p14:cNvContentPartPr/>
                <p14:nvPr/>
              </p14:nvContentPartPr>
              <p14:xfrm>
                <a:off x="8601309" y="4858596"/>
                <a:ext cx="185760" cy="37440"/>
              </p14:xfrm>
            </p:contentPart>
          </mc:Choice>
          <mc:Fallback xmlns="">
            <p:pic>
              <p:nvPicPr>
                <p:cNvPr id="1129" name="Ink 1128">
                  <a:extLst>
                    <a:ext uri="{FF2B5EF4-FFF2-40B4-BE49-F238E27FC236}">
                      <a16:creationId xmlns:a16="http://schemas.microsoft.com/office/drawing/2014/main" id="{125CEA63-626C-4C88-22F9-C738A1124947}"/>
                    </a:ext>
                  </a:extLst>
                </p:cNvPr>
                <p:cNvPicPr/>
                <p:nvPr/>
              </p:nvPicPr>
              <p:blipFill>
                <a:blip r:embed="rId2226"/>
                <a:stretch>
                  <a:fillRect/>
                </a:stretch>
              </p:blipFill>
              <p:spPr>
                <a:xfrm>
                  <a:off x="8538309" y="4795596"/>
                  <a:ext cx="311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7">
              <p14:nvContentPartPr>
                <p14:cNvPr id="1131" name="Ink 1130">
                  <a:extLst>
                    <a:ext uri="{FF2B5EF4-FFF2-40B4-BE49-F238E27FC236}">
                      <a16:creationId xmlns:a16="http://schemas.microsoft.com/office/drawing/2014/main" id="{40374DA0-2260-4CD5-04B9-777A0A6DF9CB}"/>
                    </a:ext>
                  </a:extLst>
                </p14:cNvPr>
                <p14:cNvContentPartPr/>
                <p14:nvPr/>
              </p14:nvContentPartPr>
              <p14:xfrm>
                <a:off x="7593309" y="4966956"/>
                <a:ext cx="745560" cy="83880"/>
              </p14:xfrm>
            </p:contentPart>
          </mc:Choice>
          <mc:Fallback xmlns="">
            <p:pic>
              <p:nvPicPr>
                <p:cNvPr id="1131" name="Ink 1130">
                  <a:extLst>
                    <a:ext uri="{FF2B5EF4-FFF2-40B4-BE49-F238E27FC236}">
                      <a16:creationId xmlns:a16="http://schemas.microsoft.com/office/drawing/2014/main" id="{40374DA0-2260-4CD5-04B9-777A0A6DF9CB}"/>
                    </a:ext>
                  </a:extLst>
                </p:cNvPr>
                <p:cNvPicPr/>
                <p:nvPr/>
              </p:nvPicPr>
              <p:blipFill>
                <a:blip r:embed="rId2228"/>
                <a:stretch>
                  <a:fillRect/>
                </a:stretch>
              </p:blipFill>
              <p:spPr>
                <a:xfrm>
                  <a:off x="7530309" y="4904316"/>
                  <a:ext cx="871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9">
              <p14:nvContentPartPr>
                <p14:cNvPr id="1133" name="Ink 1132">
                  <a:extLst>
                    <a:ext uri="{FF2B5EF4-FFF2-40B4-BE49-F238E27FC236}">
                      <a16:creationId xmlns:a16="http://schemas.microsoft.com/office/drawing/2014/main" id="{72227805-1C46-AAA3-F485-0FDDEA75FF88}"/>
                    </a:ext>
                  </a:extLst>
                </p14:cNvPr>
                <p14:cNvContentPartPr/>
                <p14:nvPr/>
              </p14:nvContentPartPr>
              <p14:xfrm>
                <a:off x="7609869" y="5537916"/>
                <a:ext cx="340200" cy="39960"/>
              </p14:xfrm>
            </p:contentPart>
          </mc:Choice>
          <mc:Fallback xmlns="">
            <p:pic>
              <p:nvPicPr>
                <p:cNvPr id="1133" name="Ink 1132">
                  <a:extLst>
                    <a:ext uri="{FF2B5EF4-FFF2-40B4-BE49-F238E27FC236}">
                      <a16:creationId xmlns:a16="http://schemas.microsoft.com/office/drawing/2014/main" id="{72227805-1C46-AAA3-F485-0FDDEA75FF88}"/>
                    </a:ext>
                  </a:extLst>
                </p:cNvPr>
                <p:cNvPicPr/>
                <p:nvPr/>
              </p:nvPicPr>
              <p:blipFill>
                <a:blip r:embed="rId2230"/>
                <a:stretch>
                  <a:fillRect/>
                </a:stretch>
              </p:blipFill>
              <p:spPr>
                <a:xfrm>
                  <a:off x="7547229" y="5475276"/>
                  <a:ext cx="4658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1">
              <p14:nvContentPartPr>
                <p14:cNvPr id="1134" name="Ink 1133">
                  <a:extLst>
                    <a:ext uri="{FF2B5EF4-FFF2-40B4-BE49-F238E27FC236}">
                      <a16:creationId xmlns:a16="http://schemas.microsoft.com/office/drawing/2014/main" id="{B094BC84-2B47-738F-A10F-5F8D2CCC31D1}"/>
                    </a:ext>
                  </a:extLst>
                </p14:cNvPr>
                <p14:cNvContentPartPr/>
                <p14:nvPr/>
              </p14:nvContentPartPr>
              <p14:xfrm>
                <a:off x="8269029" y="5603076"/>
                <a:ext cx="42480" cy="3600"/>
              </p14:xfrm>
            </p:contentPart>
          </mc:Choice>
          <mc:Fallback xmlns="">
            <p:pic>
              <p:nvPicPr>
                <p:cNvPr id="1134" name="Ink 1133">
                  <a:extLst>
                    <a:ext uri="{FF2B5EF4-FFF2-40B4-BE49-F238E27FC236}">
                      <a16:creationId xmlns:a16="http://schemas.microsoft.com/office/drawing/2014/main" id="{B094BC84-2B47-738F-A10F-5F8D2CCC31D1}"/>
                    </a:ext>
                  </a:extLst>
                </p:cNvPr>
                <p:cNvPicPr/>
                <p:nvPr/>
              </p:nvPicPr>
              <p:blipFill>
                <a:blip r:embed="rId2232"/>
                <a:stretch>
                  <a:fillRect/>
                </a:stretch>
              </p:blipFill>
              <p:spPr>
                <a:xfrm>
                  <a:off x="8206029" y="5540436"/>
                  <a:ext cx="168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3">
              <p14:nvContentPartPr>
                <p14:cNvPr id="1135" name="Ink 1134">
                  <a:extLst>
                    <a:ext uri="{FF2B5EF4-FFF2-40B4-BE49-F238E27FC236}">
                      <a16:creationId xmlns:a16="http://schemas.microsoft.com/office/drawing/2014/main" id="{43698D7E-2BA4-5C51-1B22-FE886BAC8F41}"/>
                    </a:ext>
                  </a:extLst>
                </p14:cNvPr>
                <p14:cNvContentPartPr/>
                <p14:nvPr/>
              </p14:nvContentPartPr>
              <p14:xfrm>
                <a:off x="7928109" y="5608116"/>
                <a:ext cx="306000" cy="34920"/>
              </p14:xfrm>
            </p:contentPart>
          </mc:Choice>
          <mc:Fallback xmlns="">
            <p:pic>
              <p:nvPicPr>
                <p:cNvPr id="1135" name="Ink 1134">
                  <a:extLst>
                    <a:ext uri="{FF2B5EF4-FFF2-40B4-BE49-F238E27FC236}">
                      <a16:creationId xmlns:a16="http://schemas.microsoft.com/office/drawing/2014/main" id="{43698D7E-2BA4-5C51-1B22-FE886BAC8F41}"/>
                    </a:ext>
                  </a:extLst>
                </p:cNvPr>
                <p:cNvPicPr/>
                <p:nvPr/>
              </p:nvPicPr>
              <p:blipFill>
                <a:blip r:embed="rId2234"/>
                <a:stretch>
                  <a:fillRect/>
                </a:stretch>
              </p:blipFill>
              <p:spPr>
                <a:xfrm>
                  <a:off x="7865109" y="5545116"/>
                  <a:ext cx="431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5">
              <p14:nvContentPartPr>
                <p14:cNvPr id="1136" name="Ink 1135">
                  <a:extLst>
                    <a:ext uri="{FF2B5EF4-FFF2-40B4-BE49-F238E27FC236}">
                      <a16:creationId xmlns:a16="http://schemas.microsoft.com/office/drawing/2014/main" id="{6E7988BB-22FD-CA32-098C-4BB20980AAEF}"/>
                    </a:ext>
                  </a:extLst>
                </p14:cNvPr>
                <p14:cNvContentPartPr/>
                <p14:nvPr/>
              </p14:nvContentPartPr>
              <p14:xfrm>
                <a:off x="7534989" y="5483556"/>
                <a:ext cx="571320" cy="104760"/>
              </p14:xfrm>
            </p:contentPart>
          </mc:Choice>
          <mc:Fallback xmlns="">
            <p:pic>
              <p:nvPicPr>
                <p:cNvPr id="1136" name="Ink 1135">
                  <a:extLst>
                    <a:ext uri="{FF2B5EF4-FFF2-40B4-BE49-F238E27FC236}">
                      <a16:creationId xmlns:a16="http://schemas.microsoft.com/office/drawing/2014/main" id="{6E7988BB-22FD-CA32-098C-4BB20980AAEF}"/>
                    </a:ext>
                  </a:extLst>
                </p:cNvPr>
                <p:cNvPicPr/>
                <p:nvPr/>
              </p:nvPicPr>
              <p:blipFill>
                <a:blip r:embed="rId2236"/>
                <a:stretch>
                  <a:fillRect/>
                </a:stretch>
              </p:blipFill>
              <p:spPr>
                <a:xfrm>
                  <a:off x="7471989" y="5420556"/>
                  <a:ext cx="696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7">
              <p14:nvContentPartPr>
                <p14:cNvPr id="1137" name="Ink 1136">
                  <a:extLst>
                    <a:ext uri="{FF2B5EF4-FFF2-40B4-BE49-F238E27FC236}">
                      <a16:creationId xmlns:a16="http://schemas.microsoft.com/office/drawing/2014/main" id="{33BABE89-A705-6DA6-1CB6-EF73C0551891}"/>
                    </a:ext>
                  </a:extLst>
                </p14:cNvPr>
                <p14:cNvContentPartPr/>
                <p14:nvPr/>
              </p14:nvContentPartPr>
              <p14:xfrm>
                <a:off x="7416909" y="5537916"/>
                <a:ext cx="1221120" cy="225000"/>
              </p14:xfrm>
            </p:contentPart>
          </mc:Choice>
          <mc:Fallback xmlns="">
            <p:pic>
              <p:nvPicPr>
                <p:cNvPr id="1137" name="Ink 1136">
                  <a:extLst>
                    <a:ext uri="{FF2B5EF4-FFF2-40B4-BE49-F238E27FC236}">
                      <a16:creationId xmlns:a16="http://schemas.microsoft.com/office/drawing/2014/main" id="{33BABE89-A705-6DA6-1CB6-EF73C0551891}"/>
                    </a:ext>
                  </a:extLst>
                </p:cNvPr>
                <p:cNvPicPr/>
                <p:nvPr/>
              </p:nvPicPr>
              <p:blipFill>
                <a:blip r:embed="rId2238"/>
                <a:stretch>
                  <a:fillRect/>
                </a:stretch>
              </p:blipFill>
              <p:spPr>
                <a:xfrm>
                  <a:off x="7354269" y="5475276"/>
                  <a:ext cx="13467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9">
              <p14:nvContentPartPr>
                <p14:cNvPr id="1138" name="Ink 1137">
                  <a:extLst>
                    <a:ext uri="{FF2B5EF4-FFF2-40B4-BE49-F238E27FC236}">
                      <a16:creationId xmlns:a16="http://schemas.microsoft.com/office/drawing/2014/main" id="{80A08DBE-A19A-0592-31A8-31C4D6CD6ECA}"/>
                    </a:ext>
                  </a:extLst>
                </p14:cNvPr>
                <p14:cNvContentPartPr/>
                <p14:nvPr/>
              </p14:nvContentPartPr>
              <p14:xfrm>
                <a:off x="8238069" y="5692356"/>
                <a:ext cx="29520" cy="360"/>
              </p14:xfrm>
            </p:contentPart>
          </mc:Choice>
          <mc:Fallback xmlns="">
            <p:pic>
              <p:nvPicPr>
                <p:cNvPr id="1138" name="Ink 1137">
                  <a:extLst>
                    <a:ext uri="{FF2B5EF4-FFF2-40B4-BE49-F238E27FC236}">
                      <a16:creationId xmlns:a16="http://schemas.microsoft.com/office/drawing/2014/main" id="{80A08DBE-A19A-0592-31A8-31C4D6CD6ECA}"/>
                    </a:ext>
                  </a:extLst>
                </p:cNvPr>
                <p:cNvPicPr/>
                <p:nvPr/>
              </p:nvPicPr>
              <p:blipFill>
                <a:blip r:embed="rId2240"/>
                <a:stretch>
                  <a:fillRect/>
                </a:stretch>
              </p:blipFill>
              <p:spPr>
                <a:xfrm>
                  <a:off x="8175069" y="5629356"/>
                  <a:ext cx="155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1">
              <p14:nvContentPartPr>
                <p14:cNvPr id="1139" name="Ink 1138">
                  <a:extLst>
                    <a:ext uri="{FF2B5EF4-FFF2-40B4-BE49-F238E27FC236}">
                      <a16:creationId xmlns:a16="http://schemas.microsoft.com/office/drawing/2014/main" id="{4B5D5A3A-0B0D-BBA2-47A5-835F8C43AFE3}"/>
                    </a:ext>
                  </a:extLst>
                </p14:cNvPr>
                <p14:cNvContentPartPr/>
                <p14:nvPr/>
              </p14:nvContentPartPr>
              <p14:xfrm>
                <a:off x="7753509" y="5567436"/>
                <a:ext cx="1059840" cy="162360"/>
              </p14:xfrm>
            </p:contentPart>
          </mc:Choice>
          <mc:Fallback xmlns="">
            <p:pic>
              <p:nvPicPr>
                <p:cNvPr id="1139" name="Ink 1138">
                  <a:extLst>
                    <a:ext uri="{FF2B5EF4-FFF2-40B4-BE49-F238E27FC236}">
                      <a16:creationId xmlns:a16="http://schemas.microsoft.com/office/drawing/2014/main" id="{4B5D5A3A-0B0D-BBA2-47A5-835F8C43AFE3}"/>
                    </a:ext>
                  </a:extLst>
                </p:cNvPr>
                <p:cNvPicPr/>
                <p:nvPr/>
              </p:nvPicPr>
              <p:blipFill>
                <a:blip r:embed="rId2242"/>
                <a:stretch>
                  <a:fillRect/>
                </a:stretch>
              </p:blipFill>
              <p:spPr>
                <a:xfrm>
                  <a:off x="7690869" y="5504436"/>
                  <a:ext cx="11854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3">
              <p14:nvContentPartPr>
                <p14:cNvPr id="1140" name="Ink 1139">
                  <a:extLst>
                    <a:ext uri="{FF2B5EF4-FFF2-40B4-BE49-F238E27FC236}">
                      <a16:creationId xmlns:a16="http://schemas.microsoft.com/office/drawing/2014/main" id="{6F9F41C2-B3CB-88DB-64B1-C0BF195418C8}"/>
                    </a:ext>
                  </a:extLst>
                </p14:cNvPr>
                <p14:cNvContentPartPr/>
                <p14:nvPr/>
              </p14:nvContentPartPr>
              <p14:xfrm>
                <a:off x="8326629" y="5432076"/>
                <a:ext cx="106200" cy="8280"/>
              </p14:xfrm>
            </p:contentPart>
          </mc:Choice>
          <mc:Fallback xmlns="">
            <p:pic>
              <p:nvPicPr>
                <p:cNvPr id="1140" name="Ink 1139">
                  <a:extLst>
                    <a:ext uri="{FF2B5EF4-FFF2-40B4-BE49-F238E27FC236}">
                      <a16:creationId xmlns:a16="http://schemas.microsoft.com/office/drawing/2014/main" id="{6F9F41C2-B3CB-88DB-64B1-C0BF195418C8}"/>
                    </a:ext>
                  </a:extLst>
                </p:cNvPr>
                <p:cNvPicPr/>
                <p:nvPr/>
              </p:nvPicPr>
              <p:blipFill>
                <a:blip r:embed="rId2244"/>
                <a:stretch>
                  <a:fillRect/>
                </a:stretch>
              </p:blipFill>
              <p:spPr>
                <a:xfrm>
                  <a:off x="8263989" y="5369076"/>
                  <a:ext cx="231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5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D664DCEE-6A5A-9822-F6DA-33ADA080F40B}"/>
                    </a:ext>
                  </a:extLst>
                </p14:cNvPr>
                <p14:cNvContentPartPr/>
                <p14:nvPr/>
              </p14:nvContentPartPr>
              <p14:xfrm>
                <a:off x="7420869" y="5254596"/>
                <a:ext cx="89640" cy="1440"/>
              </p14:xfrm>
            </p:contentPart>
          </mc:Choice>
          <mc:Fallback xmlns=""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D664DCEE-6A5A-9822-F6DA-33ADA080F40B}"/>
                    </a:ext>
                  </a:extLst>
                </p:cNvPr>
                <p:cNvPicPr/>
                <p:nvPr/>
              </p:nvPicPr>
              <p:blipFill>
                <a:blip r:embed="rId2246"/>
                <a:stretch>
                  <a:fillRect/>
                </a:stretch>
              </p:blipFill>
              <p:spPr>
                <a:xfrm>
                  <a:off x="7358229" y="5191956"/>
                  <a:ext cx="215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7">
              <p14:nvContentPartPr>
                <p14:cNvPr id="1142" name="Ink 1141">
                  <a:extLst>
                    <a:ext uri="{FF2B5EF4-FFF2-40B4-BE49-F238E27FC236}">
                      <a16:creationId xmlns:a16="http://schemas.microsoft.com/office/drawing/2014/main" id="{E029F519-FEC4-9100-49F3-2BCD01B1DA00}"/>
                    </a:ext>
                  </a:extLst>
                </p14:cNvPr>
                <p14:cNvContentPartPr/>
                <p14:nvPr/>
              </p14:nvContentPartPr>
              <p14:xfrm>
                <a:off x="7290189" y="5245236"/>
                <a:ext cx="448560" cy="59400"/>
              </p14:xfrm>
            </p:contentPart>
          </mc:Choice>
          <mc:Fallback xmlns="">
            <p:pic>
              <p:nvPicPr>
                <p:cNvPr id="1142" name="Ink 1141">
                  <a:extLst>
                    <a:ext uri="{FF2B5EF4-FFF2-40B4-BE49-F238E27FC236}">
                      <a16:creationId xmlns:a16="http://schemas.microsoft.com/office/drawing/2014/main" id="{E029F519-FEC4-9100-49F3-2BCD01B1DA00}"/>
                    </a:ext>
                  </a:extLst>
                </p:cNvPr>
                <p:cNvPicPr/>
                <p:nvPr/>
              </p:nvPicPr>
              <p:blipFill>
                <a:blip r:embed="rId2248"/>
                <a:stretch>
                  <a:fillRect/>
                </a:stretch>
              </p:blipFill>
              <p:spPr>
                <a:xfrm>
                  <a:off x="7227189" y="5182596"/>
                  <a:ext cx="574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9">
              <p14:nvContentPartPr>
                <p14:cNvPr id="1143" name="Ink 1142">
                  <a:extLst>
                    <a:ext uri="{FF2B5EF4-FFF2-40B4-BE49-F238E27FC236}">
                      <a16:creationId xmlns:a16="http://schemas.microsoft.com/office/drawing/2014/main" id="{933970DB-C725-B9E3-3F2B-8A38F7842135}"/>
                    </a:ext>
                  </a:extLst>
                </p14:cNvPr>
                <p14:cNvContentPartPr/>
                <p14:nvPr/>
              </p14:nvContentPartPr>
              <p14:xfrm>
                <a:off x="7621029" y="5320476"/>
                <a:ext cx="26280" cy="2880"/>
              </p14:xfrm>
            </p:contentPart>
          </mc:Choice>
          <mc:Fallback xmlns="">
            <p:pic>
              <p:nvPicPr>
                <p:cNvPr id="1143" name="Ink 1142">
                  <a:extLst>
                    <a:ext uri="{FF2B5EF4-FFF2-40B4-BE49-F238E27FC236}">
                      <a16:creationId xmlns:a16="http://schemas.microsoft.com/office/drawing/2014/main" id="{933970DB-C725-B9E3-3F2B-8A38F7842135}"/>
                    </a:ext>
                  </a:extLst>
                </p:cNvPr>
                <p:cNvPicPr/>
                <p:nvPr/>
              </p:nvPicPr>
              <p:blipFill>
                <a:blip r:embed="rId2250"/>
                <a:stretch>
                  <a:fillRect/>
                </a:stretch>
              </p:blipFill>
              <p:spPr>
                <a:xfrm>
                  <a:off x="7558389" y="5257476"/>
                  <a:ext cx="151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1">
              <p14:nvContentPartPr>
                <p14:cNvPr id="1144" name="Ink 1143">
                  <a:extLst>
                    <a:ext uri="{FF2B5EF4-FFF2-40B4-BE49-F238E27FC236}">
                      <a16:creationId xmlns:a16="http://schemas.microsoft.com/office/drawing/2014/main" id="{29CC6C74-A25D-BF1F-DD8F-0C98D9AB4A52}"/>
                    </a:ext>
                  </a:extLst>
                </p14:cNvPr>
                <p14:cNvContentPartPr/>
                <p14:nvPr/>
              </p14:nvContentPartPr>
              <p14:xfrm>
                <a:off x="7972749" y="5276916"/>
                <a:ext cx="55080" cy="13320"/>
              </p14:xfrm>
            </p:contentPart>
          </mc:Choice>
          <mc:Fallback xmlns="">
            <p:pic>
              <p:nvPicPr>
                <p:cNvPr id="1144" name="Ink 1143">
                  <a:extLst>
                    <a:ext uri="{FF2B5EF4-FFF2-40B4-BE49-F238E27FC236}">
                      <a16:creationId xmlns:a16="http://schemas.microsoft.com/office/drawing/2014/main" id="{29CC6C74-A25D-BF1F-DD8F-0C98D9AB4A52}"/>
                    </a:ext>
                  </a:extLst>
                </p:cNvPr>
                <p:cNvPicPr/>
                <p:nvPr/>
              </p:nvPicPr>
              <p:blipFill>
                <a:blip r:embed="rId2252"/>
                <a:stretch>
                  <a:fillRect/>
                </a:stretch>
              </p:blipFill>
              <p:spPr>
                <a:xfrm>
                  <a:off x="7909749" y="5214276"/>
                  <a:ext cx="180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3">
              <p14:nvContentPartPr>
                <p14:cNvPr id="1145" name="Ink 1144">
                  <a:extLst>
                    <a:ext uri="{FF2B5EF4-FFF2-40B4-BE49-F238E27FC236}">
                      <a16:creationId xmlns:a16="http://schemas.microsoft.com/office/drawing/2014/main" id="{6A5389AB-0D62-021F-CD70-1E91E2B5EF96}"/>
                    </a:ext>
                  </a:extLst>
                </p14:cNvPr>
                <p14:cNvContentPartPr/>
                <p14:nvPr/>
              </p14:nvContentPartPr>
              <p14:xfrm>
                <a:off x="7605189" y="5335236"/>
                <a:ext cx="272160" cy="38880"/>
              </p14:xfrm>
            </p:contentPart>
          </mc:Choice>
          <mc:Fallback xmlns="">
            <p:pic>
              <p:nvPicPr>
                <p:cNvPr id="1145" name="Ink 1144">
                  <a:extLst>
                    <a:ext uri="{FF2B5EF4-FFF2-40B4-BE49-F238E27FC236}">
                      <a16:creationId xmlns:a16="http://schemas.microsoft.com/office/drawing/2014/main" id="{6A5389AB-0D62-021F-CD70-1E91E2B5EF96}"/>
                    </a:ext>
                  </a:extLst>
                </p:cNvPr>
                <p:cNvPicPr/>
                <p:nvPr/>
              </p:nvPicPr>
              <p:blipFill>
                <a:blip r:embed="rId2254"/>
                <a:stretch>
                  <a:fillRect/>
                </a:stretch>
              </p:blipFill>
              <p:spPr>
                <a:xfrm>
                  <a:off x="7542549" y="5272596"/>
                  <a:ext cx="397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5">
              <p14:nvContentPartPr>
                <p14:cNvPr id="1146" name="Ink 1145">
                  <a:extLst>
                    <a:ext uri="{FF2B5EF4-FFF2-40B4-BE49-F238E27FC236}">
                      <a16:creationId xmlns:a16="http://schemas.microsoft.com/office/drawing/2014/main" id="{AEFBF3BD-B16B-B10D-E644-C81EB58757FB}"/>
                    </a:ext>
                  </a:extLst>
                </p14:cNvPr>
                <p14:cNvContentPartPr/>
                <p14:nvPr/>
              </p14:nvContentPartPr>
              <p14:xfrm>
                <a:off x="8230149" y="5064516"/>
                <a:ext cx="1024560" cy="93240"/>
              </p14:xfrm>
            </p:contentPart>
          </mc:Choice>
          <mc:Fallback xmlns="">
            <p:pic>
              <p:nvPicPr>
                <p:cNvPr id="1146" name="Ink 1145">
                  <a:extLst>
                    <a:ext uri="{FF2B5EF4-FFF2-40B4-BE49-F238E27FC236}">
                      <a16:creationId xmlns:a16="http://schemas.microsoft.com/office/drawing/2014/main" id="{AEFBF3BD-B16B-B10D-E644-C81EB58757FB}"/>
                    </a:ext>
                  </a:extLst>
                </p:cNvPr>
                <p:cNvPicPr/>
                <p:nvPr/>
              </p:nvPicPr>
              <p:blipFill>
                <a:blip r:embed="rId2256"/>
                <a:stretch>
                  <a:fillRect/>
                </a:stretch>
              </p:blipFill>
              <p:spPr>
                <a:xfrm>
                  <a:off x="8167149" y="5001876"/>
                  <a:ext cx="1150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7">
              <p14:nvContentPartPr>
                <p14:cNvPr id="1147" name="Ink 1146">
                  <a:extLst>
                    <a:ext uri="{FF2B5EF4-FFF2-40B4-BE49-F238E27FC236}">
                      <a16:creationId xmlns:a16="http://schemas.microsoft.com/office/drawing/2014/main" id="{39310009-6C76-95DB-365D-6460BD914ED5}"/>
                    </a:ext>
                  </a:extLst>
                </p14:cNvPr>
                <p14:cNvContentPartPr/>
                <p14:nvPr/>
              </p14:nvContentPartPr>
              <p14:xfrm>
                <a:off x="8062029" y="5024556"/>
                <a:ext cx="572040" cy="41400"/>
              </p14:xfrm>
            </p:contentPart>
          </mc:Choice>
          <mc:Fallback xmlns="">
            <p:pic>
              <p:nvPicPr>
                <p:cNvPr id="1147" name="Ink 1146">
                  <a:extLst>
                    <a:ext uri="{FF2B5EF4-FFF2-40B4-BE49-F238E27FC236}">
                      <a16:creationId xmlns:a16="http://schemas.microsoft.com/office/drawing/2014/main" id="{39310009-6C76-95DB-365D-6460BD914ED5}"/>
                    </a:ext>
                  </a:extLst>
                </p:cNvPr>
                <p:cNvPicPr/>
                <p:nvPr/>
              </p:nvPicPr>
              <p:blipFill>
                <a:blip r:embed="rId2258"/>
                <a:stretch>
                  <a:fillRect/>
                </a:stretch>
              </p:blipFill>
              <p:spPr>
                <a:xfrm>
                  <a:off x="7999029" y="4961916"/>
                  <a:ext cx="6976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9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A3D449AE-FF62-4D8A-BFDC-A03313BC3E72}"/>
                    </a:ext>
                  </a:extLst>
                </p14:cNvPr>
                <p14:cNvContentPartPr/>
                <p14:nvPr/>
              </p14:nvContentPartPr>
              <p14:xfrm>
                <a:off x="7996869" y="5062356"/>
                <a:ext cx="5400" cy="2880"/>
              </p14:xfrm>
            </p:contentPart>
          </mc:Choice>
          <mc:Fallback xmlns=""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A3D449AE-FF62-4D8A-BFDC-A03313BC3E72}"/>
                    </a:ext>
                  </a:extLst>
                </p:cNvPr>
                <p:cNvPicPr/>
                <p:nvPr/>
              </p:nvPicPr>
              <p:blipFill>
                <a:blip r:embed="rId2260"/>
                <a:stretch>
                  <a:fillRect/>
                </a:stretch>
              </p:blipFill>
              <p:spPr>
                <a:xfrm>
                  <a:off x="7933869" y="4999716"/>
                  <a:ext cx="131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1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ED28FDA7-8FFE-5BB0-54D2-9151008CAD52}"/>
                    </a:ext>
                  </a:extLst>
                </p14:cNvPr>
                <p14:cNvContentPartPr/>
                <p14:nvPr/>
              </p14:nvContentPartPr>
              <p14:xfrm>
                <a:off x="7867989" y="5063076"/>
                <a:ext cx="23760" cy="36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ED28FDA7-8FFE-5BB0-54D2-9151008CAD52}"/>
                    </a:ext>
                  </a:extLst>
                </p:cNvPr>
                <p:cNvPicPr/>
                <p:nvPr/>
              </p:nvPicPr>
              <p:blipFill>
                <a:blip r:embed="rId2262"/>
                <a:stretch>
                  <a:fillRect/>
                </a:stretch>
              </p:blipFill>
              <p:spPr>
                <a:xfrm>
                  <a:off x="7804989" y="5000436"/>
                  <a:ext cx="149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3">
              <p14:nvContentPartPr>
                <p14:cNvPr id="1150" name="Ink 1149">
                  <a:extLst>
                    <a:ext uri="{FF2B5EF4-FFF2-40B4-BE49-F238E27FC236}">
                      <a16:creationId xmlns:a16="http://schemas.microsoft.com/office/drawing/2014/main" id="{EB7C097E-453D-AAE8-3E57-D285CAE14074}"/>
                    </a:ext>
                  </a:extLst>
                </p14:cNvPr>
                <p14:cNvContentPartPr/>
                <p14:nvPr/>
              </p14:nvContentPartPr>
              <p14:xfrm>
                <a:off x="9414189" y="5051916"/>
                <a:ext cx="309600" cy="42480"/>
              </p14:xfrm>
            </p:contentPart>
          </mc:Choice>
          <mc:Fallback xmlns="">
            <p:pic>
              <p:nvPicPr>
                <p:cNvPr id="1150" name="Ink 1149">
                  <a:extLst>
                    <a:ext uri="{FF2B5EF4-FFF2-40B4-BE49-F238E27FC236}">
                      <a16:creationId xmlns:a16="http://schemas.microsoft.com/office/drawing/2014/main" id="{EB7C097E-453D-AAE8-3E57-D285CAE14074}"/>
                    </a:ext>
                  </a:extLst>
                </p:cNvPr>
                <p:cNvPicPr/>
                <p:nvPr/>
              </p:nvPicPr>
              <p:blipFill>
                <a:blip r:embed="rId2264"/>
                <a:stretch>
                  <a:fillRect/>
                </a:stretch>
              </p:blipFill>
              <p:spPr>
                <a:xfrm>
                  <a:off x="9351189" y="4989276"/>
                  <a:ext cx="435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5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3DBE29BE-AB50-B522-674F-4B7D79572D4B}"/>
                    </a:ext>
                  </a:extLst>
                </p14:cNvPr>
                <p14:cNvContentPartPr/>
                <p14:nvPr/>
              </p14:nvContentPartPr>
              <p14:xfrm>
                <a:off x="9039429" y="4716756"/>
                <a:ext cx="389160" cy="2376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3DBE29BE-AB50-B522-674F-4B7D79572D4B}"/>
                    </a:ext>
                  </a:extLst>
                </p:cNvPr>
                <p:cNvPicPr/>
                <p:nvPr/>
              </p:nvPicPr>
              <p:blipFill>
                <a:blip r:embed="rId2266"/>
                <a:stretch>
                  <a:fillRect/>
                </a:stretch>
              </p:blipFill>
              <p:spPr>
                <a:xfrm>
                  <a:off x="8976789" y="4653756"/>
                  <a:ext cx="514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7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B2861300-842D-C319-976D-13D4CF63953A}"/>
                    </a:ext>
                  </a:extLst>
                </p14:cNvPr>
                <p14:cNvContentPartPr/>
                <p14:nvPr/>
              </p14:nvContentPartPr>
              <p14:xfrm>
                <a:off x="9233469" y="4741236"/>
                <a:ext cx="225360" cy="288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B2861300-842D-C319-976D-13D4CF63953A}"/>
                    </a:ext>
                  </a:extLst>
                </p:cNvPr>
                <p:cNvPicPr/>
                <p:nvPr/>
              </p:nvPicPr>
              <p:blipFill>
                <a:blip r:embed="rId2268"/>
                <a:stretch>
                  <a:fillRect/>
                </a:stretch>
              </p:blipFill>
              <p:spPr>
                <a:xfrm>
                  <a:off x="9170829" y="4678596"/>
                  <a:ext cx="351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9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7476ED2F-A9A4-9965-13FC-0C8B57849EEF}"/>
                    </a:ext>
                  </a:extLst>
                </p14:cNvPr>
                <p14:cNvContentPartPr/>
                <p14:nvPr/>
              </p14:nvContentPartPr>
              <p14:xfrm>
                <a:off x="8981829" y="4734036"/>
                <a:ext cx="226800" cy="44280"/>
              </p14:xfrm>
            </p:contentPart>
          </mc:Choice>
          <mc:Fallback xmlns=""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7476ED2F-A9A4-9965-13FC-0C8B57849EEF}"/>
                    </a:ext>
                  </a:extLst>
                </p:cNvPr>
                <p:cNvPicPr/>
                <p:nvPr/>
              </p:nvPicPr>
              <p:blipFill>
                <a:blip r:embed="rId2270"/>
                <a:stretch>
                  <a:fillRect/>
                </a:stretch>
              </p:blipFill>
              <p:spPr>
                <a:xfrm>
                  <a:off x="8919189" y="4671036"/>
                  <a:ext cx="352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1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0527166A-4E82-9EE8-3ADA-5D1F776815C3}"/>
                    </a:ext>
                  </a:extLst>
                </p14:cNvPr>
                <p14:cNvContentPartPr/>
                <p14:nvPr/>
              </p14:nvContentPartPr>
              <p14:xfrm>
                <a:off x="9739629" y="4845996"/>
                <a:ext cx="179640" cy="19440"/>
              </p14:xfrm>
            </p:contentPart>
          </mc:Choice>
          <mc:Fallback xmlns=""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0527166A-4E82-9EE8-3ADA-5D1F776815C3}"/>
                    </a:ext>
                  </a:extLst>
                </p:cNvPr>
                <p:cNvPicPr/>
                <p:nvPr/>
              </p:nvPicPr>
              <p:blipFill>
                <a:blip r:embed="rId2272"/>
                <a:stretch>
                  <a:fillRect/>
                </a:stretch>
              </p:blipFill>
              <p:spPr>
                <a:xfrm>
                  <a:off x="9676629" y="4783356"/>
                  <a:ext cx="305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3">
              <p14:nvContentPartPr>
                <p14:cNvPr id="1156" name="Ink 1155">
                  <a:extLst>
                    <a:ext uri="{FF2B5EF4-FFF2-40B4-BE49-F238E27FC236}">
                      <a16:creationId xmlns:a16="http://schemas.microsoft.com/office/drawing/2014/main" id="{F6600EE1-7354-F869-1B76-BE1B3F4CE808}"/>
                    </a:ext>
                  </a:extLst>
                </p14:cNvPr>
                <p14:cNvContentPartPr/>
                <p14:nvPr/>
              </p14:nvContentPartPr>
              <p14:xfrm>
                <a:off x="8391069" y="5776596"/>
                <a:ext cx="138600" cy="46800"/>
              </p14:xfrm>
            </p:contentPart>
          </mc:Choice>
          <mc:Fallback xmlns="">
            <p:pic>
              <p:nvPicPr>
                <p:cNvPr id="1156" name="Ink 1155">
                  <a:extLst>
                    <a:ext uri="{FF2B5EF4-FFF2-40B4-BE49-F238E27FC236}">
                      <a16:creationId xmlns:a16="http://schemas.microsoft.com/office/drawing/2014/main" id="{F6600EE1-7354-F869-1B76-BE1B3F4CE808}"/>
                    </a:ext>
                  </a:extLst>
                </p:cNvPr>
                <p:cNvPicPr/>
                <p:nvPr/>
              </p:nvPicPr>
              <p:blipFill>
                <a:blip r:embed="rId2274"/>
                <a:stretch>
                  <a:fillRect/>
                </a:stretch>
              </p:blipFill>
              <p:spPr>
                <a:xfrm>
                  <a:off x="8328429" y="5713956"/>
                  <a:ext cx="2642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5">
              <p14:nvContentPartPr>
                <p14:cNvPr id="1157" name="Ink 1156">
                  <a:extLst>
                    <a:ext uri="{FF2B5EF4-FFF2-40B4-BE49-F238E27FC236}">
                      <a16:creationId xmlns:a16="http://schemas.microsoft.com/office/drawing/2014/main" id="{10CB763E-7DEE-334D-F64A-A7FE015B39B9}"/>
                    </a:ext>
                  </a:extLst>
                </p14:cNvPr>
                <p14:cNvContentPartPr/>
                <p14:nvPr/>
              </p14:nvContentPartPr>
              <p14:xfrm>
                <a:off x="8080389" y="5702076"/>
                <a:ext cx="735840" cy="88200"/>
              </p14:xfrm>
            </p:contentPart>
          </mc:Choice>
          <mc:Fallback xmlns="">
            <p:pic>
              <p:nvPicPr>
                <p:cNvPr id="1157" name="Ink 1156">
                  <a:extLst>
                    <a:ext uri="{FF2B5EF4-FFF2-40B4-BE49-F238E27FC236}">
                      <a16:creationId xmlns:a16="http://schemas.microsoft.com/office/drawing/2014/main" id="{10CB763E-7DEE-334D-F64A-A7FE015B39B9}"/>
                    </a:ext>
                  </a:extLst>
                </p:cNvPr>
                <p:cNvPicPr/>
                <p:nvPr/>
              </p:nvPicPr>
              <p:blipFill>
                <a:blip r:embed="rId2276"/>
                <a:stretch>
                  <a:fillRect/>
                </a:stretch>
              </p:blipFill>
              <p:spPr>
                <a:xfrm>
                  <a:off x="8017749" y="5639076"/>
                  <a:ext cx="861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7">
              <p14:nvContentPartPr>
                <p14:cNvPr id="1158" name="Ink 1157">
                  <a:extLst>
                    <a:ext uri="{FF2B5EF4-FFF2-40B4-BE49-F238E27FC236}">
                      <a16:creationId xmlns:a16="http://schemas.microsoft.com/office/drawing/2014/main" id="{949A67FA-FBB6-6807-75A8-7AE340A88BC9}"/>
                    </a:ext>
                  </a:extLst>
                </p14:cNvPr>
                <p14:cNvContentPartPr/>
                <p14:nvPr/>
              </p14:nvContentPartPr>
              <p14:xfrm>
                <a:off x="7889229" y="5887836"/>
                <a:ext cx="869760" cy="74520"/>
              </p14:xfrm>
            </p:contentPart>
          </mc:Choice>
          <mc:Fallback xmlns="">
            <p:pic>
              <p:nvPicPr>
                <p:cNvPr id="1158" name="Ink 1157">
                  <a:extLst>
                    <a:ext uri="{FF2B5EF4-FFF2-40B4-BE49-F238E27FC236}">
                      <a16:creationId xmlns:a16="http://schemas.microsoft.com/office/drawing/2014/main" id="{949A67FA-FBB6-6807-75A8-7AE340A88BC9}"/>
                    </a:ext>
                  </a:extLst>
                </p:cNvPr>
                <p:cNvPicPr/>
                <p:nvPr/>
              </p:nvPicPr>
              <p:blipFill>
                <a:blip r:embed="rId2278"/>
                <a:stretch>
                  <a:fillRect/>
                </a:stretch>
              </p:blipFill>
              <p:spPr>
                <a:xfrm>
                  <a:off x="7826229" y="5825196"/>
                  <a:ext cx="995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9">
              <p14:nvContentPartPr>
                <p14:cNvPr id="1159" name="Ink 1158">
                  <a:extLst>
                    <a:ext uri="{FF2B5EF4-FFF2-40B4-BE49-F238E27FC236}">
                      <a16:creationId xmlns:a16="http://schemas.microsoft.com/office/drawing/2014/main" id="{245F62F9-1C27-228B-CB86-302FA07E3AD7}"/>
                    </a:ext>
                  </a:extLst>
                </p14:cNvPr>
                <p14:cNvContentPartPr/>
                <p14:nvPr/>
              </p14:nvContentPartPr>
              <p14:xfrm>
                <a:off x="8154189" y="6004836"/>
                <a:ext cx="25920" cy="7920"/>
              </p14:xfrm>
            </p:contentPart>
          </mc:Choice>
          <mc:Fallback xmlns="">
            <p:pic>
              <p:nvPicPr>
                <p:cNvPr id="1159" name="Ink 1158">
                  <a:extLst>
                    <a:ext uri="{FF2B5EF4-FFF2-40B4-BE49-F238E27FC236}">
                      <a16:creationId xmlns:a16="http://schemas.microsoft.com/office/drawing/2014/main" id="{245F62F9-1C27-228B-CB86-302FA07E3AD7}"/>
                    </a:ext>
                  </a:extLst>
                </p:cNvPr>
                <p:cNvPicPr/>
                <p:nvPr/>
              </p:nvPicPr>
              <p:blipFill>
                <a:blip r:embed="rId2280"/>
                <a:stretch>
                  <a:fillRect/>
                </a:stretch>
              </p:blipFill>
              <p:spPr>
                <a:xfrm>
                  <a:off x="8091549" y="5941836"/>
                  <a:ext cx="151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1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0EA1FB42-9251-6A72-8714-A5CBBCC31950}"/>
                    </a:ext>
                  </a:extLst>
                </p14:cNvPr>
                <p14:cNvContentPartPr/>
                <p14:nvPr/>
              </p14:nvContentPartPr>
              <p14:xfrm>
                <a:off x="8335989" y="6001596"/>
                <a:ext cx="350640" cy="396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0EA1FB42-9251-6A72-8714-A5CBBCC31950}"/>
                    </a:ext>
                  </a:extLst>
                </p:cNvPr>
                <p:cNvPicPr/>
                <p:nvPr/>
              </p:nvPicPr>
              <p:blipFill>
                <a:blip r:embed="rId2282"/>
                <a:stretch>
                  <a:fillRect/>
                </a:stretch>
              </p:blipFill>
              <p:spPr>
                <a:xfrm>
                  <a:off x="8272989" y="5938956"/>
                  <a:ext cx="476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3">
              <p14:nvContentPartPr>
                <p14:cNvPr id="1161" name="Ink 1160">
                  <a:extLst>
                    <a:ext uri="{FF2B5EF4-FFF2-40B4-BE49-F238E27FC236}">
                      <a16:creationId xmlns:a16="http://schemas.microsoft.com/office/drawing/2014/main" id="{39279A2C-EB51-10E6-E243-EFC14E3DE861}"/>
                    </a:ext>
                  </a:extLst>
                </p14:cNvPr>
                <p14:cNvContentPartPr/>
                <p14:nvPr/>
              </p14:nvContentPartPr>
              <p14:xfrm>
                <a:off x="7714269" y="6171516"/>
                <a:ext cx="43920" cy="20880"/>
              </p14:xfrm>
            </p:contentPart>
          </mc:Choice>
          <mc:Fallback xmlns="">
            <p:pic>
              <p:nvPicPr>
                <p:cNvPr id="1161" name="Ink 1160">
                  <a:extLst>
                    <a:ext uri="{FF2B5EF4-FFF2-40B4-BE49-F238E27FC236}">
                      <a16:creationId xmlns:a16="http://schemas.microsoft.com/office/drawing/2014/main" id="{39279A2C-EB51-10E6-E243-EFC14E3DE861}"/>
                    </a:ext>
                  </a:extLst>
                </p:cNvPr>
                <p:cNvPicPr/>
                <p:nvPr/>
              </p:nvPicPr>
              <p:blipFill>
                <a:blip r:embed="rId2284"/>
                <a:stretch>
                  <a:fillRect/>
                </a:stretch>
              </p:blipFill>
              <p:spPr>
                <a:xfrm>
                  <a:off x="7651269" y="6108876"/>
                  <a:ext cx="169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5">
              <p14:nvContentPartPr>
                <p14:cNvPr id="1162" name="Ink 1161">
                  <a:extLst>
                    <a:ext uri="{FF2B5EF4-FFF2-40B4-BE49-F238E27FC236}">
                      <a16:creationId xmlns:a16="http://schemas.microsoft.com/office/drawing/2014/main" id="{F0A1C985-5FA7-6171-CFCE-B0891E250BA2}"/>
                    </a:ext>
                  </a:extLst>
                </p14:cNvPr>
                <p14:cNvContentPartPr/>
                <p14:nvPr/>
              </p14:nvContentPartPr>
              <p14:xfrm>
                <a:off x="7779789" y="6186276"/>
                <a:ext cx="96480" cy="5400"/>
              </p14:xfrm>
            </p:contentPart>
          </mc:Choice>
          <mc:Fallback xmlns="">
            <p:pic>
              <p:nvPicPr>
                <p:cNvPr id="1162" name="Ink 1161">
                  <a:extLst>
                    <a:ext uri="{FF2B5EF4-FFF2-40B4-BE49-F238E27FC236}">
                      <a16:creationId xmlns:a16="http://schemas.microsoft.com/office/drawing/2014/main" id="{F0A1C985-5FA7-6171-CFCE-B0891E250BA2}"/>
                    </a:ext>
                  </a:extLst>
                </p:cNvPr>
                <p:cNvPicPr/>
                <p:nvPr/>
              </p:nvPicPr>
              <p:blipFill>
                <a:blip r:embed="rId2286"/>
                <a:stretch>
                  <a:fillRect/>
                </a:stretch>
              </p:blipFill>
              <p:spPr>
                <a:xfrm>
                  <a:off x="7717149" y="6123636"/>
                  <a:ext cx="222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7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105519D7-B428-BB7D-1EC7-B85E5D72E252}"/>
                    </a:ext>
                  </a:extLst>
                </p14:cNvPr>
                <p14:cNvContentPartPr/>
                <p14:nvPr/>
              </p14:nvContentPartPr>
              <p14:xfrm>
                <a:off x="8715429" y="6225516"/>
                <a:ext cx="338760" cy="4824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105519D7-B428-BB7D-1EC7-B85E5D72E252}"/>
                    </a:ext>
                  </a:extLst>
                </p:cNvPr>
                <p:cNvPicPr/>
                <p:nvPr/>
              </p:nvPicPr>
              <p:blipFill>
                <a:blip r:embed="rId2288"/>
                <a:stretch>
                  <a:fillRect/>
                </a:stretch>
              </p:blipFill>
              <p:spPr>
                <a:xfrm>
                  <a:off x="8652429" y="6162516"/>
                  <a:ext cx="464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9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8B18A4D9-0B7B-93C7-541A-A0C35B3045B6}"/>
                    </a:ext>
                  </a:extLst>
                </p14:cNvPr>
                <p14:cNvContentPartPr/>
                <p14:nvPr/>
              </p14:nvContentPartPr>
              <p14:xfrm>
                <a:off x="8353989" y="6311556"/>
                <a:ext cx="1206720" cy="2592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8B18A4D9-0B7B-93C7-541A-A0C35B3045B6}"/>
                    </a:ext>
                  </a:extLst>
                </p:cNvPr>
                <p:cNvPicPr/>
                <p:nvPr/>
              </p:nvPicPr>
              <p:blipFill>
                <a:blip r:embed="rId2290"/>
                <a:stretch>
                  <a:fillRect/>
                </a:stretch>
              </p:blipFill>
              <p:spPr>
                <a:xfrm>
                  <a:off x="8290989" y="6248916"/>
                  <a:ext cx="13323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1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B32003C7-FDA2-74BC-8E2F-48E28D132F16}"/>
                    </a:ext>
                  </a:extLst>
                </p14:cNvPr>
                <p14:cNvContentPartPr/>
                <p14:nvPr/>
              </p14:nvContentPartPr>
              <p14:xfrm>
                <a:off x="8379909" y="6394716"/>
                <a:ext cx="865080" cy="1404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B32003C7-FDA2-74BC-8E2F-48E28D132F16}"/>
                    </a:ext>
                  </a:extLst>
                </p:cNvPr>
                <p:cNvPicPr/>
                <p:nvPr/>
              </p:nvPicPr>
              <p:blipFill>
                <a:blip r:embed="rId2292"/>
                <a:stretch>
                  <a:fillRect/>
                </a:stretch>
              </p:blipFill>
              <p:spPr>
                <a:xfrm>
                  <a:off x="8317269" y="6332076"/>
                  <a:ext cx="990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3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2C936EAF-8C9F-0CEA-C4A9-C441E88473F9}"/>
                    </a:ext>
                  </a:extLst>
                </p14:cNvPr>
                <p14:cNvContentPartPr/>
                <p14:nvPr/>
              </p14:nvContentPartPr>
              <p14:xfrm>
                <a:off x="7849989" y="6426756"/>
                <a:ext cx="1431360" cy="7056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2C936EAF-8C9F-0CEA-C4A9-C441E88473F9}"/>
                    </a:ext>
                  </a:extLst>
                </p:cNvPr>
                <p:cNvPicPr/>
                <p:nvPr/>
              </p:nvPicPr>
              <p:blipFill>
                <a:blip r:embed="rId2294"/>
                <a:stretch>
                  <a:fillRect/>
                </a:stretch>
              </p:blipFill>
              <p:spPr>
                <a:xfrm>
                  <a:off x="7786989" y="6364116"/>
                  <a:ext cx="1557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5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3132F549-C4A6-5648-8365-35636A49856E}"/>
                    </a:ext>
                  </a:extLst>
                </p14:cNvPr>
                <p14:cNvContentPartPr/>
                <p14:nvPr/>
              </p14:nvContentPartPr>
              <p14:xfrm>
                <a:off x="10201509" y="6133716"/>
                <a:ext cx="42480" cy="8280"/>
              </p14:xfrm>
            </p:contentPart>
          </mc:Choice>
          <mc:Fallback xmlns=""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3132F549-C4A6-5648-8365-35636A49856E}"/>
                    </a:ext>
                  </a:extLst>
                </p:cNvPr>
                <p:cNvPicPr/>
                <p:nvPr/>
              </p:nvPicPr>
              <p:blipFill>
                <a:blip r:embed="rId2296"/>
                <a:stretch>
                  <a:fillRect/>
                </a:stretch>
              </p:blipFill>
              <p:spPr>
                <a:xfrm>
                  <a:off x="10138509" y="6071076"/>
                  <a:ext cx="168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7">
              <p14:nvContentPartPr>
                <p14:cNvPr id="1168" name="Ink 1167">
                  <a:extLst>
                    <a:ext uri="{FF2B5EF4-FFF2-40B4-BE49-F238E27FC236}">
                      <a16:creationId xmlns:a16="http://schemas.microsoft.com/office/drawing/2014/main" id="{40D04389-ECD3-F43E-5CC6-5F36A381C65A}"/>
                    </a:ext>
                  </a:extLst>
                </p14:cNvPr>
                <p14:cNvContentPartPr/>
                <p14:nvPr/>
              </p14:nvContentPartPr>
              <p14:xfrm>
                <a:off x="9212589" y="6176556"/>
                <a:ext cx="147240" cy="12600"/>
              </p14:xfrm>
            </p:contentPart>
          </mc:Choice>
          <mc:Fallback xmlns="">
            <p:pic>
              <p:nvPicPr>
                <p:cNvPr id="1168" name="Ink 1167">
                  <a:extLst>
                    <a:ext uri="{FF2B5EF4-FFF2-40B4-BE49-F238E27FC236}">
                      <a16:creationId xmlns:a16="http://schemas.microsoft.com/office/drawing/2014/main" id="{40D04389-ECD3-F43E-5CC6-5F36A381C65A}"/>
                    </a:ext>
                  </a:extLst>
                </p:cNvPr>
                <p:cNvPicPr/>
                <p:nvPr/>
              </p:nvPicPr>
              <p:blipFill>
                <a:blip r:embed="rId2298"/>
                <a:stretch>
                  <a:fillRect/>
                </a:stretch>
              </p:blipFill>
              <p:spPr>
                <a:xfrm>
                  <a:off x="9149589" y="6113556"/>
                  <a:ext cx="2728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9">
              <p14:nvContentPartPr>
                <p14:cNvPr id="1169" name="Ink 1168">
                  <a:extLst>
                    <a:ext uri="{FF2B5EF4-FFF2-40B4-BE49-F238E27FC236}">
                      <a16:creationId xmlns:a16="http://schemas.microsoft.com/office/drawing/2014/main" id="{D9EC1BE1-910E-11A1-F977-37761C9C6CDD}"/>
                    </a:ext>
                  </a:extLst>
                </p14:cNvPr>
                <p14:cNvContentPartPr/>
                <p14:nvPr/>
              </p14:nvContentPartPr>
              <p14:xfrm>
                <a:off x="9179109" y="6150636"/>
                <a:ext cx="723960" cy="34560"/>
              </p14:xfrm>
            </p:contentPart>
          </mc:Choice>
          <mc:Fallback xmlns="">
            <p:pic>
              <p:nvPicPr>
                <p:cNvPr id="1169" name="Ink 1168">
                  <a:extLst>
                    <a:ext uri="{FF2B5EF4-FFF2-40B4-BE49-F238E27FC236}">
                      <a16:creationId xmlns:a16="http://schemas.microsoft.com/office/drawing/2014/main" id="{D9EC1BE1-910E-11A1-F977-37761C9C6CDD}"/>
                    </a:ext>
                  </a:extLst>
                </p:cNvPr>
                <p:cNvPicPr/>
                <p:nvPr/>
              </p:nvPicPr>
              <p:blipFill>
                <a:blip r:embed="rId2300"/>
                <a:stretch>
                  <a:fillRect/>
                </a:stretch>
              </p:blipFill>
              <p:spPr>
                <a:xfrm>
                  <a:off x="9116109" y="6087636"/>
                  <a:ext cx="849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1">
              <p14:nvContentPartPr>
                <p14:cNvPr id="1170" name="Ink 1169">
                  <a:extLst>
                    <a:ext uri="{FF2B5EF4-FFF2-40B4-BE49-F238E27FC236}">
                      <a16:creationId xmlns:a16="http://schemas.microsoft.com/office/drawing/2014/main" id="{3A466AA1-784A-73C8-9171-44DF18424364}"/>
                    </a:ext>
                  </a:extLst>
                </p14:cNvPr>
                <p14:cNvContentPartPr/>
                <p14:nvPr/>
              </p14:nvContentPartPr>
              <p14:xfrm>
                <a:off x="9744309" y="6167916"/>
                <a:ext cx="32760" cy="3600"/>
              </p14:xfrm>
            </p:contentPart>
          </mc:Choice>
          <mc:Fallback xmlns="">
            <p:pic>
              <p:nvPicPr>
                <p:cNvPr id="1170" name="Ink 1169">
                  <a:extLst>
                    <a:ext uri="{FF2B5EF4-FFF2-40B4-BE49-F238E27FC236}">
                      <a16:creationId xmlns:a16="http://schemas.microsoft.com/office/drawing/2014/main" id="{3A466AA1-784A-73C8-9171-44DF18424364}"/>
                    </a:ext>
                  </a:extLst>
                </p:cNvPr>
                <p:cNvPicPr/>
                <p:nvPr/>
              </p:nvPicPr>
              <p:blipFill>
                <a:blip r:embed="rId2302"/>
                <a:stretch>
                  <a:fillRect/>
                </a:stretch>
              </p:blipFill>
              <p:spPr>
                <a:xfrm>
                  <a:off x="9681669" y="6104916"/>
                  <a:ext cx="158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3">
              <p14:nvContentPartPr>
                <p14:cNvPr id="1171" name="Ink 1170">
                  <a:extLst>
                    <a:ext uri="{FF2B5EF4-FFF2-40B4-BE49-F238E27FC236}">
                      <a16:creationId xmlns:a16="http://schemas.microsoft.com/office/drawing/2014/main" id="{8741AB12-E36E-7B57-F149-150E012B4C41}"/>
                    </a:ext>
                  </a:extLst>
                </p14:cNvPr>
                <p14:cNvContentPartPr/>
                <p14:nvPr/>
              </p14:nvContentPartPr>
              <p14:xfrm>
                <a:off x="9280629" y="5594436"/>
                <a:ext cx="525600" cy="5400"/>
              </p14:xfrm>
            </p:contentPart>
          </mc:Choice>
          <mc:Fallback xmlns="">
            <p:pic>
              <p:nvPicPr>
                <p:cNvPr id="1171" name="Ink 1170">
                  <a:extLst>
                    <a:ext uri="{FF2B5EF4-FFF2-40B4-BE49-F238E27FC236}">
                      <a16:creationId xmlns:a16="http://schemas.microsoft.com/office/drawing/2014/main" id="{8741AB12-E36E-7B57-F149-150E012B4C41}"/>
                    </a:ext>
                  </a:extLst>
                </p:cNvPr>
                <p:cNvPicPr/>
                <p:nvPr/>
              </p:nvPicPr>
              <p:blipFill>
                <a:blip r:embed="rId2304"/>
                <a:stretch>
                  <a:fillRect/>
                </a:stretch>
              </p:blipFill>
              <p:spPr>
                <a:xfrm>
                  <a:off x="9217989" y="5531436"/>
                  <a:ext cx="651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5">
              <p14:nvContentPartPr>
                <p14:cNvPr id="1172" name="Ink 1171">
                  <a:extLst>
                    <a:ext uri="{FF2B5EF4-FFF2-40B4-BE49-F238E27FC236}">
                      <a16:creationId xmlns:a16="http://schemas.microsoft.com/office/drawing/2014/main" id="{03435E1C-A87D-818B-DA0A-C169C8A8CF28}"/>
                    </a:ext>
                  </a:extLst>
                </p14:cNvPr>
                <p14:cNvContentPartPr/>
                <p14:nvPr/>
              </p14:nvContentPartPr>
              <p14:xfrm>
                <a:off x="9567189" y="5715396"/>
                <a:ext cx="21960" cy="5760"/>
              </p14:xfrm>
            </p:contentPart>
          </mc:Choice>
          <mc:Fallback xmlns="">
            <p:pic>
              <p:nvPicPr>
                <p:cNvPr id="1172" name="Ink 1171">
                  <a:extLst>
                    <a:ext uri="{FF2B5EF4-FFF2-40B4-BE49-F238E27FC236}">
                      <a16:creationId xmlns:a16="http://schemas.microsoft.com/office/drawing/2014/main" id="{03435E1C-A87D-818B-DA0A-C169C8A8CF28}"/>
                    </a:ext>
                  </a:extLst>
                </p:cNvPr>
                <p:cNvPicPr/>
                <p:nvPr/>
              </p:nvPicPr>
              <p:blipFill>
                <a:blip r:embed="rId2306"/>
                <a:stretch>
                  <a:fillRect/>
                </a:stretch>
              </p:blipFill>
              <p:spPr>
                <a:xfrm>
                  <a:off x="9504189" y="5652396"/>
                  <a:ext cx="147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7">
              <p14:nvContentPartPr>
                <p14:cNvPr id="1173" name="Ink 1172">
                  <a:extLst>
                    <a:ext uri="{FF2B5EF4-FFF2-40B4-BE49-F238E27FC236}">
                      <a16:creationId xmlns:a16="http://schemas.microsoft.com/office/drawing/2014/main" id="{A0163669-38EB-44FA-CC48-060734AAC8CB}"/>
                    </a:ext>
                  </a:extLst>
                </p14:cNvPr>
                <p14:cNvContentPartPr/>
                <p14:nvPr/>
              </p14:nvContentPartPr>
              <p14:xfrm>
                <a:off x="9766629" y="5692356"/>
                <a:ext cx="866520" cy="32760"/>
              </p14:xfrm>
            </p:contentPart>
          </mc:Choice>
          <mc:Fallback xmlns="">
            <p:pic>
              <p:nvPicPr>
                <p:cNvPr id="1173" name="Ink 1172">
                  <a:extLst>
                    <a:ext uri="{FF2B5EF4-FFF2-40B4-BE49-F238E27FC236}">
                      <a16:creationId xmlns:a16="http://schemas.microsoft.com/office/drawing/2014/main" id="{A0163669-38EB-44FA-CC48-060734AAC8CB}"/>
                    </a:ext>
                  </a:extLst>
                </p:cNvPr>
                <p:cNvPicPr/>
                <p:nvPr/>
              </p:nvPicPr>
              <p:blipFill>
                <a:blip r:embed="rId2308"/>
                <a:stretch>
                  <a:fillRect/>
                </a:stretch>
              </p:blipFill>
              <p:spPr>
                <a:xfrm>
                  <a:off x="9703989" y="5629716"/>
                  <a:ext cx="9921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7" name="Group 1206">
            <a:extLst>
              <a:ext uri="{FF2B5EF4-FFF2-40B4-BE49-F238E27FC236}">
                <a16:creationId xmlns:a16="http://schemas.microsoft.com/office/drawing/2014/main" id="{62D8BA42-F6E5-14AD-36EB-0C3BA2541B53}"/>
              </a:ext>
            </a:extLst>
          </p:cNvPr>
          <p:cNvGrpSpPr/>
          <p:nvPr/>
        </p:nvGrpSpPr>
        <p:grpSpPr>
          <a:xfrm>
            <a:off x="7280469" y="5685156"/>
            <a:ext cx="3039120" cy="553320"/>
            <a:chOff x="7280469" y="5685156"/>
            <a:chExt cx="3039120" cy="55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9">
              <p14:nvContentPartPr>
                <p14:cNvPr id="1190" name="Ink 1189">
                  <a:extLst>
                    <a:ext uri="{FF2B5EF4-FFF2-40B4-BE49-F238E27FC236}">
                      <a16:creationId xmlns:a16="http://schemas.microsoft.com/office/drawing/2014/main" id="{12578162-616F-CFBD-A3B9-F10B8F918773}"/>
                    </a:ext>
                  </a:extLst>
                </p14:cNvPr>
                <p14:cNvContentPartPr/>
                <p14:nvPr/>
              </p14:nvContentPartPr>
              <p14:xfrm>
                <a:off x="8740629" y="5693436"/>
                <a:ext cx="90720" cy="10800"/>
              </p14:xfrm>
            </p:contentPart>
          </mc:Choice>
          <mc:Fallback xmlns="">
            <p:pic>
              <p:nvPicPr>
                <p:cNvPr id="1190" name="Ink 1189">
                  <a:extLst>
                    <a:ext uri="{FF2B5EF4-FFF2-40B4-BE49-F238E27FC236}">
                      <a16:creationId xmlns:a16="http://schemas.microsoft.com/office/drawing/2014/main" id="{12578162-616F-CFBD-A3B9-F10B8F918773}"/>
                    </a:ext>
                  </a:extLst>
                </p:cNvPr>
                <p:cNvPicPr/>
                <p:nvPr/>
              </p:nvPicPr>
              <p:blipFill>
                <a:blip r:embed="rId2310"/>
                <a:stretch>
                  <a:fillRect/>
                </a:stretch>
              </p:blipFill>
              <p:spPr>
                <a:xfrm>
                  <a:off x="8677989" y="5630796"/>
                  <a:ext cx="216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1">
              <p14:nvContentPartPr>
                <p14:cNvPr id="1191" name="Ink 1190">
                  <a:extLst>
                    <a:ext uri="{FF2B5EF4-FFF2-40B4-BE49-F238E27FC236}">
                      <a16:creationId xmlns:a16="http://schemas.microsoft.com/office/drawing/2014/main" id="{8DE0F857-24D8-CE4B-A15C-BBF55899B89D}"/>
                    </a:ext>
                  </a:extLst>
                </p14:cNvPr>
                <p14:cNvContentPartPr/>
                <p14:nvPr/>
              </p14:nvContentPartPr>
              <p14:xfrm>
                <a:off x="8919909" y="5685156"/>
                <a:ext cx="389520" cy="73080"/>
              </p14:xfrm>
            </p:contentPart>
          </mc:Choice>
          <mc:Fallback xmlns="">
            <p:pic>
              <p:nvPicPr>
                <p:cNvPr id="1191" name="Ink 1190">
                  <a:extLst>
                    <a:ext uri="{FF2B5EF4-FFF2-40B4-BE49-F238E27FC236}">
                      <a16:creationId xmlns:a16="http://schemas.microsoft.com/office/drawing/2014/main" id="{8DE0F857-24D8-CE4B-A15C-BBF55899B89D}"/>
                    </a:ext>
                  </a:extLst>
                </p:cNvPr>
                <p:cNvPicPr/>
                <p:nvPr/>
              </p:nvPicPr>
              <p:blipFill>
                <a:blip r:embed="rId2312"/>
                <a:stretch>
                  <a:fillRect/>
                </a:stretch>
              </p:blipFill>
              <p:spPr>
                <a:xfrm>
                  <a:off x="8857269" y="5622516"/>
                  <a:ext cx="515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3">
              <p14:nvContentPartPr>
                <p14:cNvPr id="1192" name="Ink 1191">
                  <a:extLst>
                    <a:ext uri="{FF2B5EF4-FFF2-40B4-BE49-F238E27FC236}">
                      <a16:creationId xmlns:a16="http://schemas.microsoft.com/office/drawing/2014/main" id="{285819E9-0422-D798-4570-77EDA57B4072}"/>
                    </a:ext>
                  </a:extLst>
                </p14:cNvPr>
                <p14:cNvContentPartPr/>
                <p14:nvPr/>
              </p14:nvContentPartPr>
              <p14:xfrm>
                <a:off x="8939709" y="5776596"/>
                <a:ext cx="67320" cy="5400"/>
              </p14:xfrm>
            </p:contentPart>
          </mc:Choice>
          <mc:Fallback xmlns="">
            <p:pic>
              <p:nvPicPr>
                <p:cNvPr id="1192" name="Ink 1191">
                  <a:extLst>
                    <a:ext uri="{FF2B5EF4-FFF2-40B4-BE49-F238E27FC236}">
                      <a16:creationId xmlns:a16="http://schemas.microsoft.com/office/drawing/2014/main" id="{285819E9-0422-D798-4570-77EDA57B4072}"/>
                    </a:ext>
                  </a:extLst>
                </p:cNvPr>
                <p:cNvPicPr/>
                <p:nvPr/>
              </p:nvPicPr>
              <p:blipFill>
                <a:blip r:embed="rId2314"/>
                <a:stretch>
                  <a:fillRect/>
                </a:stretch>
              </p:blipFill>
              <p:spPr>
                <a:xfrm>
                  <a:off x="8877069" y="5713956"/>
                  <a:ext cx="192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5">
              <p14:nvContentPartPr>
                <p14:cNvPr id="1193" name="Ink 1192">
                  <a:extLst>
                    <a:ext uri="{FF2B5EF4-FFF2-40B4-BE49-F238E27FC236}">
                      <a16:creationId xmlns:a16="http://schemas.microsoft.com/office/drawing/2014/main" id="{C867C75E-39D6-66C8-B782-20963D37E70C}"/>
                    </a:ext>
                  </a:extLst>
                </p14:cNvPr>
                <p14:cNvContentPartPr/>
                <p14:nvPr/>
              </p14:nvContentPartPr>
              <p14:xfrm>
                <a:off x="9145629" y="5802156"/>
                <a:ext cx="17640" cy="5760"/>
              </p14:xfrm>
            </p:contentPart>
          </mc:Choice>
          <mc:Fallback xmlns="">
            <p:pic>
              <p:nvPicPr>
                <p:cNvPr id="1193" name="Ink 1192">
                  <a:extLst>
                    <a:ext uri="{FF2B5EF4-FFF2-40B4-BE49-F238E27FC236}">
                      <a16:creationId xmlns:a16="http://schemas.microsoft.com/office/drawing/2014/main" id="{C867C75E-39D6-66C8-B782-20963D37E70C}"/>
                    </a:ext>
                  </a:extLst>
                </p:cNvPr>
                <p:cNvPicPr/>
                <p:nvPr/>
              </p:nvPicPr>
              <p:blipFill>
                <a:blip r:embed="rId2316"/>
                <a:stretch>
                  <a:fillRect/>
                </a:stretch>
              </p:blipFill>
              <p:spPr>
                <a:xfrm>
                  <a:off x="9082629" y="5739156"/>
                  <a:ext cx="143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7">
              <p14:nvContentPartPr>
                <p14:cNvPr id="1194" name="Ink 1193">
                  <a:extLst>
                    <a:ext uri="{FF2B5EF4-FFF2-40B4-BE49-F238E27FC236}">
                      <a16:creationId xmlns:a16="http://schemas.microsoft.com/office/drawing/2014/main" id="{AFFFE3F2-6339-48E0-98A3-66101EB4C77E}"/>
                    </a:ext>
                  </a:extLst>
                </p14:cNvPr>
                <p14:cNvContentPartPr/>
                <p14:nvPr/>
              </p14:nvContentPartPr>
              <p14:xfrm>
                <a:off x="8885709" y="5889636"/>
                <a:ext cx="270720" cy="32760"/>
              </p14:xfrm>
            </p:contentPart>
          </mc:Choice>
          <mc:Fallback xmlns="">
            <p:pic>
              <p:nvPicPr>
                <p:cNvPr id="1194" name="Ink 1193">
                  <a:extLst>
                    <a:ext uri="{FF2B5EF4-FFF2-40B4-BE49-F238E27FC236}">
                      <a16:creationId xmlns:a16="http://schemas.microsoft.com/office/drawing/2014/main" id="{AFFFE3F2-6339-48E0-98A3-66101EB4C77E}"/>
                    </a:ext>
                  </a:extLst>
                </p:cNvPr>
                <p:cNvPicPr/>
                <p:nvPr/>
              </p:nvPicPr>
              <p:blipFill>
                <a:blip r:embed="rId2318"/>
                <a:stretch>
                  <a:fillRect/>
                </a:stretch>
              </p:blipFill>
              <p:spPr>
                <a:xfrm>
                  <a:off x="8823069" y="5826636"/>
                  <a:ext cx="396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9">
              <p14:nvContentPartPr>
                <p14:cNvPr id="1195" name="Ink 1194">
                  <a:extLst>
                    <a:ext uri="{FF2B5EF4-FFF2-40B4-BE49-F238E27FC236}">
                      <a16:creationId xmlns:a16="http://schemas.microsoft.com/office/drawing/2014/main" id="{15FDCFE9-21EA-0288-AA93-AAAF2BEDB7B5}"/>
                    </a:ext>
                  </a:extLst>
                </p14:cNvPr>
                <p14:cNvContentPartPr/>
                <p14:nvPr/>
              </p14:nvContentPartPr>
              <p14:xfrm>
                <a:off x="8410869" y="5843556"/>
                <a:ext cx="76680" cy="7200"/>
              </p14:xfrm>
            </p:contentPart>
          </mc:Choice>
          <mc:Fallback xmlns="">
            <p:pic>
              <p:nvPicPr>
                <p:cNvPr id="1195" name="Ink 1194">
                  <a:extLst>
                    <a:ext uri="{FF2B5EF4-FFF2-40B4-BE49-F238E27FC236}">
                      <a16:creationId xmlns:a16="http://schemas.microsoft.com/office/drawing/2014/main" id="{15FDCFE9-21EA-0288-AA93-AAAF2BEDB7B5}"/>
                    </a:ext>
                  </a:extLst>
                </p:cNvPr>
                <p:cNvPicPr/>
                <p:nvPr/>
              </p:nvPicPr>
              <p:blipFill>
                <a:blip r:embed="rId2320"/>
                <a:stretch>
                  <a:fillRect/>
                </a:stretch>
              </p:blipFill>
              <p:spPr>
                <a:xfrm>
                  <a:off x="8348229" y="5780916"/>
                  <a:ext cx="202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1">
              <p14:nvContentPartPr>
                <p14:cNvPr id="1196" name="Ink 1195">
                  <a:extLst>
                    <a:ext uri="{FF2B5EF4-FFF2-40B4-BE49-F238E27FC236}">
                      <a16:creationId xmlns:a16="http://schemas.microsoft.com/office/drawing/2014/main" id="{FB1BBBC1-13C6-DBEF-849B-AE9AA3C14B6A}"/>
                    </a:ext>
                  </a:extLst>
                </p14:cNvPr>
                <p14:cNvContentPartPr/>
                <p14:nvPr/>
              </p14:nvContentPartPr>
              <p14:xfrm>
                <a:off x="8823069" y="5833116"/>
                <a:ext cx="204480" cy="2880"/>
              </p14:xfrm>
            </p:contentPart>
          </mc:Choice>
          <mc:Fallback xmlns="">
            <p:pic>
              <p:nvPicPr>
                <p:cNvPr id="1196" name="Ink 1195">
                  <a:extLst>
                    <a:ext uri="{FF2B5EF4-FFF2-40B4-BE49-F238E27FC236}">
                      <a16:creationId xmlns:a16="http://schemas.microsoft.com/office/drawing/2014/main" id="{FB1BBBC1-13C6-DBEF-849B-AE9AA3C14B6A}"/>
                    </a:ext>
                  </a:extLst>
                </p:cNvPr>
                <p:cNvPicPr/>
                <p:nvPr/>
              </p:nvPicPr>
              <p:blipFill>
                <a:blip r:embed="rId2322"/>
                <a:stretch>
                  <a:fillRect/>
                </a:stretch>
              </p:blipFill>
              <p:spPr>
                <a:xfrm>
                  <a:off x="8760429" y="5770116"/>
                  <a:ext cx="330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3">
              <p14:nvContentPartPr>
                <p14:cNvPr id="1197" name="Ink 1196">
                  <a:extLst>
                    <a:ext uri="{FF2B5EF4-FFF2-40B4-BE49-F238E27FC236}">
                      <a16:creationId xmlns:a16="http://schemas.microsoft.com/office/drawing/2014/main" id="{DE34F7C8-F323-1613-9C9C-DB53599168AE}"/>
                    </a:ext>
                  </a:extLst>
                </p14:cNvPr>
                <p14:cNvContentPartPr/>
                <p14:nvPr/>
              </p14:nvContentPartPr>
              <p14:xfrm>
                <a:off x="8680149" y="5811516"/>
                <a:ext cx="1252080" cy="35640"/>
              </p14:xfrm>
            </p:contentPart>
          </mc:Choice>
          <mc:Fallback xmlns="">
            <p:pic>
              <p:nvPicPr>
                <p:cNvPr id="1197" name="Ink 1196">
                  <a:extLst>
                    <a:ext uri="{FF2B5EF4-FFF2-40B4-BE49-F238E27FC236}">
                      <a16:creationId xmlns:a16="http://schemas.microsoft.com/office/drawing/2014/main" id="{DE34F7C8-F323-1613-9C9C-DB53599168AE}"/>
                    </a:ext>
                  </a:extLst>
                </p:cNvPr>
                <p:cNvPicPr/>
                <p:nvPr/>
              </p:nvPicPr>
              <p:blipFill>
                <a:blip r:embed="rId2324"/>
                <a:stretch>
                  <a:fillRect/>
                </a:stretch>
              </p:blipFill>
              <p:spPr>
                <a:xfrm>
                  <a:off x="8617149" y="5748876"/>
                  <a:ext cx="1377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5">
              <p14:nvContentPartPr>
                <p14:cNvPr id="1198" name="Ink 1197">
                  <a:extLst>
                    <a:ext uri="{FF2B5EF4-FFF2-40B4-BE49-F238E27FC236}">
                      <a16:creationId xmlns:a16="http://schemas.microsoft.com/office/drawing/2014/main" id="{826DE6B8-49C6-2988-0856-2B194DA2A7B9}"/>
                    </a:ext>
                  </a:extLst>
                </p14:cNvPr>
                <p14:cNvContentPartPr/>
                <p14:nvPr/>
              </p14:nvContentPartPr>
              <p14:xfrm>
                <a:off x="8950869" y="5785236"/>
                <a:ext cx="1368720" cy="84600"/>
              </p14:xfrm>
            </p:contentPart>
          </mc:Choice>
          <mc:Fallback xmlns="">
            <p:pic>
              <p:nvPicPr>
                <p:cNvPr id="1198" name="Ink 1197">
                  <a:extLst>
                    <a:ext uri="{FF2B5EF4-FFF2-40B4-BE49-F238E27FC236}">
                      <a16:creationId xmlns:a16="http://schemas.microsoft.com/office/drawing/2014/main" id="{826DE6B8-49C6-2988-0856-2B194DA2A7B9}"/>
                    </a:ext>
                  </a:extLst>
                </p:cNvPr>
                <p:cNvPicPr/>
                <p:nvPr/>
              </p:nvPicPr>
              <p:blipFill>
                <a:blip r:embed="rId2326"/>
                <a:stretch>
                  <a:fillRect/>
                </a:stretch>
              </p:blipFill>
              <p:spPr>
                <a:xfrm>
                  <a:off x="8888229" y="5722596"/>
                  <a:ext cx="14943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7">
              <p14:nvContentPartPr>
                <p14:cNvPr id="1199" name="Ink 1198">
                  <a:extLst>
                    <a:ext uri="{FF2B5EF4-FFF2-40B4-BE49-F238E27FC236}">
                      <a16:creationId xmlns:a16="http://schemas.microsoft.com/office/drawing/2014/main" id="{BECCC7EF-11F2-775C-74F3-86B34CC37089}"/>
                    </a:ext>
                  </a:extLst>
                </p14:cNvPr>
                <p14:cNvContentPartPr/>
                <p14:nvPr/>
              </p14:nvContentPartPr>
              <p14:xfrm>
                <a:off x="9607509" y="5818356"/>
                <a:ext cx="376200" cy="10440"/>
              </p14:xfrm>
            </p:contentPart>
          </mc:Choice>
          <mc:Fallback xmlns="">
            <p:pic>
              <p:nvPicPr>
                <p:cNvPr id="1199" name="Ink 1198">
                  <a:extLst>
                    <a:ext uri="{FF2B5EF4-FFF2-40B4-BE49-F238E27FC236}">
                      <a16:creationId xmlns:a16="http://schemas.microsoft.com/office/drawing/2014/main" id="{BECCC7EF-11F2-775C-74F3-86B34CC37089}"/>
                    </a:ext>
                  </a:extLst>
                </p:cNvPr>
                <p:cNvPicPr/>
                <p:nvPr/>
              </p:nvPicPr>
              <p:blipFill>
                <a:blip r:embed="rId2328"/>
                <a:stretch>
                  <a:fillRect/>
                </a:stretch>
              </p:blipFill>
              <p:spPr>
                <a:xfrm>
                  <a:off x="9544509" y="5755356"/>
                  <a:ext cx="501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9">
              <p14:nvContentPartPr>
                <p14:cNvPr id="1200" name="Ink 1199">
                  <a:extLst>
                    <a:ext uri="{FF2B5EF4-FFF2-40B4-BE49-F238E27FC236}">
                      <a16:creationId xmlns:a16="http://schemas.microsoft.com/office/drawing/2014/main" id="{9F8541F8-886C-AA8A-EB45-53C127D0A601}"/>
                    </a:ext>
                  </a:extLst>
                </p14:cNvPr>
                <p14:cNvContentPartPr/>
                <p14:nvPr/>
              </p14:nvContentPartPr>
              <p14:xfrm>
                <a:off x="9525789" y="5854716"/>
                <a:ext cx="358560" cy="27720"/>
              </p14:xfrm>
            </p:contentPart>
          </mc:Choice>
          <mc:Fallback xmlns="">
            <p:pic>
              <p:nvPicPr>
                <p:cNvPr id="1200" name="Ink 1199">
                  <a:extLst>
                    <a:ext uri="{FF2B5EF4-FFF2-40B4-BE49-F238E27FC236}">
                      <a16:creationId xmlns:a16="http://schemas.microsoft.com/office/drawing/2014/main" id="{9F8541F8-886C-AA8A-EB45-53C127D0A601}"/>
                    </a:ext>
                  </a:extLst>
                </p:cNvPr>
                <p:cNvPicPr/>
                <p:nvPr/>
              </p:nvPicPr>
              <p:blipFill>
                <a:blip r:embed="rId2330"/>
                <a:stretch>
                  <a:fillRect/>
                </a:stretch>
              </p:blipFill>
              <p:spPr>
                <a:xfrm>
                  <a:off x="9462789" y="5792076"/>
                  <a:ext cx="484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1">
              <p14:nvContentPartPr>
                <p14:cNvPr id="1201" name="Ink 1200">
                  <a:extLst>
                    <a:ext uri="{FF2B5EF4-FFF2-40B4-BE49-F238E27FC236}">
                      <a16:creationId xmlns:a16="http://schemas.microsoft.com/office/drawing/2014/main" id="{4FB16CFD-83EC-C36C-FAC8-27E54432A6AC}"/>
                    </a:ext>
                  </a:extLst>
                </p14:cNvPr>
                <p14:cNvContentPartPr/>
                <p14:nvPr/>
              </p14:nvContentPartPr>
              <p14:xfrm>
                <a:off x="8758269" y="5939676"/>
                <a:ext cx="537840" cy="106200"/>
              </p14:xfrm>
            </p:contentPart>
          </mc:Choice>
          <mc:Fallback xmlns="">
            <p:pic>
              <p:nvPicPr>
                <p:cNvPr id="1201" name="Ink 1200">
                  <a:extLst>
                    <a:ext uri="{FF2B5EF4-FFF2-40B4-BE49-F238E27FC236}">
                      <a16:creationId xmlns:a16="http://schemas.microsoft.com/office/drawing/2014/main" id="{4FB16CFD-83EC-C36C-FAC8-27E54432A6AC}"/>
                    </a:ext>
                  </a:extLst>
                </p:cNvPr>
                <p:cNvPicPr/>
                <p:nvPr/>
              </p:nvPicPr>
              <p:blipFill>
                <a:blip r:embed="rId2332"/>
                <a:stretch>
                  <a:fillRect/>
                </a:stretch>
              </p:blipFill>
              <p:spPr>
                <a:xfrm>
                  <a:off x="8695269" y="5877036"/>
                  <a:ext cx="663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3">
              <p14:nvContentPartPr>
                <p14:cNvPr id="1202" name="Ink 1201">
                  <a:extLst>
                    <a:ext uri="{FF2B5EF4-FFF2-40B4-BE49-F238E27FC236}">
                      <a16:creationId xmlns:a16="http://schemas.microsoft.com/office/drawing/2014/main" id="{F2423582-BC82-9E53-A6C4-530BD3E0C87D}"/>
                    </a:ext>
                  </a:extLst>
                </p14:cNvPr>
                <p14:cNvContentPartPr/>
                <p14:nvPr/>
              </p14:nvContentPartPr>
              <p14:xfrm>
                <a:off x="8595549" y="6052356"/>
                <a:ext cx="117360" cy="22680"/>
              </p14:xfrm>
            </p:contentPart>
          </mc:Choice>
          <mc:Fallback xmlns="">
            <p:pic>
              <p:nvPicPr>
                <p:cNvPr id="1202" name="Ink 1201">
                  <a:extLst>
                    <a:ext uri="{FF2B5EF4-FFF2-40B4-BE49-F238E27FC236}">
                      <a16:creationId xmlns:a16="http://schemas.microsoft.com/office/drawing/2014/main" id="{F2423582-BC82-9E53-A6C4-530BD3E0C87D}"/>
                    </a:ext>
                  </a:extLst>
                </p:cNvPr>
                <p:cNvPicPr/>
                <p:nvPr/>
              </p:nvPicPr>
              <p:blipFill>
                <a:blip r:embed="rId2334"/>
                <a:stretch>
                  <a:fillRect/>
                </a:stretch>
              </p:blipFill>
              <p:spPr>
                <a:xfrm>
                  <a:off x="8532909" y="5989716"/>
                  <a:ext cx="243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5">
              <p14:nvContentPartPr>
                <p14:cNvPr id="1203" name="Ink 1202">
                  <a:extLst>
                    <a:ext uri="{FF2B5EF4-FFF2-40B4-BE49-F238E27FC236}">
                      <a16:creationId xmlns:a16="http://schemas.microsoft.com/office/drawing/2014/main" id="{2C6B4F12-17C9-8B82-317A-C2E84E62D637}"/>
                    </a:ext>
                  </a:extLst>
                </p14:cNvPr>
                <p14:cNvContentPartPr/>
                <p14:nvPr/>
              </p14:nvContentPartPr>
              <p14:xfrm>
                <a:off x="7398549" y="6009156"/>
                <a:ext cx="290520" cy="63720"/>
              </p14:xfrm>
            </p:contentPart>
          </mc:Choice>
          <mc:Fallback xmlns="">
            <p:pic>
              <p:nvPicPr>
                <p:cNvPr id="1203" name="Ink 1202">
                  <a:extLst>
                    <a:ext uri="{FF2B5EF4-FFF2-40B4-BE49-F238E27FC236}">
                      <a16:creationId xmlns:a16="http://schemas.microsoft.com/office/drawing/2014/main" id="{2C6B4F12-17C9-8B82-317A-C2E84E62D637}"/>
                    </a:ext>
                  </a:extLst>
                </p:cNvPr>
                <p:cNvPicPr/>
                <p:nvPr/>
              </p:nvPicPr>
              <p:blipFill>
                <a:blip r:embed="rId2336"/>
                <a:stretch>
                  <a:fillRect/>
                </a:stretch>
              </p:blipFill>
              <p:spPr>
                <a:xfrm>
                  <a:off x="7335909" y="5946156"/>
                  <a:ext cx="416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7">
              <p14:nvContentPartPr>
                <p14:cNvPr id="1204" name="Ink 1203">
                  <a:extLst>
                    <a:ext uri="{FF2B5EF4-FFF2-40B4-BE49-F238E27FC236}">
                      <a16:creationId xmlns:a16="http://schemas.microsoft.com/office/drawing/2014/main" id="{AC446257-1E1D-ED48-11B4-C8A59D0EC19E}"/>
                    </a:ext>
                  </a:extLst>
                </p14:cNvPr>
                <p14:cNvContentPartPr/>
                <p14:nvPr/>
              </p14:nvContentPartPr>
              <p14:xfrm>
                <a:off x="7280469" y="6063156"/>
                <a:ext cx="297360" cy="157680"/>
              </p14:xfrm>
            </p:contentPart>
          </mc:Choice>
          <mc:Fallback xmlns="">
            <p:pic>
              <p:nvPicPr>
                <p:cNvPr id="1204" name="Ink 1203">
                  <a:extLst>
                    <a:ext uri="{FF2B5EF4-FFF2-40B4-BE49-F238E27FC236}">
                      <a16:creationId xmlns:a16="http://schemas.microsoft.com/office/drawing/2014/main" id="{AC446257-1E1D-ED48-11B4-C8A59D0EC19E}"/>
                    </a:ext>
                  </a:extLst>
                </p:cNvPr>
                <p:cNvPicPr/>
                <p:nvPr/>
              </p:nvPicPr>
              <p:blipFill>
                <a:blip r:embed="rId2338"/>
                <a:stretch>
                  <a:fillRect/>
                </a:stretch>
              </p:blipFill>
              <p:spPr>
                <a:xfrm>
                  <a:off x="7217829" y="6000156"/>
                  <a:ext cx="4230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9">
              <p14:nvContentPartPr>
                <p14:cNvPr id="1205" name="Ink 1204">
                  <a:extLst>
                    <a:ext uri="{FF2B5EF4-FFF2-40B4-BE49-F238E27FC236}">
                      <a16:creationId xmlns:a16="http://schemas.microsoft.com/office/drawing/2014/main" id="{E8258375-4636-F01D-8AA6-4CF61A2106BB}"/>
                    </a:ext>
                  </a:extLst>
                </p14:cNvPr>
                <p14:cNvContentPartPr/>
                <p14:nvPr/>
              </p14:nvContentPartPr>
              <p14:xfrm>
                <a:off x="7516269" y="6211836"/>
                <a:ext cx="7200" cy="2880"/>
              </p14:xfrm>
            </p:contentPart>
          </mc:Choice>
          <mc:Fallback xmlns="">
            <p:pic>
              <p:nvPicPr>
                <p:cNvPr id="1205" name="Ink 1204">
                  <a:extLst>
                    <a:ext uri="{FF2B5EF4-FFF2-40B4-BE49-F238E27FC236}">
                      <a16:creationId xmlns:a16="http://schemas.microsoft.com/office/drawing/2014/main" id="{E8258375-4636-F01D-8AA6-4CF61A2106BB}"/>
                    </a:ext>
                  </a:extLst>
                </p:cNvPr>
                <p:cNvPicPr/>
                <p:nvPr/>
              </p:nvPicPr>
              <p:blipFill>
                <a:blip r:embed="rId2340"/>
                <a:stretch>
                  <a:fillRect/>
                </a:stretch>
              </p:blipFill>
              <p:spPr>
                <a:xfrm>
                  <a:off x="7453629" y="6149196"/>
                  <a:ext cx="132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1">
              <p14:nvContentPartPr>
                <p14:cNvPr id="1206" name="Ink 1205">
                  <a:extLst>
                    <a:ext uri="{FF2B5EF4-FFF2-40B4-BE49-F238E27FC236}">
                      <a16:creationId xmlns:a16="http://schemas.microsoft.com/office/drawing/2014/main" id="{950493A6-B104-3442-C9BA-7A03BCF1C076}"/>
                    </a:ext>
                  </a:extLst>
                </p14:cNvPr>
                <p14:cNvContentPartPr/>
                <p14:nvPr/>
              </p14:nvContentPartPr>
              <p14:xfrm>
                <a:off x="8024229" y="6197076"/>
                <a:ext cx="487080" cy="41400"/>
              </p14:xfrm>
            </p:contentPart>
          </mc:Choice>
          <mc:Fallback xmlns="">
            <p:pic>
              <p:nvPicPr>
                <p:cNvPr id="1206" name="Ink 1205">
                  <a:extLst>
                    <a:ext uri="{FF2B5EF4-FFF2-40B4-BE49-F238E27FC236}">
                      <a16:creationId xmlns:a16="http://schemas.microsoft.com/office/drawing/2014/main" id="{950493A6-B104-3442-C9BA-7A03BCF1C076}"/>
                    </a:ext>
                  </a:extLst>
                </p:cNvPr>
                <p:cNvPicPr/>
                <p:nvPr/>
              </p:nvPicPr>
              <p:blipFill>
                <a:blip r:embed="rId2342"/>
                <a:stretch>
                  <a:fillRect/>
                </a:stretch>
              </p:blipFill>
              <p:spPr>
                <a:xfrm>
                  <a:off x="7961229" y="6134076"/>
                  <a:ext cx="61272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3" name="Group 1222">
            <a:extLst>
              <a:ext uri="{FF2B5EF4-FFF2-40B4-BE49-F238E27FC236}">
                <a16:creationId xmlns:a16="http://schemas.microsoft.com/office/drawing/2014/main" id="{C9347A25-0A91-3AB9-BCBA-1320E710BCF1}"/>
              </a:ext>
            </a:extLst>
          </p:cNvPr>
          <p:cNvGrpSpPr/>
          <p:nvPr/>
        </p:nvGrpSpPr>
        <p:grpSpPr>
          <a:xfrm>
            <a:off x="6886989" y="5004396"/>
            <a:ext cx="3670200" cy="432360"/>
            <a:chOff x="6886989" y="5004396"/>
            <a:chExt cx="3670200" cy="4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3">
              <p14:nvContentPartPr>
                <p14:cNvPr id="1176" name="Ink 1175">
                  <a:extLst>
                    <a:ext uri="{FF2B5EF4-FFF2-40B4-BE49-F238E27FC236}">
                      <a16:creationId xmlns:a16="http://schemas.microsoft.com/office/drawing/2014/main" id="{4E7030F1-1ABC-25FA-B1EC-B583F4722E7D}"/>
                    </a:ext>
                  </a:extLst>
                </p14:cNvPr>
                <p14:cNvContentPartPr/>
                <p14:nvPr/>
              </p14:nvContentPartPr>
              <p14:xfrm>
                <a:off x="8154189" y="5249556"/>
                <a:ext cx="30600" cy="1080"/>
              </p14:xfrm>
            </p:contentPart>
          </mc:Choice>
          <mc:Fallback xmlns="">
            <p:pic>
              <p:nvPicPr>
                <p:cNvPr id="1176" name="Ink 1175">
                  <a:extLst>
                    <a:ext uri="{FF2B5EF4-FFF2-40B4-BE49-F238E27FC236}">
                      <a16:creationId xmlns:a16="http://schemas.microsoft.com/office/drawing/2014/main" id="{4E7030F1-1ABC-25FA-B1EC-B583F4722E7D}"/>
                    </a:ext>
                  </a:extLst>
                </p:cNvPr>
                <p:cNvPicPr/>
                <p:nvPr/>
              </p:nvPicPr>
              <p:blipFill>
                <a:blip r:embed="rId2344"/>
                <a:stretch>
                  <a:fillRect/>
                </a:stretch>
              </p:blipFill>
              <p:spPr>
                <a:xfrm>
                  <a:off x="8091549" y="5186916"/>
                  <a:ext cx="156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5">
              <p14:nvContentPartPr>
                <p14:cNvPr id="1177" name="Ink 1176">
                  <a:extLst>
                    <a:ext uri="{FF2B5EF4-FFF2-40B4-BE49-F238E27FC236}">
                      <a16:creationId xmlns:a16="http://schemas.microsoft.com/office/drawing/2014/main" id="{F5A1A6F3-B020-1181-4EA8-FF324BE6C237}"/>
                    </a:ext>
                  </a:extLst>
                </p14:cNvPr>
                <p14:cNvContentPartPr/>
                <p14:nvPr/>
              </p14:nvContentPartPr>
              <p14:xfrm>
                <a:off x="8977509" y="5218596"/>
                <a:ext cx="725040" cy="32040"/>
              </p14:xfrm>
            </p:contentPart>
          </mc:Choice>
          <mc:Fallback xmlns="">
            <p:pic>
              <p:nvPicPr>
                <p:cNvPr id="1177" name="Ink 1176">
                  <a:extLst>
                    <a:ext uri="{FF2B5EF4-FFF2-40B4-BE49-F238E27FC236}">
                      <a16:creationId xmlns:a16="http://schemas.microsoft.com/office/drawing/2014/main" id="{F5A1A6F3-B020-1181-4EA8-FF324BE6C237}"/>
                    </a:ext>
                  </a:extLst>
                </p:cNvPr>
                <p:cNvPicPr/>
                <p:nvPr/>
              </p:nvPicPr>
              <p:blipFill>
                <a:blip r:embed="rId2346"/>
                <a:stretch>
                  <a:fillRect/>
                </a:stretch>
              </p:blipFill>
              <p:spPr>
                <a:xfrm>
                  <a:off x="8914869" y="5155596"/>
                  <a:ext cx="850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7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418961DB-FE02-DD01-4154-70EEB44DFA50}"/>
                    </a:ext>
                  </a:extLst>
                </p14:cNvPr>
                <p14:cNvContentPartPr/>
                <p14:nvPr/>
              </p14:nvContentPartPr>
              <p14:xfrm>
                <a:off x="8312949" y="5239116"/>
                <a:ext cx="2160" cy="1080"/>
              </p14:xfrm>
            </p:contentPart>
          </mc:Choice>
          <mc:Fallback xmlns=""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418961DB-FE02-DD01-4154-70EEB44DFA50}"/>
                    </a:ext>
                  </a:extLst>
                </p:cNvPr>
                <p:cNvPicPr/>
                <p:nvPr/>
              </p:nvPicPr>
              <p:blipFill>
                <a:blip r:embed="rId2348"/>
                <a:stretch>
                  <a:fillRect/>
                </a:stretch>
              </p:blipFill>
              <p:spPr>
                <a:xfrm>
                  <a:off x="8250309" y="5176476"/>
                  <a:ext cx="127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9">
              <p14:nvContentPartPr>
                <p14:cNvPr id="1179" name="Ink 1178">
                  <a:extLst>
                    <a:ext uri="{FF2B5EF4-FFF2-40B4-BE49-F238E27FC236}">
                      <a16:creationId xmlns:a16="http://schemas.microsoft.com/office/drawing/2014/main" id="{277147A6-C581-655E-F486-8B6A8DF1D13D}"/>
                    </a:ext>
                  </a:extLst>
                </p14:cNvPr>
                <p14:cNvContentPartPr/>
                <p14:nvPr/>
              </p14:nvContentPartPr>
              <p14:xfrm>
                <a:off x="8163549" y="5221116"/>
                <a:ext cx="299880" cy="21960"/>
              </p14:xfrm>
            </p:contentPart>
          </mc:Choice>
          <mc:Fallback xmlns="">
            <p:pic>
              <p:nvPicPr>
                <p:cNvPr id="1179" name="Ink 1178">
                  <a:extLst>
                    <a:ext uri="{FF2B5EF4-FFF2-40B4-BE49-F238E27FC236}">
                      <a16:creationId xmlns:a16="http://schemas.microsoft.com/office/drawing/2014/main" id="{277147A6-C581-655E-F486-8B6A8DF1D13D}"/>
                    </a:ext>
                  </a:extLst>
                </p:cNvPr>
                <p:cNvPicPr/>
                <p:nvPr/>
              </p:nvPicPr>
              <p:blipFill>
                <a:blip r:embed="rId2350"/>
                <a:stretch>
                  <a:fillRect/>
                </a:stretch>
              </p:blipFill>
              <p:spPr>
                <a:xfrm>
                  <a:off x="8100909" y="5158476"/>
                  <a:ext cx="425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1">
              <p14:nvContentPartPr>
                <p14:cNvPr id="1180" name="Ink 1179">
                  <a:extLst>
                    <a:ext uri="{FF2B5EF4-FFF2-40B4-BE49-F238E27FC236}">
                      <a16:creationId xmlns:a16="http://schemas.microsoft.com/office/drawing/2014/main" id="{0165889C-32D4-0BC2-7B6F-C405BFC808E1}"/>
                    </a:ext>
                  </a:extLst>
                </p14:cNvPr>
                <p14:cNvContentPartPr/>
                <p14:nvPr/>
              </p14:nvContentPartPr>
              <p14:xfrm>
                <a:off x="8580069" y="5226156"/>
                <a:ext cx="326520" cy="20880"/>
              </p14:xfrm>
            </p:contentPart>
          </mc:Choice>
          <mc:Fallback xmlns="">
            <p:pic>
              <p:nvPicPr>
                <p:cNvPr id="1180" name="Ink 1179">
                  <a:extLst>
                    <a:ext uri="{FF2B5EF4-FFF2-40B4-BE49-F238E27FC236}">
                      <a16:creationId xmlns:a16="http://schemas.microsoft.com/office/drawing/2014/main" id="{0165889C-32D4-0BC2-7B6F-C405BFC808E1}"/>
                    </a:ext>
                  </a:extLst>
                </p:cNvPr>
                <p:cNvPicPr/>
                <p:nvPr/>
              </p:nvPicPr>
              <p:blipFill>
                <a:blip r:embed="rId2352"/>
                <a:stretch>
                  <a:fillRect/>
                </a:stretch>
              </p:blipFill>
              <p:spPr>
                <a:xfrm>
                  <a:off x="8517429" y="5163516"/>
                  <a:ext cx="452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3">
              <p14:nvContentPartPr>
                <p14:cNvPr id="1182" name="Ink 1181">
                  <a:extLst>
                    <a:ext uri="{FF2B5EF4-FFF2-40B4-BE49-F238E27FC236}">
                      <a16:creationId xmlns:a16="http://schemas.microsoft.com/office/drawing/2014/main" id="{6452AEB1-13EA-4B0A-E4E0-EC1089B1BAAF}"/>
                    </a:ext>
                  </a:extLst>
                </p14:cNvPr>
                <p14:cNvContentPartPr/>
                <p14:nvPr/>
              </p14:nvContentPartPr>
              <p14:xfrm>
                <a:off x="7364349" y="5352516"/>
                <a:ext cx="158400" cy="23400"/>
              </p14:xfrm>
            </p:contentPart>
          </mc:Choice>
          <mc:Fallback xmlns="">
            <p:pic>
              <p:nvPicPr>
                <p:cNvPr id="1182" name="Ink 1181">
                  <a:extLst>
                    <a:ext uri="{FF2B5EF4-FFF2-40B4-BE49-F238E27FC236}">
                      <a16:creationId xmlns:a16="http://schemas.microsoft.com/office/drawing/2014/main" id="{6452AEB1-13EA-4B0A-E4E0-EC1089B1BAAF}"/>
                    </a:ext>
                  </a:extLst>
                </p:cNvPr>
                <p:cNvPicPr/>
                <p:nvPr/>
              </p:nvPicPr>
              <p:blipFill>
                <a:blip r:embed="rId2354"/>
                <a:stretch>
                  <a:fillRect/>
                </a:stretch>
              </p:blipFill>
              <p:spPr>
                <a:xfrm>
                  <a:off x="7301709" y="5289876"/>
                  <a:ext cx="2840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5">
              <p14:nvContentPartPr>
                <p14:cNvPr id="1183" name="Ink 1182">
                  <a:extLst>
                    <a:ext uri="{FF2B5EF4-FFF2-40B4-BE49-F238E27FC236}">
                      <a16:creationId xmlns:a16="http://schemas.microsoft.com/office/drawing/2014/main" id="{71E257B6-F670-C356-0CAB-D9C2D2C9A6C2}"/>
                    </a:ext>
                  </a:extLst>
                </p14:cNvPr>
                <p14:cNvContentPartPr/>
                <p14:nvPr/>
              </p14:nvContentPartPr>
              <p14:xfrm>
                <a:off x="7285149" y="5321916"/>
                <a:ext cx="340920" cy="42120"/>
              </p14:xfrm>
            </p:contentPart>
          </mc:Choice>
          <mc:Fallback xmlns="">
            <p:pic>
              <p:nvPicPr>
                <p:cNvPr id="1183" name="Ink 1182">
                  <a:extLst>
                    <a:ext uri="{FF2B5EF4-FFF2-40B4-BE49-F238E27FC236}">
                      <a16:creationId xmlns:a16="http://schemas.microsoft.com/office/drawing/2014/main" id="{71E257B6-F670-C356-0CAB-D9C2D2C9A6C2}"/>
                    </a:ext>
                  </a:extLst>
                </p:cNvPr>
                <p:cNvPicPr/>
                <p:nvPr/>
              </p:nvPicPr>
              <p:blipFill>
                <a:blip r:embed="rId2356"/>
                <a:stretch>
                  <a:fillRect/>
                </a:stretch>
              </p:blipFill>
              <p:spPr>
                <a:xfrm>
                  <a:off x="7222509" y="5258916"/>
                  <a:ext cx="466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7">
              <p14:nvContentPartPr>
                <p14:cNvPr id="1184" name="Ink 1183">
                  <a:extLst>
                    <a:ext uri="{FF2B5EF4-FFF2-40B4-BE49-F238E27FC236}">
                      <a16:creationId xmlns:a16="http://schemas.microsoft.com/office/drawing/2014/main" id="{5EF04E64-3417-C36E-68A0-195CB00EFA41}"/>
                    </a:ext>
                  </a:extLst>
                </p14:cNvPr>
                <p14:cNvContentPartPr/>
                <p14:nvPr/>
              </p14:nvContentPartPr>
              <p14:xfrm>
                <a:off x="7291989" y="5331996"/>
                <a:ext cx="164160" cy="40680"/>
              </p14:xfrm>
            </p:contentPart>
          </mc:Choice>
          <mc:Fallback xmlns="">
            <p:pic>
              <p:nvPicPr>
                <p:cNvPr id="1184" name="Ink 1183">
                  <a:extLst>
                    <a:ext uri="{FF2B5EF4-FFF2-40B4-BE49-F238E27FC236}">
                      <a16:creationId xmlns:a16="http://schemas.microsoft.com/office/drawing/2014/main" id="{5EF04E64-3417-C36E-68A0-195CB00EFA41}"/>
                    </a:ext>
                  </a:extLst>
                </p:cNvPr>
                <p:cNvPicPr/>
                <p:nvPr/>
              </p:nvPicPr>
              <p:blipFill>
                <a:blip r:embed="rId2358"/>
                <a:stretch>
                  <a:fillRect/>
                </a:stretch>
              </p:blipFill>
              <p:spPr>
                <a:xfrm>
                  <a:off x="7228989" y="5269356"/>
                  <a:ext cx="289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9">
              <p14:nvContentPartPr>
                <p14:cNvPr id="1185" name="Ink 1184">
                  <a:extLst>
                    <a:ext uri="{FF2B5EF4-FFF2-40B4-BE49-F238E27FC236}">
                      <a16:creationId xmlns:a16="http://schemas.microsoft.com/office/drawing/2014/main" id="{2F1E22E6-2D5D-2806-D41F-DCA779EB5840}"/>
                    </a:ext>
                  </a:extLst>
                </p14:cNvPr>
                <p14:cNvContentPartPr/>
                <p14:nvPr/>
              </p14:nvContentPartPr>
              <p14:xfrm>
                <a:off x="7479189" y="5397156"/>
                <a:ext cx="165960" cy="39600"/>
              </p14:xfrm>
            </p:contentPart>
          </mc:Choice>
          <mc:Fallback xmlns="">
            <p:pic>
              <p:nvPicPr>
                <p:cNvPr id="1185" name="Ink 1184">
                  <a:extLst>
                    <a:ext uri="{FF2B5EF4-FFF2-40B4-BE49-F238E27FC236}">
                      <a16:creationId xmlns:a16="http://schemas.microsoft.com/office/drawing/2014/main" id="{2F1E22E6-2D5D-2806-D41F-DCA779EB5840}"/>
                    </a:ext>
                  </a:extLst>
                </p:cNvPr>
                <p:cNvPicPr/>
                <p:nvPr/>
              </p:nvPicPr>
              <p:blipFill>
                <a:blip r:embed="rId2360"/>
                <a:stretch>
                  <a:fillRect/>
                </a:stretch>
              </p:blipFill>
              <p:spPr>
                <a:xfrm>
                  <a:off x="7416189" y="5334516"/>
                  <a:ext cx="291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1">
              <p14:nvContentPartPr>
                <p14:cNvPr id="1186" name="Ink 1185">
                  <a:extLst>
                    <a:ext uri="{FF2B5EF4-FFF2-40B4-BE49-F238E27FC236}">
                      <a16:creationId xmlns:a16="http://schemas.microsoft.com/office/drawing/2014/main" id="{10E426A4-E353-7C69-94EF-A2AE40F4F6EF}"/>
                    </a:ext>
                  </a:extLst>
                </p14:cNvPr>
                <p14:cNvContentPartPr/>
                <p14:nvPr/>
              </p14:nvContentPartPr>
              <p14:xfrm>
                <a:off x="7950429" y="5418396"/>
                <a:ext cx="196920" cy="9000"/>
              </p14:xfrm>
            </p:contentPart>
          </mc:Choice>
          <mc:Fallback xmlns="">
            <p:pic>
              <p:nvPicPr>
                <p:cNvPr id="1186" name="Ink 1185">
                  <a:extLst>
                    <a:ext uri="{FF2B5EF4-FFF2-40B4-BE49-F238E27FC236}">
                      <a16:creationId xmlns:a16="http://schemas.microsoft.com/office/drawing/2014/main" id="{10E426A4-E353-7C69-94EF-A2AE40F4F6EF}"/>
                    </a:ext>
                  </a:extLst>
                </p:cNvPr>
                <p:cNvPicPr/>
                <p:nvPr/>
              </p:nvPicPr>
              <p:blipFill>
                <a:blip r:embed="rId2362"/>
                <a:stretch>
                  <a:fillRect/>
                </a:stretch>
              </p:blipFill>
              <p:spPr>
                <a:xfrm>
                  <a:off x="7887429" y="5355396"/>
                  <a:ext cx="322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3">
              <p14:nvContentPartPr>
                <p14:cNvPr id="1187" name="Ink 1186">
                  <a:extLst>
                    <a:ext uri="{FF2B5EF4-FFF2-40B4-BE49-F238E27FC236}">
                      <a16:creationId xmlns:a16="http://schemas.microsoft.com/office/drawing/2014/main" id="{AD78EA34-2E2F-480A-B2BF-92AC5C7C6107}"/>
                    </a:ext>
                  </a:extLst>
                </p14:cNvPr>
                <p14:cNvContentPartPr/>
                <p14:nvPr/>
              </p14:nvContentPartPr>
              <p14:xfrm>
                <a:off x="7779789" y="5254236"/>
                <a:ext cx="46800" cy="1080"/>
              </p14:xfrm>
            </p:contentPart>
          </mc:Choice>
          <mc:Fallback xmlns="">
            <p:pic>
              <p:nvPicPr>
                <p:cNvPr id="1187" name="Ink 1186">
                  <a:extLst>
                    <a:ext uri="{FF2B5EF4-FFF2-40B4-BE49-F238E27FC236}">
                      <a16:creationId xmlns:a16="http://schemas.microsoft.com/office/drawing/2014/main" id="{AD78EA34-2E2F-480A-B2BF-92AC5C7C6107}"/>
                    </a:ext>
                  </a:extLst>
                </p:cNvPr>
                <p:cNvPicPr/>
                <p:nvPr/>
              </p:nvPicPr>
              <p:blipFill>
                <a:blip r:embed="rId2364"/>
                <a:stretch>
                  <a:fillRect/>
                </a:stretch>
              </p:blipFill>
              <p:spPr>
                <a:xfrm>
                  <a:off x="7717149" y="5191236"/>
                  <a:ext cx="1724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5">
              <p14:nvContentPartPr>
                <p14:cNvPr id="1188" name="Ink 1187">
                  <a:extLst>
                    <a:ext uri="{FF2B5EF4-FFF2-40B4-BE49-F238E27FC236}">
                      <a16:creationId xmlns:a16="http://schemas.microsoft.com/office/drawing/2014/main" id="{28CEF244-B28B-9684-7DC5-9F20A0A3D171}"/>
                    </a:ext>
                  </a:extLst>
                </p14:cNvPr>
                <p14:cNvContentPartPr/>
                <p14:nvPr/>
              </p14:nvContentPartPr>
              <p14:xfrm>
                <a:off x="7744509" y="5245236"/>
                <a:ext cx="398520" cy="27000"/>
              </p14:xfrm>
            </p:contentPart>
          </mc:Choice>
          <mc:Fallback xmlns="">
            <p:pic>
              <p:nvPicPr>
                <p:cNvPr id="1188" name="Ink 1187">
                  <a:extLst>
                    <a:ext uri="{FF2B5EF4-FFF2-40B4-BE49-F238E27FC236}">
                      <a16:creationId xmlns:a16="http://schemas.microsoft.com/office/drawing/2014/main" id="{28CEF244-B28B-9684-7DC5-9F20A0A3D171}"/>
                    </a:ext>
                  </a:extLst>
                </p:cNvPr>
                <p:cNvPicPr/>
                <p:nvPr/>
              </p:nvPicPr>
              <p:blipFill>
                <a:blip r:embed="rId2366"/>
                <a:stretch>
                  <a:fillRect/>
                </a:stretch>
              </p:blipFill>
              <p:spPr>
                <a:xfrm>
                  <a:off x="7681509" y="5182596"/>
                  <a:ext cx="524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7">
              <p14:nvContentPartPr>
                <p14:cNvPr id="1208" name="Ink 1207">
                  <a:extLst>
                    <a:ext uri="{FF2B5EF4-FFF2-40B4-BE49-F238E27FC236}">
                      <a16:creationId xmlns:a16="http://schemas.microsoft.com/office/drawing/2014/main" id="{D5FF23A1-C284-9AD4-7D6B-A13F071058D2}"/>
                    </a:ext>
                  </a:extLst>
                </p14:cNvPr>
                <p14:cNvContentPartPr/>
                <p14:nvPr/>
              </p14:nvContentPartPr>
              <p14:xfrm>
                <a:off x="6886989" y="5102316"/>
                <a:ext cx="373680" cy="26640"/>
              </p14:xfrm>
            </p:contentPart>
          </mc:Choice>
          <mc:Fallback xmlns="">
            <p:pic>
              <p:nvPicPr>
                <p:cNvPr id="1208" name="Ink 1207">
                  <a:extLst>
                    <a:ext uri="{FF2B5EF4-FFF2-40B4-BE49-F238E27FC236}">
                      <a16:creationId xmlns:a16="http://schemas.microsoft.com/office/drawing/2014/main" id="{D5FF23A1-C284-9AD4-7D6B-A13F071058D2}"/>
                    </a:ext>
                  </a:extLst>
                </p:cNvPr>
                <p:cNvPicPr/>
                <p:nvPr/>
              </p:nvPicPr>
              <p:blipFill>
                <a:blip r:embed="rId2368"/>
                <a:stretch>
                  <a:fillRect/>
                </a:stretch>
              </p:blipFill>
              <p:spPr>
                <a:xfrm>
                  <a:off x="6824349" y="5039676"/>
                  <a:ext cx="499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9">
              <p14:nvContentPartPr>
                <p14:cNvPr id="1209" name="Ink 1208">
                  <a:extLst>
                    <a:ext uri="{FF2B5EF4-FFF2-40B4-BE49-F238E27FC236}">
                      <a16:creationId xmlns:a16="http://schemas.microsoft.com/office/drawing/2014/main" id="{4D875B4B-70B6-9502-5A4C-37C8CAF49739}"/>
                    </a:ext>
                  </a:extLst>
                </p14:cNvPr>
                <p14:cNvContentPartPr/>
                <p14:nvPr/>
              </p14:nvContentPartPr>
              <p14:xfrm>
                <a:off x="7117749" y="5121396"/>
                <a:ext cx="6120" cy="1440"/>
              </p14:xfrm>
            </p:contentPart>
          </mc:Choice>
          <mc:Fallback xmlns="">
            <p:pic>
              <p:nvPicPr>
                <p:cNvPr id="1209" name="Ink 1208">
                  <a:extLst>
                    <a:ext uri="{FF2B5EF4-FFF2-40B4-BE49-F238E27FC236}">
                      <a16:creationId xmlns:a16="http://schemas.microsoft.com/office/drawing/2014/main" id="{4D875B4B-70B6-9502-5A4C-37C8CAF49739}"/>
                    </a:ext>
                  </a:extLst>
                </p:cNvPr>
                <p:cNvPicPr/>
                <p:nvPr/>
              </p:nvPicPr>
              <p:blipFill>
                <a:blip r:embed="rId2370"/>
                <a:stretch>
                  <a:fillRect/>
                </a:stretch>
              </p:blipFill>
              <p:spPr>
                <a:xfrm>
                  <a:off x="7054749" y="5058756"/>
                  <a:ext cx="1317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1">
              <p14:nvContentPartPr>
                <p14:cNvPr id="1210" name="Ink 1209">
                  <a:extLst>
                    <a:ext uri="{FF2B5EF4-FFF2-40B4-BE49-F238E27FC236}">
                      <a16:creationId xmlns:a16="http://schemas.microsoft.com/office/drawing/2014/main" id="{36A1D488-0EC0-B098-2B82-59D6239167D7}"/>
                    </a:ext>
                  </a:extLst>
                </p14:cNvPr>
                <p14:cNvContentPartPr/>
                <p14:nvPr/>
              </p14:nvContentPartPr>
              <p14:xfrm>
                <a:off x="7793469" y="5072436"/>
                <a:ext cx="4680" cy="1440"/>
              </p14:xfrm>
            </p:contentPart>
          </mc:Choice>
          <mc:Fallback xmlns="">
            <p:pic>
              <p:nvPicPr>
                <p:cNvPr id="1210" name="Ink 1209">
                  <a:extLst>
                    <a:ext uri="{FF2B5EF4-FFF2-40B4-BE49-F238E27FC236}">
                      <a16:creationId xmlns:a16="http://schemas.microsoft.com/office/drawing/2014/main" id="{36A1D488-0EC0-B098-2B82-59D6239167D7}"/>
                    </a:ext>
                  </a:extLst>
                </p:cNvPr>
                <p:cNvPicPr/>
                <p:nvPr/>
              </p:nvPicPr>
              <p:blipFill>
                <a:blip r:embed="rId2372"/>
                <a:stretch>
                  <a:fillRect/>
                </a:stretch>
              </p:blipFill>
              <p:spPr>
                <a:xfrm>
                  <a:off x="7730829" y="5009436"/>
                  <a:ext cx="130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3">
              <p14:nvContentPartPr>
                <p14:cNvPr id="1211" name="Ink 1210">
                  <a:extLst>
                    <a:ext uri="{FF2B5EF4-FFF2-40B4-BE49-F238E27FC236}">
                      <a16:creationId xmlns:a16="http://schemas.microsoft.com/office/drawing/2014/main" id="{2DA17816-FF37-E005-BD6D-1E2BB0078B59}"/>
                    </a:ext>
                  </a:extLst>
                </p14:cNvPr>
                <p14:cNvContentPartPr/>
                <p14:nvPr/>
              </p14:nvContentPartPr>
              <p14:xfrm>
                <a:off x="7792029" y="5060196"/>
                <a:ext cx="401760" cy="29520"/>
              </p14:xfrm>
            </p:contentPart>
          </mc:Choice>
          <mc:Fallback xmlns="">
            <p:pic>
              <p:nvPicPr>
                <p:cNvPr id="1211" name="Ink 1210">
                  <a:extLst>
                    <a:ext uri="{FF2B5EF4-FFF2-40B4-BE49-F238E27FC236}">
                      <a16:creationId xmlns:a16="http://schemas.microsoft.com/office/drawing/2014/main" id="{2DA17816-FF37-E005-BD6D-1E2BB0078B59}"/>
                    </a:ext>
                  </a:extLst>
                </p:cNvPr>
                <p:cNvPicPr/>
                <p:nvPr/>
              </p:nvPicPr>
              <p:blipFill>
                <a:blip r:embed="rId2374"/>
                <a:stretch>
                  <a:fillRect/>
                </a:stretch>
              </p:blipFill>
              <p:spPr>
                <a:xfrm>
                  <a:off x="7729029" y="4997196"/>
                  <a:ext cx="527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5">
              <p14:nvContentPartPr>
                <p14:cNvPr id="1212" name="Ink 1211">
                  <a:extLst>
                    <a:ext uri="{FF2B5EF4-FFF2-40B4-BE49-F238E27FC236}">
                      <a16:creationId xmlns:a16="http://schemas.microsoft.com/office/drawing/2014/main" id="{4DD95531-1663-AC74-8548-0CE9076F51AF}"/>
                    </a:ext>
                  </a:extLst>
                </p14:cNvPr>
                <p14:cNvContentPartPr/>
                <p14:nvPr/>
              </p14:nvContentPartPr>
              <p14:xfrm>
                <a:off x="7241229" y="5134356"/>
                <a:ext cx="35640" cy="1080"/>
              </p14:xfrm>
            </p:contentPart>
          </mc:Choice>
          <mc:Fallback xmlns="">
            <p:pic>
              <p:nvPicPr>
                <p:cNvPr id="1212" name="Ink 1211">
                  <a:extLst>
                    <a:ext uri="{FF2B5EF4-FFF2-40B4-BE49-F238E27FC236}">
                      <a16:creationId xmlns:a16="http://schemas.microsoft.com/office/drawing/2014/main" id="{4DD95531-1663-AC74-8548-0CE9076F51AF}"/>
                    </a:ext>
                  </a:extLst>
                </p:cNvPr>
                <p:cNvPicPr/>
                <p:nvPr/>
              </p:nvPicPr>
              <p:blipFill>
                <a:blip r:embed="rId2376"/>
                <a:stretch>
                  <a:fillRect/>
                </a:stretch>
              </p:blipFill>
              <p:spPr>
                <a:xfrm>
                  <a:off x="7178229" y="5071716"/>
                  <a:ext cx="161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7">
              <p14:nvContentPartPr>
                <p14:cNvPr id="1213" name="Ink 1212">
                  <a:extLst>
                    <a:ext uri="{FF2B5EF4-FFF2-40B4-BE49-F238E27FC236}">
                      <a16:creationId xmlns:a16="http://schemas.microsoft.com/office/drawing/2014/main" id="{F42C75E4-2DE1-9503-1E03-54AB0B05015C}"/>
                    </a:ext>
                  </a:extLst>
                </p14:cNvPr>
                <p14:cNvContentPartPr/>
                <p14:nvPr/>
              </p14:nvContentPartPr>
              <p14:xfrm>
                <a:off x="7322949" y="5115996"/>
                <a:ext cx="142920" cy="7200"/>
              </p14:xfrm>
            </p:contentPart>
          </mc:Choice>
          <mc:Fallback xmlns="">
            <p:pic>
              <p:nvPicPr>
                <p:cNvPr id="1213" name="Ink 1212">
                  <a:extLst>
                    <a:ext uri="{FF2B5EF4-FFF2-40B4-BE49-F238E27FC236}">
                      <a16:creationId xmlns:a16="http://schemas.microsoft.com/office/drawing/2014/main" id="{F42C75E4-2DE1-9503-1E03-54AB0B05015C}"/>
                    </a:ext>
                  </a:extLst>
                </p:cNvPr>
                <p:cNvPicPr/>
                <p:nvPr/>
              </p:nvPicPr>
              <p:blipFill>
                <a:blip r:embed="rId2378"/>
                <a:stretch>
                  <a:fillRect/>
                </a:stretch>
              </p:blipFill>
              <p:spPr>
                <a:xfrm>
                  <a:off x="7259949" y="5052996"/>
                  <a:ext cx="268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9">
              <p14:nvContentPartPr>
                <p14:cNvPr id="1214" name="Ink 1213">
                  <a:extLst>
                    <a:ext uri="{FF2B5EF4-FFF2-40B4-BE49-F238E27FC236}">
                      <a16:creationId xmlns:a16="http://schemas.microsoft.com/office/drawing/2014/main" id="{3A729566-BDA9-FF62-9E65-7EDEF823D4EC}"/>
                    </a:ext>
                  </a:extLst>
                </p14:cNvPr>
                <p14:cNvContentPartPr/>
                <p14:nvPr/>
              </p14:nvContentPartPr>
              <p14:xfrm>
                <a:off x="7715349" y="5123196"/>
                <a:ext cx="48240" cy="8280"/>
              </p14:xfrm>
            </p:contentPart>
          </mc:Choice>
          <mc:Fallback xmlns="">
            <p:pic>
              <p:nvPicPr>
                <p:cNvPr id="1214" name="Ink 1213">
                  <a:extLst>
                    <a:ext uri="{FF2B5EF4-FFF2-40B4-BE49-F238E27FC236}">
                      <a16:creationId xmlns:a16="http://schemas.microsoft.com/office/drawing/2014/main" id="{3A729566-BDA9-FF62-9E65-7EDEF823D4EC}"/>
                    </a:ext>
                  </a:extLst>
                </p:cNvPr>
                <p:cNvPicPr/>
                <p:nvPr/>
              </p:nvPicPr>
              <p:blipFill>
                <a:blip r:embed="rId2380"/>
                <a:stretch>
                  <a:fillRect/>
                </a:stretch>
              </p:blipFill>
              <p:spPr>
                <a:xfrm>
                  <a:off x="7652709" y="5060556"/>
                  <a:ext cx="173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1">
              <p14:nvContentPartPr>
                <p14:cNvPr id="1215" name="Ink 1214">
                  <a:extLst>
                    <a:ext uri="{FF2B5EF4-FFF2-40B4-BE49-F238E27FC236}">
                      <a16:creationId xmlns:a16="http://schemas.microsoft.com/office/drawing/2014/main" id="{76EDB97B-9107-D421-12B7-6149789F4DE9}"/>
                    </a:ext>
                  </a:extLst>
                </p14:cNvPr>
                <p14:cNvContentPartPr/>
                <p14:nvPr/>
              </p14:nvContentPartPr>
              <p14:xfrm>
                <a:off x="9679509" y="5004396"/>
                <a:ext cx="877680" cy="42480"/>
              </p14:xfrm>
            </p:contentPart>
          </mc:Choice>
          <mc:Fallback xmlns="">
            <p:pic>
              <p:nvPicPr>
                <p:cNvPr id="1215" name="Ink 1214">
                  <a:extLst>
                    <a:ext uri="{FF2B5EF4-FFF2-40B4-BE49-F238E27FC236}">
                      <a16:creationId xmlns:a16="http://schemas.microsoft.com/office/drawing/2014/main" id="{76EDB97B-9107-D421-12B7-6149789F4DE9}"/>
                    </a:ext>
                  </a:extLst>
                </p:cNvPr>
                <p:cNvPicPr/>
                <p:nvPr/>
              </p:nvPicPr>
              <p:blipFill>
                <a:blip r:embed="rId2382"/>
                <a:stretch>
                  <a:fillRect/>
                </a:stretch>
              </p:blipFill>
              <p:spPr>
                <a:xfrm>
                  <a:off x="9616509" y="4941396"/>
                  <a:ext cx="10033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2" name="Group 1221">
            <a:extLst>
              <a:ext uri="{FF2B5EF4-FFF2-40B4-BE49-F238E27FC236}">
                <a16:creationId xmlns:a16="http://schemas.microsoft.com/office/drawing/2014/main" id="{BAFF13DC-AB04-7FD1-7484-BA0F9BA402DF}"/>
              </a:ext>
            </a:extLst>
          </p:cNvPr>
          <p:cNvGrpSpPr/>
          <p:nvPr/>
        </p:nvGrpSpPr>
        <p:grpSpPr>
          <a:xfrm>
            <a:off x="8986149" y="4863636"/>
            <a:ext cx="445680" cy="8280"/>
            <a:chOff x="8986149" y="4863636"/>
            <a:chExt cx="445680" cy="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3">
              <p14:nvContentPartPr>
                <p14:cNvPr id="1216" name="Ink 1215">
                  <a:extLst>
                    <a:ext uri="{FF2B5EF4-FFF2-40B4-BE49-F238E27FC236}">
                      <a16:creationId xmlns:a16="http://schemas.microsoft.com/office/drawing/2014/main" id="{E260C43A-6F72-AC65-17EF-FBEF50DF0735}"/>
                    </a:ext>
                  </a:extLst>
                </p14:cNvPr>
                <p14:cNvContentPartPr/>
                <p14:nvPr/>
              </p14:nvContentPartPr>
              <p14:xfrm>
                <a:off x="8986149" y="4863636"/>
                <a:ext cx="58680" cy="7920"/>
              </p14:xfrm>
            </p:contentPart>
          </mc:Choice>
          <mc:Fallback xmlns="">
            <p:pic>
              <p:nvPicPr>
                <p:cNvPr id="1216" name="Ink 1215">
                  <a:extLst>
                    <a:ext uri="{FF2B5EF4-FFF2-40B4-BE49-F238E27FC236}">
                      <a16:creationId xmlns:a16="http://schemas.microsoft.com/office/drawing/2014/main" id="{E260C43A-6F72-AC65-17EF-FBEF50DF0735}"/>
                    </a:ext>
                  </a:extLst>
                </p:cNvPr>
                <p:cNvPicPr/>
                <p:nvPr/>
              </p:nvPicPr>
              <p:blipFill>
                <a:blip r:embed="rId2384"/>
                <a:stretch>
                  <a:fillRect/>
                </a:stretch>
              </p:blipFill>
              <p:spPr>
                <a:xfrm>
                  <a:off x="8923509" y="4800636"/>
                  <a:ext cx="184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5">
              <p14:nvContentPartPr>
                <p14:cNvPr id="1217" name="Ink 1216">
                  <a:extLst>
                    <a:ext uri="{FF2B5EF4-FFF2-40B4-BE49-F238E27FC236}">
                      <a16:creationId xmlns:a16="http://schemas.microsoft.com/office/drawing/2014/main" id="{3A85FC72-AF17-F2F3-DD0B-924242B128FD}"/>
                    </a:ext>
                  </a:extLst>
                </p14:cNvPr>
                <p14:cNvContentPartPr/>
                <p14:nvPr/>
              </p14:nvContentPartPr>
              <p14:xfrm>
                <a:off x="9094149" y="4868316"/>
                <a:ext cx="337680" cy="3600"/>
              </p14:xfrm>
            </p:contentPart>
          </mc:Choice>
          <mc:Fallback xmlns="">
            <p:pic>
              <p:nvPicPr>
                <p:cNvPr id="1217" name="Ink 1216">
                  <a:extLst>
                    <a:ext uri="{FF2B5EF4-FFF2-40B4-BE49-F238E27FC236}">
                      <a16:creationId xmlns:a16="http://schemas.microsoft.com/office/drawing/2014/main" id="{3A85FC72-AF17-F2F3-DD0B-924242B128FD}"/>
                    </a:ext>
                  </a:extLst>
                </p:cNvPr>
                <p:cNvPicPr/>
                <p:nvPr/>
              </p:nvPicPr>
              <p:blipFill>
                <a:blip r:embed="rId2386"/>
                <a:stretch>
                  <a:fillRect/>
                </a:stretch>
              </p:blipFill>
              <p:spPr>
                <a:xfrm>
                  <a:off x="9031509" y="4805676"/>
                  <a:ext cx="46332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1" name="Group 1220">
            <a:extLst>
              <a:ext uri="{FF2B5EF4-FFF2-40B4-BE49-F238E27FC236}">
                <a16:creationId xmlns:a16="http://schemas.microsoft.com/office/drawing/2014/main" id="{BAD3A5C2-E543-C535-A8A5-E9B619AD475E}"/>
              </a:ext>
            </a:extLst>
          </p:cNvPr>
          <p:cNvGrpSpPr/>
          <p:nvPr/>
        </p:nvGrpSpPr>
        <p:grpSpPr>
          <a:xfrm>
            <a:off x="8869149" y="4596876"/>
            <a:ext cx="1531800" cy="29520"/>
            <a:chOff x="8869149" y="4596876"/>
            <a:chExt cx="1531800" cy="2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7">
              <p14:nvContentPartPr>
                <p14:cNvPr id="1218" name="Ink 1217">
                  <a:extLst>
                    <a:ext uri="{FF2B5EF4-FFF2-40B4-BE49-F238E27FC236}">
                      <a16:creationId xmlns:a16="http://schemas.microsoft.com/office/drawing/2014/main" id="{FC9D8295-69A6-2681-52EA-573793E09C9C}"/>
                    </a:ext>
                  </a:extLst>
                </p14:cNvPr>
                <p14:cNvContentPartPr/>
                <p14:nvPr/>
              </p14:nvContentPartPr>
              <p14:xfrm>
                <a:off x="8869149" y="4619916"/>
                <a:ext cx="76680" cy="2880"/>
              </p14:xfrm>
            </p:contentPart>
          </mc:Choice>
          <mc:Fallback xmlns="">
            <p:pic>
              <p:nvPicPr>
                <p:cNvPr id="1218" name="Ink 1217">
                  <a:extLst>
                    <a:ext uri="{FF2B5EF4-FFF2-40B4-BE49-F238E27FC236}">
                      <a16:creationId xmlns:a16="http://schemas.microsoft.com/office/drawing/2014/main" id="{FC9D8295-69A6-2681-52EA-573793E09C9C}"/>
                    </a:ext>
                  </a:extLst>
                </p:cNvPr>
                <p:cNvPicPr/>
                <p:nvPr/>
              </p:nvPicPr>
              <p:blipFill>
                <a:blip r:embed="rId2388"/>
                <a:stretch>
                  <a:fillRect/>
                </a:stretch>
              </p:blipFill>
              <p:spPr>
                <a:xfrm>
                  <a:off x="8806149" y="4556916"/>
                  <a:ext cx="202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9">
              <p14:nvContentPartPr>
                <p14:cNvPr id="1219" name="Ink 1218">
                  <a:extLst>
                    <a:ext uri="{FF2B5EF4-FFF2-40B4-BE49-F238E27FC236}">
                      <a16:creationId xmlns:a16="http://schemas.microsoft.com/office/drawing/2014/main" id="{1821A10D-10FB-B8C4-0262-211F6DA6DD05}"/>
                    </a:ext>
                  </a:extLst>
                </p14:cNvPr>
                <p14:cNvContentPartPr/>
                <p14:nvPr/>
              </p14:nvContentPartPr>
              <p14:xfrm>
                <a:off x="9325989" y="4624956"/>
                <a:ext cx="26280" cy="1440"/>
              </p14:xfrm>
            </p:contentPart>
          </mc:Choice>
          <mc:Fallback xmlns="">
            <p:pic>
              <p:nvPicPr>
                <p:cNvPr id="1219" name="Ink 1218">
                  <a:extLst>
                    <a:ext uri="{FF2B5EF4-FFF2-40B4-BE49-F238E27FC236}">
                      <a16:creationId xmlns:a16="http://schemas.microsoft.com/office/drawing/2014/main" id="{1821A10D-10FB-B8C4-0262-211F6DA6DD05}"/>
                    </a:ext>
                  </a:extLst>
                </p:cNvPr>
                <p:cNvPicPr/>
                <p:nvPr/>
              </p:nvPicPr>
              <p:blipFill>
                <a:blip r:embed="rId2390"/>
                <a:stretch>
                  <a:fillRect/>
                </a:stretch>
              </p:blipFill>
              <p:spPr>
                <a:xfrm>
                  <a:off x="9263349" y="4561956"/>
                  <a:ext cx="151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1">
              <p14:nvContentPartPr>
                <p14:cNvPr id="1220" name="Ink 1219">
                  <a:extLst>
                    <a:ext uri="{FF2B5EF4-FFF2-40B4-BE49-F238E27FC236}">
                      <a16:creationId xmlns:a16="http://schemas.microsoft.com/office/drawing/2014/main" id="{D4B50252-25AD-583D-6467-8DA2C013BCF5}"/>
                    </a:ext>
                  </a:extLst>
                </p14:cNvPr>
                <p14:cNvContentPartPr/>
                <p14:nvPr/>
              </p14:nvContentPartPr>
              <p14:xfrm>
                <a:off x="9549909" y="4596876"/>
                <a:ext cx="851040" cy="20160"/>
              </p14:xfrm>
            </p:contentPart>
          </mc:Choice>
          <mc:Fallback xmlns="">
            <p:pic>
              <p:nvPicPr>
                <p:cNvPr id="1220" name="Ink 1219">
                  <a:extLst>
                    <a:ext uri="{FF2B5EF4-FFF2-40B4-BE49-F238E27FC236}">
                      <a16:creationId xmlns:a16="http://schemas.microsoft.com/office/drawing/2014/main" id="{D4B50252-25AD-583D-6467-8DA2C013BCF5}"/>
                    </a:ext>
                  </a:extLst>
                </p:cNvPr>
                <p:cNvPicPr/>
                <p:nvPr/>
              </p:nvPicPr>
              <p:blipFill>
                <a:blip r:embed="rId2392"/>
                <a:stretch>
                  <a:fillRect/>
                </a:stretch>
              </p:blipFill>
              <p:spPr>
                <a:xfrm>
                  <a:off x="9486909" y="4534236"/>
                  <a:ext cx="97668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6" name="Group 1225">
            <a:extLst>
              <a:ext uri="{FF2B5EF4-FFF2-40B4-BE49-F238E27FC236}">
                <a16:creationId xmlns:a16="http://schemas.microsoft.com/office/drawing/2014/main" id="{DBB03680-8870-C23A-E43D-EE2B2EB5F5DE}"/>
              </a:ext>
            </a:extLst>
          </p:cNvPr>
          <p:cNvGrpSpPr/>
          <p:nvPr/>
        </p:nvGrpSpPr>
        <p:grpSpPr>
          <a:xfrm>
            <a:off x="10359549" y="4716036"/>
            <a:ext cx="560520" cy="56880"/>
            <a:chOff x="10359549" y="4716036"/>
            <a:chExt cx="560520" cy="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3">
              <p14:nvContentPartPr>
                <p14:cNvPr id="1224" name="Ink 1223">
                  <a:extLst>
                    <a:ext uri="{FF2B5EF4-FFF2-40B4-BE49-F238E27FC236}">
                      <a16:creationId xmlns:a16="http://schemas.microsoft.com/office/drawing/2014/main" id="{E440C9C2-5207-BF03-95FF-963331F2D4DD}"/>
                    </a:ext>
                  </a:extLst>
                </p14:cNvPr>
                <p14:cNvContentPartPr/>
                <p14:nvPr/>
              </p14:nvContentPartPr>
              <p14:xfrm>
                <a:off x="10359549" y="4716036"/>
                <a:ext cx="555120" cy="14760"/>
              </p14:xfrm>
            </p:contentPart>
          </mc:Choice>
          <mc:Fallback xmlns="">
            <p:pic>
              <p:nvPicPr>
                <p:cNvPr id="1224" name="Ink 1223">
                  <a:extLst>
                    <a:ext uri="{FF2B5EF4-FFF2-40B4-BE49-F238E27FC236}">
                      <a16:creationId xmlns:a16="http://schemas.microsoft.com/office/drawing/2014/main" id="{E440C9C2-5207-BF03-95FF-963331F2D4DD}"/>
                    </a:ext>
                  </a:extLst>
                </p:cNvPr>
                <p:cNvPicPr/>
                <p:nvPr/>
              </p:nvPicPr>
              <p:blipFill>
                <a:blip r:embed="rId2394"/>
                <a:stretch>
                  <a:fillRect/>
                </a:stretch>
              </p:blipFill>
              <p:spPr>
                <a:xfrm>
                  <a:off x="10296549" y="4653036"/>
                  <a:ext cx="680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5">
              <p14:nvContentPartPr>
                <p14:cNvPr id="1225" name="Ink 1224">
                  <a:extLst>
                    <a:ext uri="{FF2B5EF4-FFF2-40B4-BE49-F238E27FC236}">
                      <a16:creationId xmlns:a16="http://schemas.microsoft.com/office/drawing/2014/main" id="{5D772BD6-EB8F-F15A-BE65-61580AA91C1D}"/>
                    </a:ext>
                  </a:extLst>
                </p14:cNvPr>
                <p14:cNvContentPartPr/>
                <p14:nvPr/>
              </p14:nvContentPartPr>
              <p14:xfrm>
                <a:off x="10888749" y="4766796"/>
                <a:ext cx="31320" cy="6120"/>
              </p14:xfrm>
            </p:contentPart>
          </mc:Choice>
          <mc:Fallback xmlns="">
            <p:pic>
              <p:nvPicPr>
                <p:cNvPr id="1225" name="Ink 1224">
                  <a:extLst>
                    <a:ext uri="{FF2B5EF4-FFF2-40B4-BE49-F238E27FC236}">
                      <a16:creationId xmlns:a16="http://schemas.microsoft.com/office/drawing/2014/main" id="{5D772BD6-EB8F-F15A-BE65-61580AA91C1D}"/>
                    </a:ext>
                  </a:extLst>
                </p:cNvPr>
                <p:cNvPicPr/>
                <p:nvPr/>
              </p:nvPicPr>
              <p:blipFill>
                <a:blip r:embed="rId2396"/>
                <a:stretch>
                  <a:fillRect/>
                </a:stretch>
              </p:blipFill>
              <p:spPr>
                <a:xfrm>
                  <a:off x="10826109" y="4704156"/>
                  <a:ext cx="15696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5" name="Group 1314">
            <a:extLst>
              <a:ext uri="{FF2B5EF4-FFF2-40B4-BE49-F238E27FC236}">
                <a16:creationId xmlns:a16="http://schemas.microsoft.com/office/drawing/2014/main" id="{69B3C03E-02E5-F04E-40B6-FA01DD7CF97A}"/>
              </a:ext>
            </a:extLst>
          </p:cNvPr>
          <p:cNvGrpSpPr/>
          <p:nvPr/>
        </p:nvGrpSpPr>
        <p:grpSpPr>
          <a:xfrm>
            <a:off x="718389" y="3191076"/>
            <a:ext cx="10819440" cy="1482120"/>
            <a:chOff x="718389" y="3191076"/>
            <a:chExt cx="10819440" cy="1482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7">
              <p14:nvContentPartPr>
                <p14:cNvPr id="1227" name="Ink 1226">
                  <a:extLst>
                    <a:ext uri="{FF2B5EF4-FFF2-40B4-BE49-F238E27FC236}">
                      <a16:creationId xmlns:a16="http://schemas.microsoft.com/office/drawing/2014/main" id="{EB0C7B50-5D8C-0BB3-B1B1-EE87B5FA905A}"/>
                    </a:ext>
                  </a:extLst>
                </p14:cNvPr>
                <p14:cNvContentPartPr/>
                <p14:nvPr/>
              </p14:nvContentPartPr>
              <p14:xfrm>
                <a:off x="2384469" y="4322196"/>
                <a:ext cx="599040" cy="43200"/>
              </p14:xfrm>
            </p:contentPart>
          </mc:Choice>
          <mc:Fallback xmlns="">
            <p:pic>
              <p:nvPicPr>
                <p:cNvPr id="1227" name="Ink 1226">
                  <a:extLst>
                    <a:ext uri="{FF2B5EF4-FFF2-40B4-BE49-F238E27FC236}">
                      <a16:creationId xmlns:a16="http://schemas.microsoft.com/office/drawing/2014/main" id="{EB0C7B50-5D8C-0BB3-B1B1-EE87B5FA905A}"/>
                    </a:ext>
                  </a:extLst>
                </p:cNvPr>
                <p:cNvPicPr/>
                <p:nvPr/>
              </p:nvPicPr>
              <p:blipFill>
                <a:blip r:embed="rId2398"/>
                <a:stretch>
                  <a:fillRect/>
                </a:stretch>
              </p:blipFill>
              <p:spPr>
                <a:xfrm>
                  <a:off x="2321469" y="3944196"/>
                  <a:ext cx="72468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9">
              <p14:nvContentPartPr>
                <p14:cNvPr id="1228" name="Ink 1227">
                  <a:extLst>
                    <a:ext uri="{FF2B5EF4-FFF2-40B4-BE49-F238E27FC236}">
                      <a16:creationId xmlns:a16="http://schemas.microsoft.com/office/drawing/2014/main" id="{DEBADF6E-0178-9966-02B4-332C27AAF2CA}"/>
                    </a:ext>
                  </a:extLst>
                </p14:cNvPr>
                <p14:cNvContentPartPr/>
                <p14:nvPr/>
              </p14:nvContentPartPr>
              <p14:xfrm>
                <a:off x="1510749" y="4401396"/>
                <a:ext cx="2401920" cy="65880"/>
              </p14:xfrm>
            </p:contentPart>
          </mc:Choice>
          <mc:Fallback xmlns="">
            <p:pic>
              <p:nvPicPr>
                <p:cNvPr id="1228" name="Ink 1227">
                  <a:extLst>
                    <a:ext uri="{FF2B5EF4-FFF2-40B4-BE49-F238E27FC236}">
                      <a16:creationId xmlns:a16="http://schemas.microsoft.com/office/drawing/2014/main" id="{DEBADF6E-0178-9966-02B4-332C27AAF2CA}"/>
                    </a:ext>
                  </a:extLst>
                </p:cNvPr>
                <p:cNvPicPr/>
                <p:nvPr/>
              </p:nvPicPr>
              <p:blipFill>
                <a:blip r:embed="rId2400"/>
                <a:stretch>
                  <a:fillRect/>
                </a:stretch>
              </p:blipFill>
              <p:spPr>
                <a:xfrm>
                  <a:off x="1448109" y="4023756"/>
                  <a:ext cx="2527560" cy="8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1">
              <p14:nvContentPartPr>
                <p14:cNvPr id="1229" name="Ink 1228">
                  <a:extLst>
                    <a:ext uri="{FF2B5EF4-FFF2-40B4-BE49-F238E27FC236}">
                      <a16:creationId xmlns:a16="http://schemas.microsoft.com/office/drawing/2014/main" id="{D0FC18D1-84AD-2BA6-EA84-0F560C3BED62}"/>
                    </a:ext>
                  </a:extLst>
                </p14:cNvPr>
                <p14:cNvContentPartPr/>
                <p14:nvPr/>
              </p14:nvContentPartPr>
              <p14:xfrm>
                <a:off x="1820349" y="4316436"/>
                <a:ext cx="3484080" cy="133920"/>
              </p14:xfrm>
            </p:contentPart>
          </mc:Choice>
          <mc:Fallback xmlns="">
            <p:pic>
              <p:nvPicPr>
                <p:cNvPr id="1229" name="Ink 1228">
                  <a:extLst>
                    <a:ext uri="{FF2B5EF4-FFF2-40B4-BE49-F238E27FC236}">
                      <a16:creationId xmlns:a16="http://schemas.microsoft.com/office/drawing/2014/main" id="{D0FC18D1-84AD-2BA6-EA84-0F560C3BED62}"/>
                    </a:ext>
                  </a:extLst>
                </p:cNvPr>
                <p:cNvPicPr/>
                <p:nvPr/>
              </p:nvPicPr>
              <p:blipFill>
                <a:blip r:embed="rId2402"/>
                <a:stretch>
                  <a:fillRect/>
                </a:stretch>
              </p:blipFill>
              <p:spPr>
                <a:xfrm>
                  <a:off x="1757349" y="3938436"/>
                  <a:ext cx="360972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3">
              <p14:nvContentPartPr>
                <p14:cNvPr id="1230" name="Ink 1229">
                  <a:extLst>
                    <a:ext uri="{FF2B5EF4-FFF2-40B4-BE49-F238E27FC236}">
                      <a16:creationId xmlns:a16="http://schemas.microsoft.com/office/drawing/2014/main" id="{20138649-278D-D63A-8B4A-F52B3535226A}"/>
                    </a:ext>
                  </a:extLst>
                </p14:cNvPr>
                <p14:cNvContentPartPr/>
                <p14:nvPr/>
              </p14:nvContentPartPr>
              <p14:xfrm>
                <a:off x="1902789" y="4397796"/>
                <a:ext cx="3237120" cy="118440"/>
              </p14:xfrm>
            </p:contentPart>
          </mc:Choice>
          <mc:Fallback xmlns="">
            <p:pic>
              <p:nvPicPr>
                <p:cNvPr id="1230" name="Ink 1229">
                  <a:extLst>
                    <a:ext uri="{FF2B5EF4-FFF2-40B4-BE49-F238E27FC236}">
                      <a16:creationId xmlns:a16="http://schemas.microsoft.com/office/drawing/2014/main" id="{20138649-278D-D63A-8B4A-F52B3535226A}"/>
                    </a:ext>
                  </a:extLst>
                </p:cNvPr>
                <p:cNvPicPr/>
                <p:nvPr/>
              </p:nvPicPr>
              <p:blipFill>
                <a:blip r:embed="rId2404"/>
                <a:stretch>
                  <a:fillRect/>
                </a:stretch>
              </p:blipFill>
              <p:spPr>
                <a:xfrm>
                  <a:off x="1839789" y="4019796"/>
                  <a:ext cx="3362760" cy="87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5">
              <p14:nvContentPartPr>
                <p14:cNvPr id="1231" name="Ink 1230">
                  <a:extLst>
                    <a:ext uri="{FF2B5EF4-FFF2-40B4-BE49-F238E27FC236}">
                      <a16:creationId xmlns:a16="http://schemas.microsoft.com/office/drawing/2014/main" id="{5B3E46A5-FAA0-C0D7-C0CD-AB73F19EF63A}"/>
                    </a:ext>
                  </a:extLst>
                </p14:cNvPr>
                <p14:cNvContentPartPr/>
                <p14:nvPr/>
              </p14:nvContentPartPr>
              <p14:xfrm>
                <a:off x="2280789" y="4230756"/>
                <a:ext cx="8738640" cy="310680"/>
              </p14:xfrm>
            </p:contentPart>
          </mc:Choice>
          <mc:Fallback xmlns="">
            <p:pic>
              <p:nvPicPr>
                <p:cNvPr id="1231" name="Ink 1230">
                  <a:extLst>
                    <a:ext uri="{FF2B5EF4-FFF2-40B4-BE49-F238E27FC236}">
                      <a16:creationId xmlns:a16="http://schemas.microsoft.com/office/drawing/2014/main" id="{5B3E46A5-FAA0-C0D7-C0CD-AB73F19EF63A}"/>
                    </a:ext>
                  </a:extLst>
                </p:cNvPr>
                <p:cNvPicPr/>
                <p:nvPr/>
              </p:nvPicPr>
              <p:blipFill>
                <a:blip r:embed="rId2406"/>
                <a:stretch>
                  <a:fillRect/>
                </a:stretch>
              </p:blipFill>
              <p:spPr>
                <a:xfrm>
                  <a:off x="2218149" y="3853116"/>
                  <a:ext cx="8864280" cy="10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7">
              <p14:nvContentPartPr>
                <p14:cNvPr id="1232" name="Ink 1231">
                  <a:extLst>
                    <a:ext uri="{FF2B5EF4-FFF2-40B4-BE49-F238E27FC236}">
                      <a16:creationId xmlns:a16="http://schemas.microsoft.com/office/drawing/2014/main" id="{CB356E5F-0599-D7FA-157C-111CD960E865}"/>
                    </a:ext>
                  </a:extLst>
                </p14:cNvPr>
                <p14:cNvContentPartPr/>
                <p14:nvPr/>
              </p14:nvContentPartPr>
              <p14:xfrm>
                <a:off x="9145269" y="4343796"/>
                <a:ext cx="1480320" cy="76320"/>
              </p14:xfrm>
            </p:contentPart>
          </mc:Choice>
          <mc:Fallback xmlns="">
            <p:pic>
              <p:nvPicPr>
                <p:cNvPr id="1232" name="Ink 1231">
                  <a:extLst>
                    <a:ext uri="{FF2B5EF4-FFF2-40B4-BE49-F238E27FC236}">
                      <a16:creationId xmlns:a16="http://schemas.microsoft.com/office/drawing/2014/main" id="{CB356E5F-0599-D7FA-157C-111CD960E865}"/>
                    </a:ext>
                  </a:extLst>
                </p:cNvPr>
                <p:cNvPicPr/>
                <p:nvPr/>
              </p:nvPicPr>
              <p:blipFill>
                <a:blip r:embed="rId2408"/>
                <a:stretch>
                  <a:fillRect/>
                </a:stretch>
              </p:blipFill>
              <p:spPr>
                <a:xfrm>
                  <a:off x="9082629" y="3965796"/>
                  <a:ext cx="1605960" cy="8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9">
              <p14:nvContentPartPr>
                <p14:cNvPr id="1233" name="Ink 1232">
                  <a:extLst>
                    <a:ext uri="{FF2B5EF4-FFF2-40B4-BE49-F238E27FC236}">
                      <a16:creationId xmlns:a16="http://schemas.microsoft.com/office/drawing/2014/main" id="{E749FDDA-4714-6637-6A68-70658097CE1F}"/>
                    </a:ext>
                  </a:extLst>
                </p14:cNvPr>
                <p14:cNvContentPartPr/>
                <p14:nvPr/>
              </p14:nvContentPartPr>
              <p14:xfrm>
                <a:off x="8197749" y="4317156"/>
                <a:ext cx="802800" cy="28080"/>
              </p14:xfrm>
            </p:contentPart>
          </mc:Choice>
          <mc:Fallback xmlns="">
            <p:pic>
              <p:nvPicPr>
                <p:cNvPr id="1233" name="Ink 1232">
                  <a:extLst>
                    <a:ext uri="{FF2B5EF4-FFF2-40B4-BE49-F238E27FC236}">
                      <a16:creationId xmlns:a16="http://schemas.microsoft.com/office/drawing/2014/main" id="{E749FDDA-4714-6637-6A68-70658097CE1F}"/>
                    </a:ext>
                  </a:extLst>
                </p:cNvPr>
                <p:cNvPicPr/>
                <p:nvPr/>
              </p:nvPicPr>
              <p:blipFill>
                <a:blip r:embed="rId2410"/>
                <a:stretch>
                  <a:fillRect/>
                </a:stretch>
              </p:blipFill>
              <p:spPr>
                <a:xfrm>
                  <a:off x="8134749" y="3939156"/>
                  <a:ext cx="928440" cy="7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11">
              <p14:nvContentPartPr>
                <p14:cNvPr id="1234" name="Ink 1233">
                  <a:extLst>
                    <a:ext uri="{FF2B5EF4-FFF2-40B4-BE49-F238E27FC236}">
                      <a16:creationId xmlns:a16="http://schemas.microsoft.com/office/drawing/2014/main" id="{AD4AB98E-58FA-603E-5981-CACA9E56C8D8}"/>
                    </a:ext>
                  </a:extLst>
                </p14:cNvPr>
                <p14:cNvContentPartPr/>
                <p14:nvPr/>
              </p14:nvContentPartPr>
              <p14:xfrm>
                <a:off x="6518349" y="4251276"/>
                <a:ext cx="3604320" cy="118800"/>
              </p14:xfrm>
            </p:contentPart>
          </mc:Choice>
          <mc:Fallback xmlns="">
            <p:pic>
              <p:nvPicPr>
                <p:cNvPr id="1234" name="Ink 1233">
                  <a:extLst>
                    <a:ext uri="{FF2B5EF4-FFF2-40B4-BE49-F238E27FC236}">
                      <a16:creationId xmlns:a16="http://schemas.microsoft.com/office/drawing/2014/main" id="{AD4AB98E-58FA-603E-5981-CACA9E56C8D8}"/>
                    </a:ext>
                  </a:extLst>
                </p:cNvPr>
                <p:cNvPicPr/>
                <p:nvPr/>
              </p:nvPicPr>
              <p:blipFill>
                <a:blip r:embed="rId2412"/>
                <a:stretch>
                  <a:fillRect/>
                </a:stretch>
              </p:blipFill>
              <p:spPr>
                <a:xfrm>
                  <a:off x="6455709" y="3873636"/>
                  <a:ext cx="3729960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13">
              <p14:nvContentPartPr>
                <p14:cNvPr id="1235" name="Ink 1234">
                  <a:extLst>
                    <a:ext uri="{FF2B5EF4-FFF2-40B4-BE49-F238E27FC236}">
                      <a16:creationId xmlns:a16="http://schemas.microsoft.com/office/drawing/2014/main" id="{6236EFEA-BDE8-2F7F-4A9F-47F7F677191E}"/>
                    </a:ext>
                  </a:extLst>
                </p14:cNvPr>
                <p14:cNvContentPartPr/>
                <p14:nvPr/>
              </p14:nvContentPartPr>
              <p14:xfrm>
                <a:off x="7609869" y="4313916"/>
                <a:ext cx="473400" cy="11520"/>
              </p14:xfrm>
            </p:contentPart>
          </mc:Choice>
          <mc:Fallback xmlns="">
            <p:pic>
              <p:nvPicPr>
                <p:cNvPr id="1235" name="Ink 1234">
                  <a:extLst>
                    <a:ext uri="{FF2B5EF4-FFF2-40B4-BE49-F238E27FC236}">
                      <a16:creationId xmlns:a16="http://schemas.microsoft.com/office/drawing/2014/main" id="{6236EFEA-BDE8-2F7F-4A9F-47F7F677191E}"/>
                    </a:ext>
                  </a:extLst>
                </p:cNvPr>
                <p:cNvPicPr/>
                <p:nvPr/>
              </p:nvPicPr>
              <p:blipFill>
                <a:blip r:embed="rId2414"/>
                <a:stretch>
                  <a:fillRect/>
                </a:stretch>
              </p:blipFill>
              <p:spPr>
                <a:xfrm>
                  <a:off x="7547229" y="3935916"/>
                  <a:ext cx="599040" cy="7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15">
              <p14:nvContentPartPr>
                <p14:cNvPr id="1236" name="Ink 1235">
                  <a:extLst>
                    <a:ext uri="{FF2B5EF4-FFF2-40B4-BE49-F238E27FC236}">
                      <a16:creationId xmlns:a16="http://schemas.microsoft.com/office/drawing/2014/main" id="{5A168FB1-F0B9-6D24-C610-9CB7E62B1C77}"/>
                    </a:ext>
                  </a:extLst>
                </p14:cNvPr>
                <p14:cNvContentPartPr/>
                <p14:nvPr/>
              </p14:nvContentPartPr>
              <p14:xfrm>
                <a:off x="6277509" y="4240476"/>
                <a:ext cx="3572640" cy="106920"/>
              </p14:xfrm>
            </p:contentPart>
          </mc:Choice>
          <mc:Fallback xmlns="">
            <p:pic>
              <p:nvPicPr>
                <p:cNvPr id="1236" name="Ink 1235">
                  <a:extLst>
                    <a:ext uri="{FF2B5EF4-FFF2-40B4-BE49-F238E27FC236}">
                      <a16:creationId xmlns:a16="http://schemas.microsoft.com/office/drawing/2014/main" id="{5A168FB1-F0B9-6D24-C610-9CB7E62B1C77}"/>
                    </a:ext>
                  </a:extLst>
                </p:cNvPr>
                <p:cNvPicPr/>
                <p:nvPr/>
              </p:nvPicPr>
              <p:blipFill>
                <a:blip r:embed="rId2416"/>
                <a:stretch>
                  <a:fillRect/>
                </a:stretch>
              </p:blipFill>
              <p:spPr>
                <a:xfrm>
                  <a:off x="6214869" y="3862836"/>
                  <a:ext cx="3698280" cy="86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17">
              <p14:nvContentPartPr>
                <p14:cNvPr id="1237" name="Ink 1236">
                  <a:extLst>
                    <a:ext uri="{FF2B5EF4-FFF2-40B4-BE49-F238E27FC236}">
                      <a16:creationId xmlns:a16="http://schemas.microsoft.com/office/drawing/2014/main" id="{651E9AC9-7691-862E-2E13-3C2E6D2B29B3}"/>
                    </a:ext>
                  </a:extLst>
                </p14:cNvPr>
                <p14:cNvContentPartPr/>
                <p14:nvPr/>
              </p14:nvContentPartPr>
              <p14:xfrm>
                <a:off x="6138189" y="4207716"/>
                <a:ext cx="2178360" cy="121320"/>
              </p14:xfrm>
            </p:contentPart>
          </mc:Choice>
          <mc:Fallback xmlns="">
            <p:pic>
              <p:nvPicPr>
                <p:cNvPr id="1237" name="Ink 1236">
                  <a:extLst>
                    <a:ext uri="{FF2B5EF4-FFF2-40B4-BE49-F238E27FC236}">
                      <a16:creationId xmlns:a16="http://schemas.microsoft.com/office/drawing/2014/main" id="{651E9AC9-7691-862E-2E13-3C2E6D2B29B3}"/>
                    </a:ext>
                  </a:extLst>
                </p:cNvPr>
                <p:cNvPicPr/>
                <p:nvPr/>
              </p:nvPicPr>
              <p:blipFill>
                <a:blip r:embed="rId2418"/>
                <a:stretch>
                  <a:fillRect/>
                </a:stretch>
              </p:blipFill>
              <p:spPr>
                <a:xfrm>
                  <a:off x="6075549" y="3829716"/>
                  <a:ext cx="2304000" cy="87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19">
              <p14:nvContentPartPr>
                <p14:cNvPr id="1238" name="Ink 1237">
                  <a:extLst>
                    <a:ext uri="{FF2B5EF4-FFF2-40B4-BE49-F238E27FC236}">
                      <a16:creationId xmlns:a16="http://schemas.microsoft.com/office/drawing/2014/main" id="{0489FCF1-D757-76DA-CD20-F13F943137B3}"/>
                    </a:ext>
                  </a:extLst>
                </p14:cNvPr>
                <p14:cNvContentPartPr/>
                <p14:nvPr/>
              </p14:nvContentPartPr>
              <p14:xfrm>
                <a:off x="5137029" y="4173156"/>
                <a:ext cx="4160880" cy="135000"/>
              </p14:xfrm>
            </p:contentPart>
          </mc:Choice>
          <mc:Fallback xmlns="">
            <p:pic>
              <p:nvPicPr>
                <p:cNvPr id="1238" name="Ink 1237">
                  <a:extLst>
                    <a:ext uri="{FF2B5EF4-FFF2-40B4-BE49-F238E27FC236}">
                      <a16:creationId xmlns:a16="http://schemas.microsoft.com/office/drawing/2014/main" id="{0489FCF1-D757-76DA-CD20-F13F943137B3}"/>
                    </a:ext>
                  </a:extLst>
                </p:cNvPr>
                <p:cNvPicPr/>
                <p:nvPr/>
              </p:nvPicPr>
              <p:blipFill>
                <a:blip r:embed="rId2420"/>
                <a:stretch>
                  <a:fillRect/>
                </a:stretch>
              </p:blipFill>
              <p:spPr>
                <a:xfrm>
                  <a:off x="5074029" y="3795156"/>
                  <a:ext cx="4286520" cy="89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1">
              <p14:nvContentPartPr>
                <p14:cNvPr id="1239" name="Ink 1238">
                  <a:extLst>
                    <a:ext uri="{FF2B5EF4-FFF2-40B4-BE49-F238E27FC236}">
                      <a16:creationId xmlns:a16="http://schemas.microsoft.com/office/drawing/2014/main" id="{36B709D4-9CE1-D7B3-9559-90C5925CB2D9}"/>
                    </a:ext>
                  </a:extLst>
                </p14:cNvPr>
                <p14:cNvContentPartPr/>
                <p14:nvPr/>
              </p14:nvContentPartPr>
              <p14:xfrm>
                <a:off x="4943709" y="4197636"/>
                <a:ext cx="3567960" cy="179640"/>
              </p14:xfrm>
            </p:contentPart>
          </mc:Choice>
          <mc:Fallback xmlns="">
            <p:pic>
              <p:nvPicPr>
                <p:cNvPr id="1239" name="Ink 1238">
                  <a:extLst>
                    <a:ext uri="{FF2B5EF4-FFF2-40B4-BE49-F238E27FC236}">
                      <a16:creationId xmlns:a16="http://schemas.microsoft.com/office/drawing/2014/main" id="{36B709D4-9CE1-D7B3-9559-90C5925CB2D9}"/>
                    </a:ext>
                  </a:extLst>
                </p:cNvPr>
                <p:cNvPicPr/>
                <p:nvPr/>
              </p:nvPicPr>
              <p:blipFill>
                <a:blip r:embed="rId2422"/>
                <a:stretch>
                  <a:fillRect/>
                </a:stretch>
              </p:blipFill>
              <p:spPr>
                <a:xfrm>
                  <a:off x="4881069" y="3819996"/>
                  <a:ext cx="369360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3">
              <p14:nvContentPartPr>
                <p14:cNvPr id="1240" name="Ink 1239">
                  <a:extLst>
                    <a:ext uri="{FF2B5EF4-FFF2-40B4-BE49-F238E27FC236}">
                      <a16:creationId xmlns:a16="http://schemas.microsoft.com/office/drawing/2014/main" id="{5CBBBDC3-C6EE-3E88-6EEB-974F77E8DE2E}"/>
                    </a:ext>
                  </a:extLst>
                </p14:cNvPr>
                <p14:cNvContentPartPr/>
                <p14:nvPr/>
              </p14:nvContentPartPr>
              <p14:xfrm>
                <a:off x="5184189" y="4282596"/>
                <a:ext cx="3033360" cy="63360"/>
              </p14:xfrm>
            </p:contentPart>
          </mc:Choice>
          <mc:Fallback xmlns="">
            <p:pic>
              <p:nvPicPr>
                <p:cNvPr id="1240" name="Ink 1239">
                  <a:extLst>
                    <a:ext uri="{FF2B5EF4-FFF2-40B4-BE49-F238E27FC236}">
                      <a16:creationId xmlns:a16="http://schemas.microsoft.com/office/drawing/2014/main" id="{5CBBBDC3-C6EE-3E88-6EEB-974F77E8DE2E}"/>
                    </a:ext>
                  </a:extLst>
                </p:cNvPr>
                <p:cNvPicPr/>
                <p:nvPr/>
              </p:nvPicPr>
              <p:blipFill>
                <a:blip r:embed="rId2424"/>
                <a:stretch>
                  <a:fillRect/>
                </a:stretch>
              </p:blipFill>
              <p:spPr>
                <a:xfrm>
                  <a:off x="5121189" y="3904596"/>
                  <a:ext cx="3159000" cy="81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5">
              <p14:nvContentPartPr>
                <p14:cNvPr id="1241" name="Ink 1240">
                  <a:extLst>
                    <a:ext uri="{FF2B5EF4-FFF2-40B4-BE49-F238E27FC236}">
                      <a16:creationId xmlns:a16="http://schemas.microsoft.com/office/drawing/2014/main" id="{C3DD27F1-2345-70DB-3694-02329DD910E1}"/>
                    </a:ext>
                  </a:extLst>
                </p14:cNvPr>
                <p14:cNvContentPartPr/>
                <p14:nvPr/>
              </p14:nvContentPartPr>
              <p14:xfrm>
                <a:off x="5795469" y="4319676"/>
                <a:ext cx="359280" cy="15120"/>
              </p14:xfrm>
            </p:contentPart>
          </mc:Choice>
          <mc:Fallback xmlns="">
            <p:pic>
              <p:nvPicPr>
                <p:cNvPr id="1241" name="Ink 1240">
                  <a:extLst>
                    <a:ext uri="{FF2B5EF4-FFF2-40B4-BE49-F238E27FC236}">
                      <a16:creationId xmlns:a16="http://schemas.microsoft.com/office/drawing/2014/main" id="{C3DD27F1-2345-70DB-3694-02329DD910E1}"/>
                    </a:ext>
                  </a:extLst>
                </p:cNvPr>
                <p:cNvPicPr/>
                <p:nvPr/>
              </p:nvPicPr>
              <p:blipFill>
                <a:blip r:embed="rId2426"/>
                <a:stretch>
                  <a:fillRect/>
                </a:stretch>
              </p:blipFill>
              <p:spPr>
                <a:xfrm>
                  <a:off x="5732469" y="3942036"/>
                  <a:ext cx="48492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7">
              <p14:nvContentPartPr>
                <p14:cNvPr id="1242" name="Ink 1241">
                  <a:extLst>
                    <a:ext uri="{FF2B5EF4-FFF2-40B4-BE49-F238E27FC236}">
                      <a16:creationId xmlns:a16="http://schemas.microsoft.com/office/drawing/2014/main" id="{AB9010D8-7049-17E5-983F-12612C49DCE5}"/>
                    </a:ext>
                  </a:extLst>
                </p14:cNvPr>
                <p14:cNvContentPartPr/>
                <p14:nvPr/>
              </p14:nvContentPartPr>
              <p14:xfrm>
                <a:off x="3486069" y="4266396"/>
                <a:ext cx="4902480" cy="177840"/>
              </p14:xfrm>
            </p:contentPart>
          </mc:Choice>
          <mc:Fallback xmlns="">
            <p:pic>
              <p:nvPicPr>
                <p:cNvPr id="1242" name="Ink 1241">
                  <a:extLst>
                    <a:ext uri="{FF2B5EF4-FFF2-40B4-BE49-F238E27FC236}">
                      <a16:creationId xmlns:a16="http://schemas.microsoft.com/office/drawing/2014/main" id="{AB9010D8-7049-17E5-983F-12612C49DCE5}"/>
                    </a:ext>
                  </a:extLst>
                </p:cNvPr>
                <p:cNvPicPr/>
                <p:nvPr/>
              </p:nvPicPr>
              <p:blipFill>
                <a:blip r:embed="rId2428"/>
                <a:stretch>
                  <a:fillRect/>
                </a:stretch>
              </p:blipFill>
              <p:spPr>
                <a:xfrm>
                  <a:off x="3423069" y="3888396"/>
                  <a:ext cx="502812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9">
              <p14:nvContentPartPr>
                <p14:cNvPr id="1243" name="Ink 1242">
                  <a:extLst>
                    <a:ext uri="{FF2B5EF4-FFF2-40B4-BE49-F238E27FC236}">
                      <a16:creationId xmlns:a16="http://schemas.microsoft.com/office/drawing/2014/main" id="{B49C60D8-5E43-6155-7B25-9F57A6D8F025}"/>
                    </a:ext>
                  </a:extLst>
                </p14:cNvPr>
                <p14:cNvContentPartPr/>
                <p14:nvPr/>
              </p14:nvContentPartPr>
              <p14:xfrm>
                <a:off x="2173509" y="4110156"/>
                <a:ext cx="3888000" cy="356760"/>
              </p14:xfrm>
            </p:contentPart>
          </mc:Choice>
          <mc:Fallback xmlns="">
            <p:pic>
              <p:nvPicPr>
                <p:cNvPr id="1243" name="Ink 1242">
                  <a:extLst>
                    <a:ext uri="{FF2B5EF4-FFF2-40B4-BE49-F238E27FC236}">
                      <a16:creationId xmlns:a16="http://schemas.microsoft.com/office/drawing/2014/main" id="{B49C60D8-5E43-6155-7B25-9F57A6D8F025}"/>
                    </a:ext>
                  </a:extLst>
                </p:cNvPr>
                <p:cNvPicPr/>
                <p:nvPr/>
              </p:nvPicPr>
              <p:blipFill>
                <a:blip r:embed="rId2430"/>
                <a:stretch>
                  <a:fillRect/>
                </a:stretch>
              </p:blipFill>
              <p:spPr>
                <a:xfrm>
                  <a:off x="2110869" y="3732156"/>
                  <a:ext cx="4013640" cy="11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31">
              <p14:nvContentPartPr>
                <p14:cNvPr id="1244" name="Ink 1243">
                  <a:extLst>
                    <a:ext uri="{FF2B5EF4-FFF2-40B4-BE49-F238E27FC236}">
                      <a16:creationId xmlns:a16="http://schemas.microsoft.com/office/drawing/2014/main" id="{1AB3CA8E-6C50-5866-BC7C-A3FEB0BA16C5}"/>
                    </a:ext>
                  </a:extLst>
                </p14:cNvPr>
                <p14:cNvContentPartPr/>
                <p14:nvPr/>
              </p14:nvContentPartPr>
              <p14:xfrm>
                <a:off x="2042109" y="4339476"/>
                <a:ext cx="2174040" cy="95400"/>
              </p14:xfrm>
            </p:contentPart>
          </mc:Choice>
          <mc:Fallback xmlns="">
            <p:pic>
              <p:nvPicPr>
                <p:cNvPr id="1244" name="Ink 1243">
                  <a:extLst>
                    <a:ext uri="{FF2B5EF4-FFF2-40B4-BE49-F238E27FC236}">
                      <a16:creationId xmlns:a16="http://schemas.microsoft.com/office/drawing/2014/main" id="{1AB3CA8E-6C50-5866-BC7C-A3FEB0BA16C5}"/>
                    </a:ext>
                  </a:extLst>
                </p:cNvPr>
                <p:cNvPicPr/>
                <p:nvPr/>
              </p:nvPicPr>
              <p:blipFill>
                <a:blip r:embed="rId2432"/>
                <a:stretch>
                  <a:fillRect/>
                </a:stretch>
              </p:blipFill>
              <p:spPr>
                <a:xfrm>
                  <a:off x="1979469" y="3961476"/>
                  <a:ext cx="229968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33">
              <p14:nvContentPartPr>
                <p14:cNvPr id="1245" name="Ink 1244">
                  <a:extLst>
                    <a:ext uri="{FF2B5EF4-FFF2-40B4-BE49-F238E27FC236}">
                      <a16:creationId xmlns:a16="http://schemas.microsoft.com/office/drawing/2014/main" id="{C3E28D31-B51D-FCF7-7D01-F07247E530C8}"/>
                    </a:ext>
                  </a:extLst>
                </p14:cNvPr>
                <p14:cNvContentPartPr/>
                <p14:nvPr/>
              </p14:nvContentPartPr>
              <p14:xfrm>
                <a:off x="1690389" y="4452156"/>
                <a:ext cx="1921680" cy="127800"/>
              </p14:xfrm>
            </p:contentPart>
          </mc:Choice>
          <mc:Fallback xmlns="">
            <p:pic>
              <p:nvPicPr>
                <p:cNvPr id="1245" name="Ink 1244">
                  <a:extLst>
                    <a:ext uri="{FF2B5EF4-FFF2-40B4-BE49-F238E27FC236}">
                      <a16:creationId xmlns:a16="http://schemas.microsoft.com/office/drawing/2014/main" id="{C3E28D31-B51D-FCF7-7D01-F07247E530C8}"/>
                    </a:ext>
                  </a:extLst>
                </p:cNvPr>
                <p:cNvPicPr/>
                <p:nvPr/>
              </p:nvPicPr>
              <p:blipFill>
                <a:blip r:embed="rId2434"/>
                <a:stretch>
                  <a:fillRect/>
                </a:stretch>
              </p:blipFill>
              <p:spPr>
                <a:xfrm>
                  <a:off x="1627749" y="4074156"/>
                  <a:ext cx="2047320" cy="8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35">
              <p14:nvContentPartPr>
                <p14:cNvPr id="1246" name="Ink 1245">
                  <a:extLst>
                    <a:ext uri="{FF2B5EF4-FFF2-40B4-BE49-F238E27FC236}">
                      <a16:creationId xmlns:a16="http://schemas.microsoft.com/office/drawing/2014/main" id="{E8818F2D-66B5-FD14-BC19-626A5EE94806}"/>
                    </a:ext>
                  </a:extLst>
                </p14:cNvPr>
                <p14:cNvContentPartPr/>
                <p14:nvPr/>
              </p14:nvContentPartPr>
              <p14:xfrm>
                <a:off x="2281509" y="4381596"/>
                <a:ext cx="2786040" cy="149400"/>
              </p14:xfrm>
            </p:contentPart>
          </mc:Choice>
          <mc:Fallback xmlns="">
            <p:pic>
              <p:nvPicPr>
                <p:cNvPr id="1246" name="Ink 1245">
                  <a:extLst>
                    <a:ext uri="{FF2B5EF4-FFF2-40B4-BE49-F238E27FC236}">
                      <a16:creationId xmlns:a16="http://schemas.microsoft.com/office/drawing/2014/main" id="{E8818F2D-66B5-FD14-BC19-626A5EE94806}"/>
                    </a:ext>
                  </a:extLst>
                </p:cNvPr>
                <p:cNvPicPr/>
                <p:nvPr/>
              </p:nvPicPr>
              <p:blipFill>
                <a:blip r:embed="rId2436"/>
                <a:stretch>
                  <a:fillRect/>
                </a:stretch>
              </p:blipFill>
              <p:spPr>
                <a:xfrm>
                  <a:off x="2218509" y="4003596"/>
                  <a:ext cx="2911680" cy="90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37">
              <p14:nvContentPartPr>
                <p14:cNvPr id="1247" name="Ink 1246">
                  <a:extLst>
                    <a:ext uri="{FF2B5EF4-FFF2-40B4-BE49-F238E27FC236}">
                      <a16:creationId xmlns:a16="http://schemas.microsoft.com/office/drawing/2014/main" id="{80D8DA55-B3DD-2B13-5294-045FE011E48B}"/>
                    </a:ext>
                  </a:extLst>
                </p14:cNvPr>
                <p14:cNvContentPartPr/>
                <p14:nvPr/>
              </p14:nvContentPartPr>
              <p14:xfrm>
                <a:off x="3077469" y="4413636"/>
                <a:ext cx="1948680" cy="66960"/>
              </p14:xfrm>
            </p:contentPart>
          </mc:Choice>
          <mc:Fallback xmlns="">
            <p:pic>
              <p:nvPicPr>
                <p:cNvPr id="1247" name="Ink 1246">
                  <a:extLst>
                    <a:ext uri="{FF2B5EF4-FFF2-40B4-BE49-F238E27FC236}">
                      <a16:creationId xmlns:a16="http://schemas.microsoft.com/office/drawing/2014/main" id="{80D8DA55-B3DD-2B13-5294-045FE011E48B}"/>
                    </a:ext>
                  </a:extLst>
                </p:cNvPr>
                <p:cNvPicPr/>
                <p:nvPr/>
              </p:nvPicPr>
              <p:blipFill>
                <a:blip r:embed="rId2438"/>
                <a:stretch>
                  <a:fillRect/>
                </a:stretch>
              </p:blipFill>
              <p:spPr>
                <a:xfrm>
                  <a:off x="3014829" y="4035636"/>
                  <a:ext cx="207432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39">
              <p14:nvContentPartPr>
                <p14:cNvPr id="1248" name="Ink 1247">
                  <a:extLst>
                    <a:ext uri="{FF2B5EF4-FFF2-40B4-BE49-F238E27FC236}">
                      <a16:creationId xmlns:a16="http://schemas.microsoft.com/office/drawing/2014/main" id="{28E29B1F-15CB-DD1C-6932-C9784217FDD4}"/>
                    </a:ext>
                  </a:extLst>
                </p14:cNvPr>
                <p14:cNvContentPartPr/>
                <p14:nvPr/>
              </p14:nvContentPartPr>
              <p14:xfrm>
                <a:off x="2746989" y="4410756"/>
                <a:ext cx="2410920" cy="87840"/>
              </p14:xfrm>
            </p:contentPart>
          </mc:Choice>
          <mc:Fallback xmlns="">
            <p:pic>
              <p:nvPicPr>
                <p:cNvPr id="1248" name="Ink 1247">
                  <a:extLst>
                    <a:ext uri="{FF2B5EF4-FFF2-40B4-BE49-F238E27FC236}">
                      <a16:creationId xmlns:a16="http://schemas.microsoft.com/office/drawing/2014/main" id="{28E29B1F-15CB-DD1C-6932-C9784217FDD4}"/>
                    </a:ext>
                  </a:extLst>
                </p:cNvPr>
                <p:cNvPicPr/>
                <p:nvPr/>
              </p:nvPicPr>
              <p:blipFill>
                <a:blip r:embed="rId2440"/>
                <a:stretch>
                  <a:fillRect/>
                </a:stretch>
              </p:blipFill>
              <p:spPr>
                <a:xfrm>
                  <a:off x="2683989" y="4032756"/>
                  <a:ext cx="253656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1">
              <p14:nvContentPartPr>
                <p14:cNvPr id="1249" name="Ink 1248">
                  <a:extLst>
                    <a:ext uri="{FF2B5EF4-FFF2-40B4-BE49-F238E27FC236}">
                      <a16:creationId xmlns:a16="http://schemas.microsoft.com/office/drawing/2014/main" id="{47E3D8B7-E026-C984-E00F-6805E52B8633}"/>
                    </a:ext>
                  </a:extLst>
                </p14:cNvPr>
                <p14:cNvContentPartPr/>
                <p14:nvPr/>
              </p14:nvContentPartPr>
              <p14:xfrm>
                <a:off x="3040749" y="4269636"/>
                <a:ext cx="8497080" cy="253800"/>
              </p14:xfrm>
            </p:contentPart>
          </mc:Choice>
          <mc:Fallback xmlns="">
            <p:pic>
              <p:nvPicPr>
                <p:cNvPr id="1249" name="Ink 1248">
                  <a:extLst>
                    <a:ext uri="{FF2B5EF4-FFF2-40B4-BE49-F238E27FC236}">
                      <a16:creationId xmlns:a16="http://schemas.microsoft.com/office/drawing/2014/main" id="{47E3D8B7-E026-C984-E00F-6805E52B8633}"/>
                    </a:ext>
                  </a:extLst>
                </p:cNvPr>
                <p:cNvPicPr/>
                <p:nvPr/>
              </p:nvPicPr>
              <p:blipFill>
                <a:blip r:embed="rId2442"/>
                <a:stretch>
                  <a:fillRect/>
                </a:stretch>
              </p:blipFill>
              <p:spPr>
                <a:xfrm>
                  <a:off x="2978109" y="3891636"/>
                  <a:ext cx="8622720" cy="10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3">
              <p14:nvContentPartPr>
                <p14:cNvPr id="1250" name="Ink 1249">
                  <a:extLst>
                    <a:ext uri="{FF2B5EF4-FFF2-40B4-BE49-F238E27FC236}">
                      <a16:creationId xmlns:a16="http://schemas.microsoft.com/office/drawing/2014/main" id="{1C18D797-6172-E3B2-D679-D92BAE3CD8CB}"/>
                    </a:ext>
                  </a:extLst>
                </p14:cNvPr>
                <p14:cNvContentPartPr/>
                <p14:nvPr/>
              </p14:nvContentPartPr>
              <p14:xfrm>
                <a:off x="9536589" y="4331196"/>
                <a:ext cx="236160" cy="12600"/>
              </p14:xfrm>
            </p:contentPart>
          </mc:Choice>
          <mc:Fallback xmlns="">
            <p:pic>
              <p:nvPicPr>
                <p:cNvPr id="1250" name="Ink 1249">
                  <a:extLst>
                    <a:ext uri="{FF2B5EF4-FFF2-40B4-BE49-F238E27FC236}">
                      <a16:creationId xmlns:a16="http://schemas.microsoft.com/office/drawing/2014/main" id="{1C18D797-6172-E3B2-D679-D92BAE3CD8CB}"/>
                    </a:ext>
                  </a:extLst>
                </p:cNvPr>
                <p:cNvPicPr/>
                <p:nvPr/>
              </p:nvPicPr>
              <p:blipFill>
                <a:blip r:embed="rId2444"/>
                <a:stretch>
                  <a:fillRect/>
                </a:stretch>
              </p:blipFill>
              <p:spPr>
                <a:xfrm>
                  <a:off x="9473589" y="3953196"/>
                  <a:ext cx="36180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5">
              <p14:nvContentPartPr>
                <p14:cNvPr id="1251" name="Ink 1250">
                  <a:extLst>
                    <a:ext uri="{FF2B5EF4-FFF2-40B4-BE49-F238E27FC236}">
                      <a16:creationId xmlns:a16="http://schemas.microsoft.com/office/drawing/2014/main" id="{9EA1DFF3-EA52-193A-4420-B6DCEEFDD6DA}"/>
                    </a:ext>
                  </a:extLst>
                </p14:cNvPr>
                <p14:cNvContentPartPr/>
                <p14:nvPr/>
              </p14:nvContentPartPr>
              <p14:xfrm>
                <a:off x="7529589" y="4270716"/>
                <a:ext cx="1202760" cy="17280"/>
              </p14:xfrm>
            </p:contentPart>
          </mc:Choice>
          <mc:Fallback xmlns="">
            <p:pic>
              <p:nvPicPr>
                <p:cNvPr id="1251" name="Ink 1250">
                  <a:extLst>
                    <a:ext uri="{FF2B5EF4-FFF2-40B4-BE49-F238E27FC236}">
                      <a16:creationId xmlns:a16="http://schemas.microsoft.com/office/drawing/2014/main" id="{9EA1DFF3-EA52-193A-4420-B6DCEEFDD6DA}"/>
                    </a:ext>
                  </a:extLst>
                </p:cNvPr>
                <p:cNvPicPr/>
                <p:nvPr/>
              </p:nvPicPr>
              <p:blipFill>
                <a:blip r:embed="rId2446"/>
                <a:stretch>
                  <a:fillRect/>
                </a:stretch>
              </p:blipFill>
              <p:spPr>
                <a:xfrm>
                  <a:off x="7466589" y="3893076"/>
                  <a:ext cx="132840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7">
              <p14:nvContentPartPr>
                <p14:cNvPr id="1252" name="Ink 1251">
                  <a:extLst>
                    <a:ext uri="{FF2B5EF4-FFF2-40B4-BE49-F238E27FC236}">
                      <a16:creationId xmlns:a16="http://schemas.microsoft.com/office/drawing/2014/main" id="{11774562-D959-3947-BF2F-5698EF529AB6}"/>
                    </a:ext>
                  </a:extLst>
                </p14:cNvPr>
                <p14:cNvContentPartPr/>
                <p14:nvPr/>
              </p14:nvContentPartPr>
              <p14:xfrm>
                <a:off x="6556509" y="4329756"/>
                <a:ext cx="226800" cy="22680"/>
              </p14:xfrm>
            </p:contentPart>
          </mc:Choice>
          <mc:Fallback xmlns="">
            <p:pic>
              <p:nvPicPr>
                <p:cNvPr id="1252" name="Ink 1251">
                  <a:extLst>
                    <a:ext uri="{FF2B5EF4-FFF2-40B4-BE49-F238E27FC236}">
                      <a16:creationId xmlns:a16="http://schemas.microsoft.com/office/drawing/2014/main" id="{11774562-D959-3947-BF2F-5698EF529AB6}"/>
                    </a:ext>
                  </a:extLst>
                </p:cNvPr>
                <p:cNvPicPr/>
                <p:nvPr/>
              </p:nvPicPr>
              <p:blipFill>
                <a:blip r:embed="rId2448"/>
                <a:stretch>
                  <a:fillRect/>
                </a:stretch>
              </p:blipFill>
              <p:spPr>
                <a:xfrm>
                  <a:off x="6493869" y="3951756"/>
                  <a:ext cx="35244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9">
              <p14:nvContentPartPr>
                <p14:cNvPr id="1253" name="Ink 1252">
                  <a:extLst>
                    <a:ext uri="{FF2B5EF4-FFF2-40B4-BE49-F238E27FC236}">
                      <a16:creationId xmlns:a16="http://schemas.microsoft.com/office/drawing/2014/main" id="{41A46410-C80D-0DC2-DEE8-57D89C1BFCE4}"/>
                    </a:ext>
                  </a:extLst>
                </p14:cNvPr>
                <p14:cNvContentPartPr/>
                <p14:nvPr/>
              </p14:nvContentPartPr>
              <p14:xfrm>
                <a:off x="4898709" y="4200516"/>
                <a:ext cx="3390480" cy="162000"/>
              </p14:xfrm>
            </p:contentPart>
          </mc:Choice>
          <mc:Fallback xmlns="">
            <p:pic>
              <p:nvPicPr>
                <p:cNvPr id="1253" name="Ink 1252">
                  <a:extLst>
                    <a:ext uri="{FF2B5EF4-FFF2-40B4-BE49-F238E27FC236}">
                      <a16:creationId xmlns:a16="http://schemas.microsoft.com/office/drawing/2014/main" id="{41A46410-C80D-0DC2-DEE8-57D89C1BFCE4}"/>
                    </a:ext>
                  </a:extLst>
                </p:cNvPr>
                <p:cNvPicPr/>
                <p:nvPr/>
              </p:nvPicPr>
              <p:blipFill>
                <a:blip r:embed="rId2450"/>
                <a:stretch>
                  <a:fillRect/>
                </a:stretch>
              </p:blipFill>
              <p:spPr>
                <a:xfrm>
                  <a:off x="4835709" y="3822876"/>
                  <a:ext cx="3516120" cy="9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51">
              <p14:nvContentPartPr>
                <p14:cNvPr id="1254" name="Ink 1253">
                  <a:extLst>
                    <a:ext uri="{FF2B5EF4-FFF2-40B4-BE49-F238E27FC236}">
                      <a16:creationId xmlns:a16="http://schemas.microsoft.com/office/drawing/2014/main" id="{E6F71266-0B3E-2412-C0F3-3F9EA0D2750F}"/>
                    </a:ext>
                  </a:extLst>
                </p14:cNvPr>
                <p14:cNvContentPartPr/>
                <p14:nvPr/>
              </p14:nvContentPartPr>
              <p14:xfrm>
                <a:off x="2894589" y="4204836"/>
                <a:ext cx="3738240" cy="151920"/>
              </p14:xfrm>
            </p:contentPart>
          </mc:Choice>
          <mc:Fallback xmlns="">
            <p:pic>
              <p:nvPicPr>
                <p:cNvPr id="1254" name="Ink 1253">
                  <a:extLst>
                    <a:ext uri="{FF2B5EF4-FFF2-40B4-BE49-F238E27FC236}">
                      <a16:creationId xmlns:a16="http://schemas.microsoft.com/office/drawing/2014/main" id="{E6F71266-0B3E-2412-C0F3-3F9EA0D2750F}"/>
                    </a:ext>
                  </a:extLst>
                </p:cNvPr>
                <p:cNvPicPr/>
                <p:nvPr/>
              </p:nvPicPr>
              <p:blipFill>
                <a:blip r:embed="rId2452"/>
                <a:stretch>
                  <a:fillRect/>
                </a:stretch>
              </p:blipFill>
              <p:spPr>
                <a:xfrm>
                  <a:off x="2831589" y="3826836"/>
                  <a:ext cx="386388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53">
              <p14:nvContentPartPr>
                <p14:cNvPr id="1255" name="Ink 1254">
                  <a:extLst>
                    <a:ext uri="{FF2B5EF4-FFF2-40B4-BE49-F238E27FC236}">
                      <a16:creationId xmlns:a16="http://schemas.microsoft.com/office/drawing/2014/main" id="{2CE08954-509E-D457-95EF-4D42EEF8A738}"/>
                    </a:ext>
                  </a:extLst>
                </p14:cNvPr>
                <p14:cNvContentPartPr/>
                <p14:nvPr/>
              </p14:nvContentPartPr>
              <p14:xfrm>
                <a:off x="1327509" y="4155516"/>
                <a:ext cx="3203280" cy="330120"/>
              </p14:xfrm>
            </p:contentPart>
          </mc:Choice>
          <mc:Fallback xmlns="">
            <p:pic>
              <p:nvPicPr>
                <p:cNvPr id="1255" name="Ink 1254">
                  <a:extLst>
                    <a:ext uri="{FF2B5EF4-FFF2-40B4-BE49-F238E27FC236}">
                      <a16:creationId xmlns:a16="http://schemas.microsoft.com/office/drawing/2014/main" id="{2CE08954-509E-D457-95EF-4D42EEF8A738}"/>
                    </a:ext>
                  </a:extLst>
                </p:cNvPr>
                <p:cNvPicPr/>
                <p:nvPr/>
              </p:nvPicPr>
              <p:blipFill>
                <a:blip r:embed="rId2454"/>
                <a:stretch>
                  <a:fillRect/>
                </a:stretch>
              </p:blipFill>
              <p:spPr>
                <a:xfrm>
                  <a:off x="1264869" y="3777876"/>
                  <a:ext cx="3328920" cy="10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55">
              <p14:nvContentPartPr>
                <p14:cNvPr id="1256" name="Ink 1255">
                  <a:extLst>
                    <a:ext uri="{FF2B5EF4-FFF2-40B4-BE49-F238E27FC236}">
                      <a16:creationId xmlns:a16="http://schemas.microsoft.com/office/drawing/2014/main" id="{D8243205-0C48-BBF4-A5C0-0B654E18E95A}"/>
                    </a:ext>
                  </a:extLst>
                </p14:cNvPr>
                <p14:cNvContentPartPr/>
                <p14:nvPr/>
              </p14:nvContentPartPr>
              <p14:xfrm>
                <a:off x="878229" y="4156236"/>
                <a:ext cx="2386440" cy="401760"/>
              </p14:xfrm>
            </p:contentPart>
          </mc:Choice>
          <mc:Fallback xmlns="">
            <p:pic>
              <p:nvPicPr>
                <p:cNvPr id="1256" name="Ink 1255">
                  <a:extLst>
                    <a:ext uri="{FF2B5EF4-FFF2-40B4-BE49-F238E27FC236}">
                      <a16:creationId xmlns:a16="http://schemas.microsoft.com/office/drawing/2014/main" id="{D8243205-0C48-BBF4-A5C0-0B654E18E95A}"/>
                    </a:ext>
                  </a:extLst>
                </p:cNvPr>
                <p:cNvPicPr/>
                <p:nvPr/>
              </p:nvPicPr>
              <p:blipFill>
                <a:blip r:embed="rId2456"/>
                <a:stretch>
                  <a:fillRect/>
                </a:stretch>
              </p:blipFill>
              <p:spPr>
                <a:xfrm>
                  <a:off x="815589" y="3778596"/>
                  <a:ext cx="2512080" cy="11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57">
              <p14:nvContentPartPr>
                <p14:cNvPr id="1257" name="Ink 1256">
                  <a:extLst>
                    <a:ext uri="{FF2B5EF4-FFF2-40B4-BE49-F238E27FC236}">
                      <a16:creationId xmlns:a16="http://schemas.microsoft.com/office/drawing/2014/main" id="{D1260483-017D-60A1-4B26-6E8C1631171A}"/>
                    </a:ext>
                  </a:extLst>
                </p14:cNvPr>
                <p14:cNvContentPartPr/>
                <p14:nvPr/>
              </p14:nvContentPartPr>
              <p14:xfrm>
                <a:off x="718389" y="4290516"/>
                <a:ext cx="2136240" cy="306000"/>
              </p14:xfrm>
            </p:contentPart>
          </mc:Choice>
          <mc:Fallback xmlns="">
            <p:pic>
              <p:nvPicPr>
                <p:cNvPr id="1257" name="Ink 1256">
                  <a:extLst>
                    <a:ext uri="{FF2B5EF4-FFF2-40B4-BE49-F238E27FC236}">
                      <a16:creationId xmlns:a16="http://schemas.microsoft.com/office/drawing/2014/main" id="{D1260483-017D-60A1-4B26-6E8C1631171A}"/>
                    </a:ext>
                  </a:extLst>
                </p:cNvPr>
                <p:cNvPicPr/>
                <p:nvPr/>
              </p:nvPicPr>
              <p:blipFill>
                <a:blip r:embed="rId2458"/>
                <a:stretch>
                  <a:fillRect/>
                </a:stretch>
              </p:blipFill>
              <p:spPr>
                <a:xfrm>
                  <a:off x="655389" y="3912516"/>
                  <a:ext cx="2261880" cy="10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59">
              <p14:nvContentPartPr>
                <p14:cNvPr id="1258" name="Ink 1257">
                  <a:extLst>
                    <a:ext uri="{FF2B5EF4-FFF2-40B4-BE49-F238E27FC236}">
                      <a16:creationId xmlns:a16="http://schemas.microsoft.com/office/drawing/2014/main" id="{13B346A6-0F54-9B03-8F75-890906163BE8}"/>
                    </a:ext>
                  </a:extLst>
                </p14:cNvPr>
                <p14:cNvContentPartPr/>
                <p14:nvPr/>
              </p14:nvContentPartPr>
              <p14:xfrm>
                <a:off x="1140309" y="4552956"/>
                <a:ext cx="973440" cy="120240"/>
              </p14:xfrm>
            </p:contentPart>
          </mc:Choice>
          <mc:Fallback xmlns="">
            <p:pic>
              <p:nvPicPr>
                <p:cNvPr id="1258" name="Ink 1257">
                  <a:extLst>
                    <a:ext uri="{FF2B5EF4-FFF2-40B4-BE49-F238E27FC236}">
                      <a16:creationId xmlns:a16="http://schemas.microsoft.com/office/drawing/2014/main" id="{13B346A6-0F54-9B03-8F75-890906163BE8}"/>
                    </a:ext>
                  </a:extLst>
                </p:cNvPr>
                <p:cNvPicPr/>
                <p:nvPr/>
              </p:nvPicPr>
              <p:blipFill>
                <a:blip r:embed="rId2460"/>
                <a:stretch>
                  <a:fillRect/>
                </a:stretch>
              </p:blipFill>
              <p:spPr>
                <a:xfrm>
                  <a:off x="1077669" y="4174956"/>
                  <a:ext cx="1099080" cy="8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1">
              <p14:nvContentPartPr>
                <p14:cNvPr id="1259" name="Ink 1258">
                  <a:extLst>
                    <a:ext uri="{FF2B5EF4-FFF2-40B4-BE49-F238E27FC236}">
                      <a16:creationId xmlns:a16="http://schemas.microsoft.com/office/drawing/2014/main" id="{DAFEFA84-79A4-07AC-2EEF-6472090C5731}"/>
                    </a:ext>
                  </a:extLst>
                </p14:cNvPr>
                <p14:cNvContentPartPr/>
                <p14:nvPr/>
              </p14:nvContentPartPr>
              <p14:xfrm>
                <a:off x="2124549" y="4383396"/>
                <a:ext cx="1213560" cy="163800"/>
              </p14:xfrm>
            </p:contentPart>
          </mc:Choice>
          <mc:Fallback xmlns="">
            <p:pic>
              <p:nvPicPr>
                <p:cNvPr id="1259" name="Ink 1258">
                  <a:extLst>
                    <a:ext uri="{FF2B5EF4-FFF2-40B4-BE49-F238E27FC236}">
                      <a16:creationId xmlns:a16="http://schemas.microsoft.com/office/drawing/2014/main" id="{DAFEFA84-79A4-07AC-2EEF-6472090C5731}"/>
                    </a:ext>
                  </a:extLst>
                </p:cNvPr>
                <p:cNvPicPr/>
                <p:nvPr/>
              </p:nvPicPr>
              <p:blipFill>
                <a:blip r:embed="rId2462"/>
                <a:stretch>
                  <a:fillRect/>
                </a:stretch>
              </p:blipFill>
              <p:spPr>
                <a:xfrm>
                  <a:off x="2061909" y="4005756"/>
                  <a:ext cx="1339200" cy="9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3">
              <p14:nvContentPartPr>
                <p14:cNvPr id="1260" name="Ink 1259">
                  <a:extLst>
                    <a:ext uri="{FF2B5EF4-FFF2-40B4-BE49-F238E27FC236}">
                      <a16:creationId xmlns:a16="http://schemas.microsoft.com/office/drawing/2014/main" id="{519EA3CE-9502-C8F0-B547-DB56FF2494D9}"/>
                    </a:ext>
                  </a:extLst>
                </p14:cNvPr>
                <p14:cNvContentPartPr/>
                <p14:nvPr/>
              </p14:nvContentPartPr>
              <p14:xfrm>
                <a:off x="1924029" y="4001796"/>
                <a:ext cx="2735640" cy="470520"/>
              </p14:xfrm>
            </p:contentPart>
          </mc:Choice>
          <mc:Fallback xmlns="">
            <p:pic>
              <p:nvPicPr>
                <p:cNvPr id="1260" name="Ink 1259">
                  <a:extLst>
                    <a:ext uri="{FF2B5EF4-FFF2-40B4-BE49-F238E27FC236}">
                      <a16:creationId xmlns:a16="http://schemas.microsoft.com/office/drawing/2014/main" id="{519EA3CE-9502-C8F0-B547-DB56FF2494D9}"/>
                    </a:ext>
                  </a:extLst>
                </p:cNvPr>
                <p:cNvPicPr/>
                <p:nvPr/>
              </p:nvPicPr>
              <p:blipFill>
                <a:blip r:embed="rId2464"/>
                <a:stretch>
                  <a:fillRect/>
                </a:stretch>
              </p:blipFill>
              <p:spPr>
                <a:xfrm>
                  <a:off x="1861029" y="3624156"/>
                  <a:ext cx="2861280" cy="12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5">
              <p14:nvContentPartPr>
                <p14:cNvPr id="1261" name="Ink 1260">
                  <a:extLst>
                    <a:ext uri="{FF2B5EF4-FFF2-40B4-BE49-F238E27FC236}">
                      <a16:creationId xmlns:a16="http://schemas.microsoft.com/office/drawing/2014/main" id="{80417861-8997-DA3F-516F-653A993DE92E}"/>
                    </a:ext>
                  </a:extLst>
                </p14:cNvPr>
                <p14:cNvContentPartPr/>
                <p14:nvPr/>
              </p14:nvContentPartPr>
              <p14:xfrm>
                <a:off x="3243069" y="4064436"/>
                <a:ext cx="158760" cy="24480"/>
              </p14:xfrm>
            </p:contentPart>
          </mc:Choice>
          <mc:Fallback xmlns="">
            <p:pic>
              <p:nvPicPr>
                <p:cNvPr id="1261" name="Ink 1260">
                  <a:extLst>
                    <a:ext uri="{FF2B5EF4-FFF2-40B4-BE49-F238E27FC236}">
                      <a16:creationId xmlns:a16="http://schemas.microsoft.com/office/drawing/2014/main" id="{80417861-8997-DA3F-516F-653A993DE92E}"/>
                    </a:ext>
                  </a:extLst>
                </p:cNvPr>
                <p:cNvPicPr/>
                <p:nvPr/>
              </p:nvPicPr>
              <p:blipFill>
                <a:blip r:embed="rId2466"/>
                <a:stretch>
                  <a:fillRect/>
                </a:stretch>
              </p:blipFill>
              <p:spPr>
                <a:xfrm>
                  <a:off x="3180069" y="3686796"/>
                  <a:ext cx="284400" cy="78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7">
              <p14:nvContentPartPr>
                <p14:cNvPr id="1262" name="Ink 1261">
                  <a:extLst>
                    <a:ext uri="{FF2B5EF4-FFF2-40B4-BE49-F238E27FC236}">
                      <a16:creationId xmlns:a16="http://schemas.microsoft.com/office/drawing/2014/main" id="{14029CE8-2D89-E924-546C-0FDCCBDA1256}"/>
                    </a:ext>
                  </a:extLst>
                </p14:cNvPr>
                <p14:cNvContentPartPr/>
                <p14:nvPr/>
              </p14:nvContentPartPr>
              <p14:xfrm>
                <a:off x="1193949" y="3839076"/>
                <a:ext cx="3331080" cy="391680"/>
              </p14:xfrm>
            </p:contentPart>
          </mc:Choice>
          <mc:Fallback xmlns="">
            <p:pic>
              <p:nvPicPr>
                <p:cNvPr id="1262" name="Ink 1261">
                  <a:extLst>
                    <a:ext uri="{FF2B5EF4-FFF2-40B4-BE49-F238E27FC236}">
                      <a16:creationId xmlns:a16="http://schemas.microsoft.com/office/drawing/2014/main" id="{14029CE8-2D89-E924-546C-0FDCCBDA1256}"/>
                    </a:ext>
                  </a:extLst>
                </p:cNvPr>
                <p:cNvPicPr/>
                <p:nvPr/>
              </p:nvPicPr>
              <p:blipFill>
                <a:blip r:embed="rId2468"/>
                <a:stretch>
                  <a:fillRect/>
                </a:stretch>
              </p:blipFill>
              <p:spPr>
                <a:xfrm>
                  <a:off x="1131309" y="3461076"/>
                  <a:ext cx="3456720" cy="11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9">
              <p14:nvContentPartPr>
                <p14:cNvPr id="1263" name="Ink 1262">
                  <a:extLst>
                    <a:ext uri="{FF2B5EF4-FFF2-40B4-BE49-F238E27FC236}">
                      <a16:creationId xmlns:a16="http://schemas.microsoft.com/office/drawing/2014/main" id="{0A953ACA-30D4-034D-524B-13421B07730F}"/>
                    </a:ext>
                  </a:extLst>
                </p14:cNvPr>
                <p14:cNvContentPartPr/>
                <p14:nvPr/>
              </p14:nvContentPartPr>
              <p14:xfrm>
                <a:off x="1320309" y="3818556"/>
                <a:ext cx="1313640" cy="253800"/>
              </p14:xfrm>
            </p:contentPart>
          </mc:Choice>
          <mc:Fallback xmlns="">
            <p:pic>
              <p:nvPicPr>
                <p:cNvPr id="1263" name="Ink 1262">
                  <a:extLst>
                    <a:ext uri="{FF2B5EF4-FFF2-40B4-BE49-F238E27FC236}">
                      <a16:creationId xmlns:a16="http://schemas.microsoft.com/office/drawing/2014/main" id="{0A953ACA-30D4-034D-524B-13421B07730F}"/>
                    </a:ext>
                  </a:extLst>
                </p:cNvPr>
                <p:cNvPicPr/>
                <p:nvPr/>
              </p:nvPicPr>
              <p:blipFill>
                <a:blip r:embed="rId2470"/>
                <a:stretch>
                  <a:fillRect/>
                </a:stretch>
              </p:blipFill>
              <p:spPr>
                <a:xfrm>
                  <a:off x="1257669" y="3440556"/>
                  <a:ext cx="1439280" cy="10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71">
              <p14:nvContentPartPr>
                <p14:cNvPr id="1264" name="Ink 1263">
                  <a:extLst>
                    <a:ext uri="{FF2B5EF4-FFF2-40B4-BE49-F238E27FC236}">
                      <a16:creationId xmlns:a16="http://schemas.microsoft.com/office/drawing/2014/main" id="{29FF4D4F-E550-383A-9682-427A0886400D}"/>
                    </a:ext>
                  </a:extLst>
                </p14:cNvPr>
                <p14:cNvContentPartPr/>
                <p14:nvPr/>
              </p14:nvContentPartPr>
              <p14:xfrm>
                <a:off x="1396269" y="3621276"/>
                <a:ext cx="1987920" cy="35964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29FF4D4F-E550-383A-9682-427A0886400D}"/>
                    </a:ext>
                  </a:extLst>
                </p:cNvPr>
                <p:cNvPicPr/>
                <p:nvPr/>
              </p:nvPicPr>
              <p:blipFill>
                <a:blip r:embed="rId2472"/>
                <a:stretch>
                  <a:fillRect/>
                </a:stretch>
              </p:blipFill>
              <p:spPr>
                <a:xfrm>
                  <a:off x="1333269" y="3243636"/>
                  <a:ext cx="2113560" cy="11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73">
              <p14:nvContentPartPr>
                <p14:cNvPr id="1265" name="Ink 1264">
                  <a:extLst>
                    <a:ext uri="{FF2B5EF4-FFF2-40B4-BE49-F238E27FC236}">
                      <a16:creationId xmlns:a16="http://schemas.microsoft.com/office/drawing/2014/main" id="{10A7DAC2-6BB6-BBFB-51ED-0F0701C2F845}"/>
                    </a:ext>
                  </a:extLst>
                </p14:cNvPr>
                <p14:cNvContentPartPr/>
                <p14:nvPr/>
              </p14:nvContentPartPr>
              <p14:xfrm>
                <a:off x="2085669" y="3761316"/>
                <a:ext cx="2649240" cy="376560"/>
              </p14:xfrm>
            </p:contentPart>
          </mc:Choice>
          <mc:Fallback xmlns="">
            <p:pic>
              <p:nvPicPr>
                <p:cNvPr id="1265" name="Ink 1264">
                  <a:extLst>
                    <a:ext uri="{FF2B5EF4-FFF2-40B4-BE49-F238E27FC236}">
                      <a16:creationId xmlns:a16="http://schemas.microsoft.com/office/drawing/2014/main" id="{10A7DAC2-6BB6-BBFB-51ED-0F0701C2F845}"/>
                    </a:ext>
                  </a:extLst>
                </p:cNvPr>
                <p:cNvPicPr/>
                <p:nvPr/>
              </p:nvPicPr>
              <p:blipFill>
                <a:blip r:embed="rId2474"/>
                <a:stretch>
                  <a:fillRect/>
                </a:stretch>
              </p:blipFill>
              <p:spPr>
                <a:xfrm>
                  <a:off x="2023029" y="3383676"/>
                  <a:ext cx="2774880" cy="11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75">
              <p14:nvContentPartPr>
                <p14:cNvPr id="1266" name="Ink 1265">
                  <a:extLst>
                    <a:ext uri="{FF2B5EF4-FFF2-40B4-BE49-F238E27FC236}">
                      <a16:creationId xmlns:a16="http://schemas.microsoft.com/office/drawing/2014/main" id="{0266313E-81CB-FD8D-731F-BEF6243FCA6A}"/>
                    </a:ext>
                  </a:extLst>
                </p14:cNvPr>
                <p14:cNvContentPartPr/>
                <p14:nvPr/>
              </p14:nvContentPartPr>
              <p14:xfrm>
                <a:off x="3051549" y="3885516"/>
                <a:ext cx="1691640" cy="192600"/>
              </p14:xfrm>
            </p:contentPart>
          </mc:Choice>
          <mc:Fallback xmlns="">
            <p:pic>
              <p:nvPicPr>
                <p:cNvPr id="1266" name="Ink 1265">
                  <a:extLst>
                    <a:ext uri="{FF2B5EF4-FFF2-40B4-BE49-F238E27FC236}">
                      <a16:creationId xmlns:a16="http://schemas.microsoft.com/office/drawing/2014/main" id="{0266313E-81CB-FD8D-731F-BEF6243FCA6A}"/>
                    </a:ext>
                  </a:extLst>
                </p:cNvPr>
                <p:cNvPicPr/>
                <p:nvPr/>
              </p:nvPicPr>
              <p:blipFill>
                <a:blip r:embed="rId2476"/>
                <a:stretch>
                  <a:fillRect/>
                </a:stretch>
              </p:blipFill>
              <p:spPr>
                <a:xfrm>
                  <a:off x="2988549" y="3507876"/>
                  <a:ext cx="1817280" cy="9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77">
              <p14:nvContentPartPr>
                <p14:cNvPr id="1267" name="Ink 1266">
                  <a:extLst>
                    <a:ext uri="{FF2B5EF4-FFF2-40B4-BE49-F238E27FC236}">
                      <a16:creationId xmlns:a16="http://schemas.microsoft.com/office/drawing/2014/main" id="{CC300865-1668-2072-808A-2479D0C63A80}"/>
                    </a:ext>
                  </a:extLst>
                </p14:cNvPr>
                <p14:cNvContentPartPr/>
                <p14:nvPr/>
              </p14:nvContentPartPr>
              <p14:xfrm>
                <a:off x="3360789" y="3871836"/>
                <a:ext cx="2211840" cy="195840"/>
              </p14:xfrm>
            </p:contentPart>
          </mc:Choice>
          <mc:Fallback xmlns="">
            <p:pic>
              <p:nvPicPr>
                <p:cNvPr id="1267" name="Ink 1266">
                  <a:extLst>
                    <a:ext uri="{FF2B5EF4-FFF2-40B4-BE49-F238E27FC236}">
                      <a16:creationId xmlns:a16="http://schemas.microsoft.com/office/drawing/2014/main" id="{CC300865-1668-2072-808A-2479D0C63A80}"/>
                    </a:ext>
                  </a:extLst>
                </p:cNvPr>
                <p:cNvPicPr/>
                <p:nvPr/>
              </p:nvPicPr>
              <p:blipFill>
                <a:blip r:embed="rId2478"/>
                <a:stretch>
                  <a:fillRect/>
                </a:stretch>
              </p:blipFill>
              <p:spPr>
                <a:xfrm>
                  <a:off x="3298149" y="3494196"/>
                  <a:ext cx="2337480" cy="9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79">
              <p14:nvContentPartPr>
                <p14:cNvPr id="1268" name="Ink 1267">
                  <a:extLst>
                    <a:ext uri="{FF2B5EF4-FFF2-40B4-BE49-F238E27FC236}">
                      <a16:creationId xmlns:a16="http://schemas.microsoft.com/office/drawing/2014/main" id="{7C601E5B-E10F-2DF1-26DD-5D3F62A7388A}"/>
                    </a:ext>
                  </a:extLst>
                </p14:cNvPr>
                <p14:cNvContentPartPr/>
                <p14:nvPr/>
              </p14:nvContentPartPr>
              <p14:xfrm>
                <a:off x="3846789" y="3843036"/>
                <a:ext cx="2396520" cy="196200"/>
              </p14:xfrm>
            </p:contentPart>
          </mc:Choice>
          <mc:Fallback xmlns="">
            <p:pic>
              <p:nvPicPr>
                <p:cNvPr id="1268" name="Ink 1267">
                  <a:extLst>
                    <a:ext uri="{FF2B5EF4-FFF2-40B4-BE49-F238E27FC236}">
                      <a16:creationId xmlns:a16="http://schemas.microsoft.com/office/drawing/2014/main" id="{7C601E5B-E10F-2DF1-26DD-5D3F62A7388A}"/>
                    </a:ext>
                  </a:extLst>
                </p:cNvPr>
                <p:cNvPicPr/>
                <p:nvPr/>
              </p:nvPicPr>
              <p:blipFill>
                <a:blip r:embed="rId2480"/>
                <a:stretch>
                  <a:fillRect/>
                </a:stretch>
              </p:blipFill>
              <p:spPr>
                <a:xfrm>
                  <a:off x="3783789" y="3465396"/>
                  <a:ext cx="2522160" cy="9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1">
              <p14:nvContentPartPr>
                <p14:cNvPr id="1269" name="Ink 1268">
                  <a:extLst>
                    <a:ext uri="{FF2B5EF4-FFF2-40B4-BE49-F238E27FC236}">
                      <a16:creationId xmlns:a16="http://schemas.microsoft.com/office/drawing/2014/main" id="{8A36E03A-3D10-1892-71E7-62AED50ECFA4}"/>
                    </a:ext>
                  </a:extLst>
                </p14:cNvPr>
                <p14:cNvContentPartPr/>
                <p14:nvPr/>
              </p14:nvContentPartPr>
              <p14:xfrm>
                <a:off x="4964589" y="4033836"/>
                <a:ext cx="3308400" cy="130680"/>
              </p14:xfrm>
            </p:contentPart>
          </mc:Choice>
          <mc:Fallback xmlns="">
            <p:pic>
              <p:nvPicPr>
                <p:cNvPr id="1269" name="Ink 1268">
                  <a:extLst>
                    <a:ext uri="{FF2B5EF4-FFF2-40B4-BE49-F238E27FC236}">
                      <a16:creationId xmlns:a16="http://schemas.microsoft.com/office/drawing/2014/main" id="{8A36E03A-3D10-1892-71E7-62AED50ECFA4}"/>
                    </a:ext>
                  </a:extLst>
                </p:cNvPr>
                <p:cNvPicPr/>
                <p:nvPr/>
              </p:nvPicPr>
              <p:blipFill>
                <a:blip r:embed="rId2482"/>
                <a:stretch>
                  <a:fillRect/>
                </a:stretch>
              </p:blipFill>
              <p:spPr>
                <a:xfrm>
                  <a:off x="4901949" y="3656196"/>
                  <a:ext cx="3434040" cy="88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3">
              <p14:nvContentPartPr>
                <p14:cNvPr id="1270" name="Ink 1269">
                  <a:extLst>
                    <a:ext uri="{FF2B5EF4-FFF2-40B4-BE49-F238E27FC236}">
                      <a16:creationId xmlns:a16="http://schemas.microsoft.com/office/drawing/2014/main" id="{74447E15-B162-5A6E-DE59-DD4722CF4C05}"/>
                    </a:ext>
                  </a:extLst>
                </p14:cNvPr>
                <p14:cNvContentPartPr/>
                <p14:nvPr/>
              </p14:nvContentPartPr>
              <p14:xfrm>
                <a:off x="5860989" y="4112316"/>
                <a:ext cx="1780920" cy="33120"/>
              </p14:xfrm>
            </p:contentPart>
          </mc:Choice>
          <mc:Fallback xmlns="">
            <p:pic>
              <p:nvPicPr>
                <p:cNvPr id="1270" name="Ink 1269">
                  <a:extLst>
                    <a:ext uri="{FF2B5EF4-FFF2-40B4-BE49-F238E27FC236}">
                      <a16:creationId xmlns:a16="http://schemas.microsoft.com/office/drawing/2014/main" id="{74447E15-B162-5A6E-DE59-DD4722CF4C05}"/>
                    </a:ext>
                  </a:extLst>
                </p:cNvPr>
                <p:cNvPicPr/>
                <p:nvPr/>
              </p:nvPicPr>
              <p:blipFill>
                <a:blip r:embed="rId2484"/>
                <a:stretch>
                  <a:fillRect/>
                </a:stretch>
              </p:blipFill>
              <p:spPr>
                <a:xfrm>
                  <a:off x="5798349" y="3734316"/>
                  <a:ext cx="190656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5">
              <p14:nvContentPartPr>
                <p14:cNvPr id="1271" name="Ink 1270">
                  <a:extLst>
                    <a:ext uri="{FF2B5EF4-FFF2-40B4-BE49-F238E27FC236}">
                      <a16:creationId xmlns:a16="http://schemas.microsoft.com/office/drawing/2014/main" id="{E0E3A311-4CB0-B9E5-101A-F41136108C09}"/>
                    </a:ext>
                  </a:extLst>
                </p14:cNvPr>
                <p14:cNvContentPartPr/>
                <p14:nvPr/>
              </p14:nvContentPartPr>
              <p14:xfrm>
                <a:off x="4756149" y="3890196"/>
                <a:ext cx="3099240" cy="257040"/>
              </p14:xfrm>
            </p:contentPart>
          </mc:Choice>
          <mc:Fallback xmlns="">
            <p:pic>
              <p:nvPicPr>
                <p:cNvPr id="1271" name="Ink 1270">
                  <a:extLst>
                    <a:ext uri="{FF2B5EF4-FFF2-40B4-BE49-F238E27FC236}">
                      <a16:creationId xmlns:a16="http://schemas.microsoft.com/office/drawing/2014/main" id="{E0E3A311-4CB0-B9E5-101A-F41136108C09}"/>
                    </a:ext>
                  </a:extLst>
                </p:cNvPr>
                <p:cNvPicPr/>
                <p:nvPr/>
              </p:nvPicPr>
              <p:blipFill>
                <a:blip r:embed="rId2486"/>
                <a:stretch>
                  <a:fillRect/>
                </a:stretch>
              </p:blipFill>
              <p:spPr>
                <a:xfrm>
                  <a:off x="4693149" y="3512196"/>
                  <a:ext cx="3224880" cy="10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7">
              <p14:nvContentPartPr>
                <p14:cNvPr id="1272" name="Ink 1271">
                  <a:extLst>
                    <a:ext uri="{FF2B5EF4-FFF2-40B4-BE49-F238E27FC236}">
                      <a16:creationId xmlns:a16="http://schemas.microsoft.com/office/drawing/2014/main" id="{D56DCEA8-FCBD-97ED-3CBF-B3D54C98E43E}"/>
                    </a:ext>
                  </a:extLst>
                </p14:cNvPr>
                <p14:cNvContentPartPr/>
                <p14:nvPr/>
              </p14:nvContentPartPr>
              <p14:xfrm>
                <a:off x="5437269" y="3904956"/>
                <a:ext cx="4844880" cy="269280"/>
              </p14:xfrm>
            </p:contentPart>
          </mc:Choice>
          <mc:Fallback xmlns="">
            <p:pic>
              <p:nvPicPr>
                <p:cNvPr id="1272" name="Ink 1271">
                  <a:extLst>
                    <a:ext uri="{FF2B5EF4-FFF2-40B4-BE49-F238E27FC236}">
                      <a16:creationId xmlns:a16="http://schemas.microsoft.com/office/drawing/2014/main" id="{D56DCEA8-FCBD-97ED-3CBF-B3D54C98E43E}"/>
                    </a:ext>
                  </a:extLst>
                </p:cNvPr>
                <p:cNvPicPr/>
                <p:nvPr/>
              </p:nvPicPr>
              <p:blipFill>
                <a:blip r:embed="rId2488"/>
                <a:stretch>
                  <a:fillRect/>
                </a:stretch>
              </p:blipFill>
              <p:spPr>
                <a:xfrm>
                  <a:off x="5374269" y="3526956"/>
                  <a:ext cx="4970520" cy="10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9">
              <p14:nvContentPartPr>
                <p14:cNvPr id="1273" name="Ink 1272">
                  <a:extLst>
                    <a:ext uri="{FF2B5EF4-FFF2-40B4-BE49-F238E27FC236}">
                      <a16:creationId xmlns:a16="http://schemas.microsoft.com/office/drawing/2014/main" id="{6543C77E-2EA8-5533-74D5-54184652C041}"/>
                    </a:ext>
                  </a:extLst>
                </p14:cNvPr>
                <p14:cNvContentPartPr/>
                <p14:nvPr/>
              </p14:nvContentPartPr>
              <p14:xfrm>
                <a:off x="8474229" y="4122036"/>
                <a:ext cx="1255680" cy="27720"/>
              </p14:xfrm>
            </p:contentPart>
          </mc:Choice>
          <mc:Fallback xmlns="">
            <p:pic>
              <p:nvPicPr>
                <p:cNvPr id="1273" name="Ink 1272">
                  <a:extLst>
                    <a:ext uri="{FF2B5EF4-FFF2-40B4-BE49-F238E27FC236}">
                      <a16:creationId xmlns:a16="http://schemas.microsoft.com/office/drawing/2014/main" id="{6543C77E-2EA8-5533-74D5-54184652C041}"/>
                    </a:ext>
                  </a:extLst>
                </p:cNvPr>
                <p:cNvPicPr/>
                <p:nvPr/>
              </p:nvPicPr>
              <p:blipFill>
                <a:blip r:embed="rId2490"/>
                <a:stretch>
                  <a:fillRect/>
                </a:stretch>
              </p:blipFill>
              <p:spPr>
                <a:xfrm>
                  <a:off x="8411229" y="3744036"/>
                  <a:ext cx="138132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91">
              <p14:nvContentPartPr>
                <p14:cNvPr id="1274" name="Ink 1273">
                  <a:extLst>
                    <a:ext uri="{FF2B5EF4-FFF2-40B4-BE49-F238E27FC236}">
                      <a16:creationId xmlns:a16="http://schemas.microsoft.com/office/drawing/2014/main" id="{D0633BD9-619F-32BC-4D2E-7D45780A1E27}"/>
                    </a:ext>
                  </a:extLst>
                </p14:cNvPr>
                <p14:cNvContentPartPr/>
                <p14:nvPr/>
              </p14:nvContentPartPr>
              <p14:xfrm>
                <a:off x="8004789" y="4165956"/>
                <a:ext cx="2801880" cy="98280"/>
              </p14:xfrm>
            </p:contentPart>
          </mc:Choice>
          <mc:Fallback xmlns="">
            <p:pic>
              <p:nvPicPr>
                <p:cNvPr id="1274" name="Ink 1273">
                  <a:extLst>
                    <a:ext uri="{FF2B5EF4-FFF2-40B4-BE49-F238E27FC236}">
                      <a16:creationId xmlns:a16="http://schemas.microsoft.com/office/drawing/2014/main" id="{D0633BD9-619F-32BC-4D2E-7D45780A1E27}"/>
                    </a:ext>
                  </a:extLst>
                </p:cNvPr>
                <p:cNvPicPr/>
                <p:nvPr/>
              </p:nvPicPr>
              <p:blipFill>
                <a:blip r:embed="rId2492"/>
                <a:stretch>
                  <a:fillRect/>
                </a:stretch>
              </p:blipFill>
              <p:spPr>
                <a:xfrm>
                  <a:off x="7941789" y="3788316"/>
                  <a:ext cx="2927520" cy="85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93">
              <p14:nvContentPartPr>
                <p14:cNvPr id="1275" name="Ink 1274">
                  <a:extLst>
                    <a:ext uri="{FF2B5EF4-FFF2-40B4-BE49-F238E27FC236}">
                      <a16:creationId xmlns:a16="http://schemas.microsoft.com/office/drawing/2014/main" id="{C4B19C38-ABDF-C1E4-7293-3A3BD44703A8}"/>
                    </a:ext>
                  </a:extLst>
                </p14:cNvPr>
                <p14:cNvContentPartPr/>
                <p14:nvPr/>
              </p14:nvContentPartPr>
              <p14:xfrm>
                <a:off x="8297109" y="4172796"/>
                <a:ext cx="2610360" cy="11628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C4B19C38-ABDF-C1E4-7293-3A3BD44703A8}"/>
                    </a:ext>
                  </a:extLst>
                </p:cNvPr>
                <p:cNvPicPr/>
                <p:nvPr/>
              </p:nvPicPr>
              <p:blipFill>
                <a:blip r:embed="rId2494"/>
                <a:stretch>
                  <a:fillRect/>
                </a:stretch>
              </p:blipFill>
              <p:spPr>
                <a:xfrm>
                  <a:off x="8234109" y="3794796"/>
                  <a:ext cx="273600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95">
              <p14:nvContentPartPr>
                <p14:cNvPr id="1276" name="Ink 1275">
                  <a:extLst>
                    <a:ext uri="{FF2B5EF4-FFF2-40B4-BE49-F238E27FC236}">
                      <a16:creationId xmlns:a16="http://schemas.microsoft.com/office/drawing/2014/main" id="{85AB9F18-75EB-A4DB-ABAC-06AB5272C984}"/>
                    </a:ext>
                  </a:extLst>
                </p14:cNvPr>
                <p14:cNvContentPartPr/>
                <p14:nvPr/>
              </p14:nvContentPartPr>
              <p14:xfrm>
                <a:off x="9173349" y="4121316"/>
                <a:ext cx="1717200" cy="36720"/>
              </p14:xfrm>
            </p:contentPart>
          </mc:Choice>
          <mc:Fallback xmlns="">
            <p:pic>
              <p:nvPicPr>
                <p:cNvPr id="1276" name="Ink 1275">
                  <a:extLst>
                    <a:ext uri="{FF2B5EF4-FFF2-40B4-BE49-F238E27FC236}">
                      <a16:creationId xmlns:a16="http://schemas.microsoft.com/office/drawing/2014/main" id="{85AB9F18-75EB-A4DB-ABAC-06AB5272C984}"/>
                    </a:ext>
                  </a:extLst>
                </p:cNvPr>
                <p:cNvPicPr/>
                <p:nvPr/>
              </p:nvPicPr>
              <p:blipFill>
                <a:blip r:embed="rId2496"/>
                <a:stretch>
                  <a:fillRect/>
                </a:stretch>
              </p:blipFill>
              <p:spPr>
                <a:xfrm>
                  <a:off x="9110709" y="3743316"/>
                  <a:ext cx="1842840" cy="7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97">
              <p14:nvContentPartPr>
                <p14:cNvPr id="1277" name="Ink 1276">
                  <a:extLst>
                    <a:ext uri="{FF2B5EF4-FFF2-40B4-BE49-F238E27FC236}">
                      <a16:creationId xmlns:a16="http://schemas.microsoft.com/office/drawing/2014/main" id="{E2627D72-A597-81E6-EB0C-94E0E1B9DDE6}"/>
                    </a:ext>
                  </a:extLst>
                </p14:cNvPr>
                <p14:cNvContentPartPr/>
                <p14:nvPr/>
              </p14:nvContentPartPr>
              <p14:xfrm>
                <a:off x="8982189" y="4170636"/>
                <a:ext cx="1009440" cy="11160"/>
              </p14:xfrm>
            </p:contentPart>
          </mc:Choice>
          <mc:Fallback xmlns="">
            <p:pic>
              <p:nvPicPr>
                <p:cNvPr id="1277" name="Ink 1276">
                  <a:extLst>
                    <a:ext uri="{FF2B5EF4-FFF2-40B4-BE49-F238E27FC236}">
                      <a16:creationId xmlns:a16="http://schemas.microsoft.com/office/drawing/2014/main" id="{E2627D72-A597-81E6-EB0C-94E0E1B9DDE6}"/>
                    </a:ext>
                  </a:extLst>
                </p:cNvPr>
                <p:cNvPicPr/>
                <p:nvPr/>
              </p:nvPicPr>
              <p:blipFill>
                <a:blip r:embed="rId2498"/>
                <a:stretch>
                  <a:fillRect/>
                </a:stretch>
              </p:blipFill>
              <p:spPr>
                <a:xfrm>
                  <a:off x="8919549" y="3792996"/>
                  <a:ext cx="1135080" cy="76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99">
              <p14:nvContentPartPr>
                <p14:cNvPr id="1278" name="Ink 1277">
                  <a:extLst>
                    <a:ext uri="{FF2B5EF4-FFF2-40B4-BE49-F238E27FC236}">
                      <a16:creationId xmlns:a16="http://schemas.microsoft.com/office/drawing/2014/main" id="{3B74E3AD-AFDE-3EDE-6868-8B7F24D548F3}"/>
                    </a:ext>
                  </a:extLst>
                </p14:cNvPr>
                <p14:cNvContentPartPr/>
                <p14:nvPr/>
              </p14:nvContentPartPr>
              <p14:xfrm>
                <a:off x="9160389" y="4145076"/>
                <a:ext cx="1485000" cy="31680"/>
              </p14:xfrm>
            </p:contentPart>
          </mc:Choice>
          <mc:Fallback xmlns="">
            <p:pic>
              <p:nvPicPr>
                <p:cNvPr id="1278" name="Ink 1277">
                  <a:extLst>
                    <a:ext uri="{FF2B5EF4-FFF2-40B4-BE49-F238E27FC236}">
                      <a16:creationId xmlns:a16="http://schemas.microsoft.com/office/drawing/2014/main" id="{3B74E3AD-AFDE-3EDE-6868-8B7F24D548F3}"/>
                    </a:ext>
                  </a:extLst>
                </p:cNvPr>
                <p:cNvPicPr/>
                <p:nvPr/>
              </p:nvPicPr>
              <p:blipFill>
                <a:blip r:embed="rId2500"/>
                <a:stretch>
                  <a:fillRect/>
                </a:stretch>
              </p:blipFill>
              <p:spPr>
                <a:xfrm>
                  <a:off x="9097749" y="3767436"/>
                  <a:ext cx="161064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1">
              <p14:nvContentPartPr>
                <p14:cNvPr id="1279" name="Ink 1278">
                  <a:extLst>
                    <a:ext uri="{FF2B5EF4-FFF2-40B4-BE49-F238E27FC236}">
                      <a16:creationId xmlns:a16="http://schemas.microsoft.com/office/drawing/2014/main" id="{D07EE44C-D3F7-BDA8-BD11-6660A68979F4}"/>
                    </a:ext>
                  </a:extLst>
                </p14:cNvPr>
                <p14:cNvContentPartPr/>
                <p14:nvPr/>
              </p14:nvContentPartPr>
              <p14:xfrm>
                <a:off x="7628589" y="4138956"/>
                <a:ext cx="3361320" cy="84960"/>
              </p14:xfrm>
            </p:contentPart>
          </mc:Choice>
          <mc:Fallback xmlns="">
            <p:pic>
              <p:nvPicPr>
                <p:cNvPr id="1279" name="Ink 1278">
                  <a:extLst>
                    <a:ext uri="{FF2B5EF4-FFF2-40B4-BE49-F238E27FC236}">
                      <a16:creationId xmlns:a16="http://schemas.microsoft.com/office/drawing/2014/main" id="{D07EE44C-D3F7-BDA8-BD11-6660A68979F4}"/>
                    </a:ext>
                  </a:extLst>
                </p:cNvPr>
                <p:cNvPicPr/>
                <p:nvPr/>
              </p:nvPicPr>
              <p:blipFill>
                <a:blip r:embed="rId2502"/>
                <a:stretch>
                  <a:fillRect/>
                </a:stretch>
              </p:blipFill>
              <p:spPr>
                <a:xfrm>
                  <a:off x="7565589" y="3761316"/>
                  <a:ext cx="3486960" cy="8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3">
              <p14:nvContentPartPr>
                <p14:cNvPr id="1280" name="Ink 1279">
                  <a:extLst>
                    <a:ext uri="{FF2B5EF4-FFF2-40B4-BE49-F238E27FC236}">
                      <a16:creationId xmlns:a16="http://schemas.microsoft.com/office/drawing/2014/main" id="{38C3EE24-697E-B82E-15F4-7F6B75D4E2ED}"/>
                    </a:ext>
                  </a:extLst>
                </p14:cNvPr>
                <p14:cNvContentPartPr/>
                <p14:nvPr/>
              </p14:nvContentPartPr>
              <p14:xfrm>
                <a:off x="7527429" y="4111956"/>
                <a:ext cx="2716560" cy="32040"/>
              </p14:xfrm>
            </p:contentPart>
          </mc:Choice>
          <mc:Fallback xmlns="">
            <p:pic>
              <p:nvPicPr>
                <p:cNvPr id="1280" name="Ink 1279">
                  <a:extLst>
                    <a:ext uri="{FF2B5EF4-FFF2-40B4-BE49-F238E27FC236}">
                      <a16:creationId xmlns:a16="http://schemas.microsoft.com/office/drawing/2014/main" id="{38C3EE24-697E-B82E-15F4-7F6B75D4E2ED}"/>
                    </a:ext>
                  </a:extLst>
                </p:cNvPr>
                <p:cNvPicPr/>
                <p:nvPr/>
              </p:nvPicPr>
              <p:blipFill>
                <a:blip r:embed="rId2504"/>
                <a:stretch>
                  <a:fillRect/>
                </a:stretch>
              </p:blipFill>
              <p:spPr>
                <a:xfrm>
                  <a:off x="7464789" y="3734316"/>
                  <a:ext cx="284220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5">
              <p14:nvContentPartPr>
                <p14:cNvPr id="1281" name="Ink 1280">
                  <a:extLst>
                    <a:ext uri="{FF2B5EF4-FFF2-40B4-BE49-F238E27FC236}">
                      <a16:creationId xmlns:a16="http://schemas.microsoft.com/office/drawing/2014/main" id="{302FE901-3A1F-E944-9388-3A83F0F32E01}"/>
                    </a:ext>
                  </a:extLst>
                </p14:cNvPr>
                <p14:cNvContentPartPr/>
                <p14:nvPr/>
              </p14:nvContentPartPr>
              <p14:xfrm>
                <a:off x="7235469" y="4079916"/>
                <a:ext cx="3323520" cy="116280"/>
              </p14:xfrm>
            </p:contentPart>
          </mc:Choice>
          <mc:Fallback xmlns="">
            <p:pic>
              <p:nvPicPr>
                <p:cNvPr id="1281" name="Ink 1280">
                  <a:extLst>
                    <a:ext uri="{FF2B5EF4-FFF2-40B4-BE49-F238E27FC236}">
                      <a16:creationId xmlns:a16="http://schemas.microsoft.com/office/drawing/2014/main" id="{302FE901-3A1F-E944-9388-3A83F0F32E01}"/>
                    </a:ext>
                  </a:extLst>
                </p:cNvPr>
                <p:cNvPicPr/>
                <p:nvPr/>
              </p:nvPicPr>
              <p:blipFill>
                <a:blip r:embed="rId2506"/>
                <a:stretch>
                  <a:fillRect/>
                </a:stretch>
              </p:blipFill>
              <p:spPr>
                <a:xfrm>
                  <a:off x="7172469" y="3702276"/>
                  <a:ext cx="344916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7">
              <p14:nvContentPartPr>
                <p14:cNvPr id="1282" name="Ink 1281">
                  <a:extLst>
                    <a:ext uri="{FF2B5EF4-FFF2-40B4-BE49-F238E27FC236}">
                      <a16:creationId xmlns:a16="http://schemas.microsoft.com/office/drawing/2014/main" id="{53FE13EF-F329-F3E2-12D2-E363F3157DC6}"/>
                    </a:ext>
                  </a:extLst>
                </p14:cNvPr>
                <p14:cNvContentPartPr/>
                <p14:nvPr/>
              </p14:nvContentPartPr>
              <p14:xfrm>
                <a:off x="7661349" y="3832956"/>
                <a:ext cx="2760120" cy="337320"/>
              </p14:xfrm>
            </p:contentPart>
          </mc:Choice>
          <mc:Fallback xmlns="">
            <p:pic>
              <p:nvPicPr>
                <p:cNvPr id="1282" name="Ink 1281">
                  <a:extLst>
                    <a:ext uri="{FF2B5EF4-FFF2-40B4-BE49-F238E27FC236}">
                      <a16:creationId xmlns:a16="http://schemas.microsoft.com/office/drawing/2014/main" id="{53FE13EF-F329-F3E2-12D2-E363F3157DC6}"/>
                    </a:ext>
                  </a:extLst>
                </p:cNvPr>
                <p:cNvPicPr/>
                <p:nvPr/>
              </p:nvPicPr>
              <p:blipFill>
                <a:blip r:embed="rId2508"/>
                <a:stretch>
                  <a:fillRect/>
                </a:stretch>
              </p:blipFill>
              <p:spPr>
                <a:xfrm>
                  <a:off x="7598349" y="3454956"/>
                  <a:ext cx="2885760" cy="10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9">
              <p14:nvContentPartPr>
                <p14:cNvPr id="1283" name="Ink 1282">
                  <a:extLst>
                    <a:ext uri="{FF2B5EF4-FFF2-40B4-BE49-F238E27FC236}">
                      <a16:creationId xmlns:a16="http://schemas.microsoft.com/office/drawing/2014/main" id="{BA015445-8877-BB20-FE15-DD8002929D31}"/>
                    </a:ext>
                  </a:extLst>
                </p14:cNvPr>
                <p14:cNvContentPartPr/>
                <p14:nvPr/>
              </p14:nvContentPartPr>
              <p14:xfrm>
                <a:off x="6870069" y="3708756"/>
                <a:ext cx="3513960" cy="217080"/>
              </p14:xfrm>
            </p:contentPart>
          </mc:Choice>
          <mc:Fallback xmlns="">
            <p:pic>
              <p:nvPicPr>
                <p:cNvPr id="1283" name="Ink 1282">
                  <a:extLst>
                    <a:ext uri="{FF2B5EF4-FFF2-40B4-BE49-F238E27FC236}">
                      <a16:creationId xmlns:a16="http://schemas.microsoft.com/office/drawing/2014/main" id="{BA015445-8877-BB20-FE15-DD8002929D31}"/>
                    </a:ext>
                  </a:extLst>
                </p:cNvPr>
                <p:cNvPicPr/>
                <p:nvPr/>
              </p:nvPicPr>
              <p:blipFill>
                <a:blip r:embed="rId2510"/>
                <a:stretch>
                  <a:fillRect/>
                </a:stretch>
              </p:blipFill>
              <p:spPr>
                <a:xfrm>
                  <a:off x="6807429" y="3331116"/>
                  <a:ext cx="3639600" cy="9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11">
              <p14:nvContentPartPr>
                <p14:cNvPr id="1284" name="Ink 1283">
                  <a:extLst>
                    <a:ext uri="{FF2B5EF4-FFF2-40B4-BE49-F238E27FC236}">
                      <a16:creationId xmlns:a16="http://schemas.microsoft.com/office/drawing/2014/main" id="{BBC307F9-836E-EAAD-A411-DFFE64FE96AD}"/>
                    </a:ext>
                  </a:extLst>
                </p14:cNvPr>
                <p14:cNvContentPartPr/>
                <p14:nvPr/>
              </p14:nvContentPartPr>
              <p14:xfrm>
                <a:off x="5633829" y="3665196"/>
                <a:ext cx="3793680" cy="202680"/>
              </p14:xfrm>
            </p:contentPart>
          </mc:Choice>
          <mc:Fallback xmlns="">
            <p:pic>
              <p:nvPicPr>
                <p:cNvPr id="1284" name="Ink 1283">
                  <a:extLst>
                    <a:ext uri="{FF2B5EF4-FFF2-40B4-BE49-F238E27FC236}">
                      <a16:creationId xmlns:a16="http://schemas.microsoft.com/office/drawing/2014/main" id="{BBC307F9-836E-EAAD-A411-DFFE64FE96AD}"/>
                    </a:ext>
                  </a:extLst>
                </p:cNvPr>
                <p:cNvPicPr/>
                <p:nvPr/>
              </p:nvPicPr>
              <p:blipFill>
                <a:blip r:embed="rId2512"/>
                <a:stretch>
                  <a:fillRect/>
                </a:stretch>
              </p:blipFill>
              <p:spPr>
                <a:xfrm>
                  <a:off x="5570829" y="3287196"/>
                  <a:ext cx="3919320" cy="9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13">
              <p14:nvContentPartPr>
                <p14:cNvPr id="1285" name="Ink 1284">
                  <a:extLst>
                    <a:ext uri="{FF2B5EF4-FFF2-40B4-BE49-F238E27FC236}">
                      <a16:creationId xmlns:a16="http://schemas.microsoft.com/office/drawing/2014/main" id="{4EC0692A-664A-EFB5-401B-4A61DAE7555C}"/>
                    </a:ext>
                  </a:extLst>
                </p14:cNvPr>
                <p14:cNvContentPartPr/>
                <p14:nvPr/>
              </p14:nvContentPartPr>
              <p14:xfrm>
                <a:off x="3884949" y="3732516"/>
                <a:ext cx="3257280" cy="56520"/>
              </p14:xfrm>
            </p:contentPart>
          </mc:Choice>
          <mc:Fallback xmlns="">
            <p:pic>
              <p:nvPicPr>
                <p:cNvPr id="1285" name="Ink 1284">
                  <a:extLst>
                    <a:ext uri="{FF2B5EF4-FFF2-40B4-BE49-F238E27FC236}">
                      <a16:creationId xmlns:a16="http://schemas.microsoft.com/office/drawing/2014/main" id="{4EC0692A-664A-EFB5-401B-4A61DAE7555C}"/>
                    </a:ext>
                  </a:extLst>
                </p:cNvPr>
                <p:cNvPicPr/>
                <p:nvPr/>
              </p:nvPicPr>
              <p:blipFill>
                <a:blip r:embed="rId2514"/>
                <a:stretch>
                  <a:fillRect/>
                </a:stretch>
              </p:blipFill>
              <p:spPr>
                <a:xfrm>
                  <a:off x="3821949" y="3354876"/>
                  <a:ext cx="338292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15">
              <p14:nvContentPartPr>
                <p14:cNvPr id="1286" name="Ink 1285">
                  <a:extLst>
                    <a:ext uri="{FF2B5EF4-FFF2-40B4-BE49-F238E27FC236}">
                      <a16:creationId xmlns:a16="http://schemas.microsoft.com/office/drawing/2014/main" id="{94D95589-615D-C079-FBE5-B9F36F27EB4E}"/>
                    </a:ext>
                  </a:extLst>
                </p14:cNvPr>
                <p14:cNvContentPartPr/>
                <p14:nvPr/>
              </p14:nvContentPartPr>
              <p14:xfrm>
                <a:off x="3072789" y="3691836"/>
                <a:ext cx="2718360" cy="193680"/>
              </p14:xfrm>
            </p:contentPart>
          </mc:Choice>
          <mc:Fallback xmlns="">
            <p:pic>
              <p:nvPicPr>
                <p:cNvPr id="1286" name="Ink 1285">
                  <a:extLst>
                    <a:ext uri="{FF2B5EF4-FFF2-40B4-BE49-F238E27FC236}">
                      <a16:creationId xmlns:a16="http://schemas.microsoft.com/office/drawing/2014/main" id="{94D95589-615D-C079-FBE5-B9F36F27EB4E}"/>
                    </a:ext>
                  </a:extLst>
                </p:cNvPr>
                <p:cNvPicPr/>
                <p:nvPr/>
              </p:nvPicPr>
              <p:blipFill>
                <a:blip r:embed="rId2516"/>
                <a:stretch>
                  <a:fillRect/>
                </a:stretch>
              </p:blipFill>
              <p:spPr>
                <a:xfrm>
                  <a:off x="3010149" y="3314196"/>
                  <a:ext cx="284400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17">
              <p14:nvContentPartPr>
                <p14:cNvPr id="1287" name="Ink 1286">
                  <a:extLst>
                    <a:ext uri="{FF2B5EF4-FFF2-40B4-BE49-F238E27FC236}">
                      <a16:creationId xmlns:a16="http://schemas.microsoft.com/office/drawing/2014/main" id="{75723645-07E0-EE7F-8CF1-62EC9F007138}"/>
                    </a:ext>
                  </a:extLst>
                </p14:cNvPr>
                <p14:cNvContentPartPr/>
                <p14:nvPr/>
              </p14:nvContentPartPr>
              <p14:xfrm>
                <a:off x="2392749" y="3561876"/>
                <a:ext cx="2546640" cy="317160"/>
              </p14:xfrm>
            </p:contentPart>
          </mc:Choice>
          <mc:Fallback xmlns="">
            <p:pic>
              <p:nvPicPr>
                <p:cNvPr id="1287" name="Ink 1286">
                  <a:extLst>
                    <a:ext uri="{FF2B5EF4-FFF2-40B4-BE49-F238E27FC236}">
                      <a16:creationId xmlns:a16="http://schemas.microsoft.com/office/drawing/2014/main" id="{75723645-07E0-EE7F-8CF1-62EC9F007138}"/>
                    </a:ext>
                  </a:extLst>
                </p:cNvPr>
                <p:cNvPicPr/>
                <p:nvPr/>
              </p:nvPicPr>
              <p:blipFill>
                <a:blip r:embed="rId2518"/>
                <a:stretch>
                  <a:fillRect/>
                </a:stretch>
              </p:blipFill>
              <p:spPr>
                <a:xfrm>
                  <a:off x="2330109" y="3184236"/>
                  <a:ext cx="2672280" cy="10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19">
              <p14:nvContentPartPr>
                <p14:cNvPr id="1288" name="Ink 1287">
                  <a:extLst>
                    <a:ext uri="{FF2B5EF4-FFF2-40B4-BE49-F238E27FC236}">
                      <a16:creationId xmlns:a16="http://schemas.microsoft.com/office/drawing/2014/main" id="{7ACAF718-F387-F1DC-9358-15804B65D9DA}"/>
                    </a:ext>
                  </a:extLst>
                </p14:cNvPr>
                <p14:cNvContentPartPr/>
                <p14:nvPr/>
              </p14:nvContentPartPr>
              <p14:xfrm>
                <a:off x="2208789" y="3544596"/>
                <a:ext cx="1525680" cy="370800"/>
              </p14:xfrm>
            </p:contentPart>
          </mc:Choice>
          <mc:Fallback xmlns="">
            <p:pic>
              <p:nvPicPr>
                <p:cNvPr id="1288" name="Ink 1287">
                  <a:extLst>
                    <a:ext uri="{FF2B5EF4-FFF2-40B4-BE49-F238E27FC236}">
                      <a16:creationId xmlns:a16="http://schemas.microsoft.com/office/drawing/2014/main" id="{7ACAF718-F387-F1DC-9358-15804B65D9DA}"/>
                    </a:ext>
                  </a:extLst>
                </p:cNvPr>
                <p:cNvPicPr/>
                <p:nvPr/>
              </p:nvPicPr>
              <p:blipFill>
                <a:blip r:embed="rId2520"/>
                <a:stretch>
                  <a:fillRect/>
                </a:stretch>
              </p:blipFill>
              <p:spPr>
                <a:xfrm>
                  <a:off x="2146149" y="3166596"/>
                  <a:ext cx="1651320" cy="11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1">
              <p14:nvContentPartPr>
                <p14:cNvPr id="1289" name="Ink 1288">
                  <a:extLst>
                    <a:ext uri="{FF2B5EF4-FFF2-40B4-BE49-F238E27FC236}">
                      <a16:creationId xmlns:a16="http://schemas.microsoft.com/office/drawing/2014/main" id="{F975FDB5-5FD3-318E-2D80-8B6D9243DCD6}"/>
                    </a:ext>
                  </a:extLst>
                </p14:cNvPr>
                <p14:cNvContentPartPr/>
                <p14:nvPr/>
              </p14:nvContentPartPr>
              <p14:xfrm>
                <a:off x="2902149" y="3594636"/>
                <a:ext cx="2852280" cy="432000"/>
              </p14:xfrm>
            </p:contentPart>
          </mc:Choice>
          <mc:Fallback xmlns="">
            <p:pic>
              <p:nvPicPr>
                <p:cNvPr id="1289" name="Ink 1288">
                  <a:extLst>
                    <a:ext uri="{FF2B5EF4-FFF2-40B4-BE49-F238E27FC236}">
                      <a16:creationId xmlns:a16="http://schemas.microsoft.com/office/drawing/2014/main" id="{F975FDB5-5FD3-318E-2D80-8B6D9243DCD6}"/>
                    </a:ext>
                  </a:extLst>
                </p:cNvPr>
                <p:cNvPicPr/>
                <p:nvPr/>
              </p:nvPicPr>
              <p:blipFill>
                <a:blip r:embed="rId2522"/>
                <a:stretch>
                  <a:fillRect/>
                </a:stretch>
              </p:blipFill>
              <p:spPr>
                <a:xfrm>
                  <a:off x="2839509" y="3216996"/>
                  <a:ext cx="2977920" cy="11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3">
              <p14:nvContentPartPr>
                <p14:cNvPr id="1290" name="Ink 1289">
                  <a:extLst>
                    <a:ext uri="{FF2B5EF4-FFF2-40B4-BE49-F238E27FC236}">
                      <a16:creationId xmlns:a16="http://schemas.microsoft.com/office/drawing/2014/main" id="{3CC67ECE-9F6C-47FF-8B4B-74FC9C35FFB6}"/>
                    </a:ext>
                  </a:extLst>
                </p14:cNvPr>
                <p14:cNvContentPartPr/>
                <p14:nvPr/>
              </p14:nvContentPartPr>
              <p14:xfrm>
                <a:off x="3210669" y="3756996"/>
                <a:ext cx="2165760" cy="353160"/>
              </p14:xfrm>
            </p:contentPart>
          </mc:Choice>
          <mc:Fallback xmlns="">
            <p:pic>
              <p:nvPicPr>
                <p:cNvPr id="1290" name="Ink 1289">
                  <a:extLst>
                    <a:ext uri="{FF2B5EF4-FFF2-40B4-BE49-F238E27FC236}">
                      <a16:creationId xmlns:a16="http://schemas.microsoft.com/office/drawing/2014/main" id="{3CC67ECE-9F6C-47FF-8B4B-74FC9C35FFB6}"/>
                    </a:ext>
                  </a:extLst>
                </p:cNvPr>
                <p:cNvPicPr/>
                <p:nvPr/>
              </p:nvPicPr>
              <p:blipFill>
                <a:blip r:embed="rId2524"/>
                <a:stretch>
                  <a:fillRect/>
                </a:stretch>
              </p:blipFill>
              <p:spPr>
                <a:xfrm>
                  <a:off x="3148029" y="3379356"/>
                  <a:ext cx="2291400" cy="11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5">
              <p14:nvContentPartPr>
                <p14:cNvPr id="1291" name="Ink 1290">
                  <a:extLst>
                    <a:ext uri="{FF2B5EF4-FFF2-40B4-BE49-F238E27FC236}">
                      <a16:creationId xmlns:a16="http://schemas.microsoft.com/office/drawing/2014/main" id="{F599910F-1404-2CA0-6F9C-CA1CC567D610}"/>
                    </a:ext>
                  </a:extLst>
                </p14:cNvPr>
                <p14:cNvContentPartPr/>
                <p14:nvPr/>
              </p14:nvContentPartPr>
              <p14:xfrm>
                <a:off x="3495069" y="3926196"/>
                <a:ext cx="1758240" cy="68040"/>
              </p14:xfrm>
            </p:contentPart>
          </mc:Choice>
          <mc:Fallback xmlns="">
            <p:pic>
              <p:nvPicPr>
                <p:cNvPr id="1291" name="Ink 1290">
                  <a:extLst>
                    <a:ext uri="{FF2B5EF4-FFF2-40B4-BE49-F238E27FC236}">
                      <a16:creationId xmlns:a16="http://schemas.microsoft.com/office/drawing/2014/main" id="{F599910F-1404-2CA0-6F9C-CA1CC567D610}"/>
                    </a:ext>
                  </a:extLst>
                </p:cNvPr>
                <p:cNvPicPr/>
                <p:nvPr/>
              </p:nvPicPr>
              <p:blipFill>
                <a:blip r:embed="rId2526"/>
                <a:stretch>
                  <a:fillRect/>
                </a:stretch>
              </p:blipFill>
              <p:spPr>
                <a:xfrm>
                  <a:off x="3432069" y="3548196"/>
                  <a:ext cx="1883880" cy="82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7">
              <p14:nvContentPartPr>
                <p14:cNvPr id="1292" name="Ink 1291">
                  <a:extLst>
                    <a:ext uri="{FF2B5EF4-FFF2-40B4-BE49-F238E27FC236}">
                      <a16:creationId xmlns:a16="http://schemas.microsoft.com/office/drawing/2014/main" id="{5E8D2382-9045-5C35-5AB1-B12DCC0F4F2C}"/>
                    </a:ext>
                  </a:extLst>
                </p14:cNvPr>
                <p14:cNvContentPartPr/>
                <p14:nvPr/>
              </p14:nvContentPartPr>
              <p14:xfrm>
                <a:off x="3612429" y="3750876"/>
                <a:ext cx="1505520" cy="191520"/>
              </p14:xfrm>
            </p:contentPart>
          </mc:Choice>
          <mc:Fallback xmlns="">
            <p:pic>
              <p:nvPicPr>
                <p:cNvPr id="1292" name="Ink 1291">
                  <a:extLst>
                    <a:ext uri="{FF2B5EF4-FFF2-40B4-BE49-F238E27FC236}">
                      <a16:creationId xmlns:a16="http://schemas.microsoft.com/office/drawing/2014/main" id="{5E8D2382-9045-5C35-5AB1-B12DCC0F4F2C}"/>
                    </a:ext>
                  </a:extLst>
                </p:cNvPr>
                <p:cNvPicPr/>
                <p:nvPr/>
              </p:nvPicPr>
              <p:blipFill>
                <a:blip r:embed="rId2528"/>
                <a:stretch>
                  <a:fillRect/>
                </a:stretch>
              </p:blipFill>
              <p:spPr>
                <a:xfrm>
                  <a:off x="3549429" y="3372876"/>
                  <a:ext cx="163116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9">
              <p14:nvContentPartPr>
                <p14:cNvPr id="1293" name="Ink 1292">
                  <a:extLst>
                    <a:ext uri="{FF2B5EF4-FFF2-40B4-BE49-F238E27FC236}">
                      <a16:creationId xmlns:a16="http://schemas.microsoft.com/office/drawing/2014/main" id="{636EBD48-7232-E930-EE33-9A9DAAD39F34}"/>
                    </a:ext>
                  </a:extLst>
                </p14:cNvPr>
                <p14:cNvContentPartPr/>
                <p14:nvPr/>
              </p14:nvContentPartPr>
              <p14:xfrm>
                <a:off x="2013669" y="3926916"/>
                <a:ext cx="2809080" cy="348840"/>
              </p14:xfrm>
            </p:contentPart>
          </mc:Choice>
          <mc:Fallback xmlns="">
            <p:pic>
              <p:nvPicPr>
                <p:cNvPr id="1293" name="Ink 1292">
                  <a:extLst>
                    <a:ext uri="{FF2B5EF4-FFF2-40B4-BE49-F238E27FC236}">
                      <a16:creationId xmlns:a16="http://schemas.microsoft.com/office/drawing/2014/main" id="{636EBD48-7232-E930-EE33-9A9DAAD39F34}"/>
                    </a:ext>
                  </a:extLst>
                </p:cNvPr>
                <p:cNvPicPr/>
                <p:nvPr/>
              </p:nvPicPr>
              <p:blipFill>
                <a:blip r:embed="rId2530"/>
                <a:stretch>
                  <a:fillRect/>
                </a:stretch>
              </p:blipFill>
              <p:spPr>
                <a:xfrm>
                  <a:off x="1951029" y="3548916"/>
                  <a:ext cx="2934720" cy="11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31">
              <p14:nvContentPartPr>
                <p14:cNvPr id="1294" name="Ink 1293">
                  <a:extLst>
                    <a:ext uri="{FF2B5EF4-FFF2-40B4-BE49-F238E27FC236}">
                      <a16:creationId xmlns:a16="http://schemas.microsoft.com/office/drawing/2014/main" id="{23901632-6C83-DCCB-2F77-C9957421BCAF}"/>
                    </a:ext>
                  </a:extLst>
                </p14:cNvPr>
                <p14:cNvContentPartPr/>
                <p14:nvPr/>
              </p14:nvContentPartPr>
              <p14:xfrm>
                <a:off x="1484109" y="3553596"/>
                <a:ext cx="2032560" cy="630000"/>
              </p14:xfrm>
            </p:contentPart>
          </mc:Choice>
          <mc:Fallback xmlns="">
            <p:pic>
              <p:nvPicPr>
                <p:cNvPr id="1294" name="Ink 1293">
                  <a:extLst>
                    <a:ext uri="{FF2B5EF4-FFF2-40B4-BE49-F238E27FC236}">
                      <a16:creationId xmlns:a16="http://schemas.microsoft.com/office/drawing/2014/main" id="{23901632-6C83-DCCB-2F77-C9957421BCAF}"/>
                    </a:ext>
                  </a:extLst>
                </p:cNvPr>
                <p:cNvPicPr/>
                <p:nvPr/>
              </p:nvPicPr>
              <p:blipFill>
                <a:blip r:embed="rId2532"/>
                <a:stretch>
                  <a:fillRect/>
                </a:stretch>
              </p:blipFill>
              <p:spPr>
                <a:xfrm>
                  <a:off x="1421469" y="3175596"/>
                  <a:ext cx="2158200" cy="13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33">
              <p14:nvContentPartPr>
                <p14:cNvPr id="1295" name="Ink 1294">
                  <a:extLst>
                    <a:ext uri="{FF2B5EF4-FFF2-40B4-BE49-F238E27FC236}">
                      <a16:creationId xmlns:a16="http://schemas.microsoft.com/office/drawing/2014/main" id="{592279CB-78C1-0167-BE9B-F09515CA0BD3}"/>
                    </a:ext>
                  </a:extLst>
                </p14:cNvPr>
                <p14:cNvContentPartPr/>
                <p14:nvPr/>
              </p14:nvContentPartPr>
              <p14:xfrm>
                <a:off x="1905669" y="3483396"/>
                <a:ext cx="1764720" cy="344520"/>
              </p14:xfrm>
            </p:contentPart>
          </mc:Choice>
          <mc:Fallback xmlns="">
            <p:pic>
              <p:nvPicPr>
                <p:cNvPr id="1295" name="Ink 1294">
                  <a:extLst>
                    <a:ext uri="{FF2B5EF4-FFF2-40B4-BE49-F238E27FC236}">
                      <a16:creationId xmlns:a16="http://schemas.microsoft.com/office/drawing/2014/main" id="{592279CB-78C1-0167-BE9B-F09515CA0BD3}"/>
                    </a:ext>
                  </a:extLst>
                </p:cNvPr>
                <p:cNvPicPr/>
                <p:nvPr/>
              </p:nvPicPr>
              <p:blipFill>
                <a:blip r:embed="rId2534"/>
                <a:stretch>
                  <a:fillRect/>
                </a:stretch>
              </p:blipFill>
              <p:spPr>
                <a:xfrm>
                  <a:off x="1843029" y="3105756"/>
                  <a:ext cx="1890360" cy="11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35">
              <p14:nvContentPartPr>
                <p14:cNvPr id="1296" name="Ink 1295">
                  <a:extLst>
                    <a:ext uri="{FF2B5EF4-FFF2-40B4-BE49-F238E27FC236}">
                      <a16:creationId xmlns:a16="http://schemas.microsoft.com/office/drawing/2014/main" id="{BD9CDFBB-DDB3-11C4-3E7D-3F369647E21F}"/>
                    </a:ext>
                  </a:extLst>
                </p14:cNvPr>
                <p14:cNvContentPartPr/>
                <p14:nvPr/>
              </p14:nvContentPartPr>
              <p14:xfrm>
                <a:off x="2041749" y="3507156"/>
                <a:ext cx="1035720" cy="245160"/>
              </p14:xfrm>
            </p:contentPart>
          </mc:Choice>
          <mc:Fallback xmlns="">
            <p:pic>
              <p:nvPicPr>
                <p:cNvPr id="1296" name="Ink 1295">
                  <a:extLst>
                    <a:ext uri="{FF2B5EF4-FFF2-40B4-BE49-F238E27FC236}">
                      <a16:creationId xmlns:a16="http://schemas.microsoft.com/office/drawing/2014/main" id="{BD9CDFBB-DDB3-11C4-3E7D-3F369647E21F}"/>
                    </a:ext>
                  </a:extLst>
                </p:cNvPr>
                <p:cNvPicPr/>
                <p:nvPr/>
              </p:nvPicPr>
              <p:blipFill>
                <a:blip r:embed="rId2536"/>
                <a:stretch>
                  <a:fillRect/>
                </a:stretch>
              </p:blipFill>
              <p:spPr>
                <a:xfrm>
                  <a:off x="1978749" y="3129156"/>
                  <a:ext cx="1161360" cy="10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37">
              <p14:nvContentPartPr>
                <p14:cNvPr id="1297" name="Ink 1296">
                  <a:extLst>
                    <a:ext uri="{FF2B5EF4-FFF2-40B4-BE49-F238E27FC236}">
                      <a16:creationId xmlns:a16="http://schemas.microsoft.com/office/drawing/2014/main" id="{285A0A1E-C50E-6570-37DB-C68004554ED6}"/>
                    </a:ext>
                  </a:extLst>
                </p14:cNvPr>
                <p14:cNvContentPartPr/>
                <p14:nvPr/>
              </p14:nvContentPartPr>
              <p14:xfrm>
                <a:off x="1643589" y="3568716"/>
                <a:ext cx="2757240" cy="331200"/>
              </p14:xfrm>
            </p:contentPart>
          </mc:Choice>
          <mc:Fallback xmlns="">
            <p:pic>
              <p:nvPicPr>
                <p:cNvPr id="1297" name="Ink 1296">
                  <a:extLst>
                    <a:ext uri="{FF2B5EF4-FFF2-40B4-BE49-F238E27FC236}">
                      <a16:creationId xmlns:a16="http://schemas.microsoft.com/office/drawing/2014/main" id="{285A0A1E-C50E-6570-37DB-C68004554ED6}"/>
                    </a:ext>
                  </a:extLst>
                </p:cNvPr>
                <p:cNvPicPr/>
                <p:nvPr/>
              </p:nvPicPr>
              <p:blipFill>
                <a:blip r:embed="rId2538"/>
                <a:stretch>
                  <a:fillRect/>
                </a:stretch>
              </p:blipFill>
              <p:spPr>
                <a:xfrm>
                  <a:off x="1580589" y="3190716"/>
                  <a:ext cx="288288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39">
              <p14:nvContentPartPr>
                <p14:cNvPr id="1298" name="Ink 1297">
                  <a:extLst>
                    <a:ext uri="{FF2B5EF4-FFF2-40B4-BE49-F238E27FC236}">
                      <a16:creationId xmlns:a16="http://schemas.microsoft.com/office/drawing/2014/main" id="{7B480A0F-B9E8-D789-92A6-4C231BE27939}"/>
                    </a:ext>
                  </a:extLst>
                </p14:cNvPr>
                <p14:cNvContentPartPr/>
                <p14:nvPr/>
              </p14:nvContentPartPr>
              <p14:xfrm>
                <a:off x="2435229" y="3380436"/>
                <a:ext cx="2638800" cy="293040"/>
              </p14:xfrm>
            </p:contentPart>
          </mc:Choice>
          <mc:Fallback xmlns="">
            <p:pic>
              <p:nvPicPr>
                <p:cNvPr id="1298" name="Ink 1297">
                  <a:extLst>
                    <a:ext uri="{FF2B5EF4-FFF2-40B4-BE49-F238E27FC236}">
                      <a16:creationId xmlns:a16="http://schemas.microsoft.com/office/drawing/2014/main" id="{7B480A0F-B9E8-D789-92A6-4C231BE27939}"/>
                    </a:ext>
                  </a:extLst>
                </p:cNvPr>
                <p:cNvPicPr/>
                <p:nvPr/>
              </p:nvPicPr>
              <p:blipFill>
                <a:blip r:embed="rId2540"/>
                <a:stretch>
                  <a:fillRect/>
                </a:stretch>
              </p:blipFill>
              <p:spPr>
                <a:xfrm>
                  <a:off x="2372229" y="3002796"/>
                  <a:ext cx="2764440" cy="10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1">
              <p14:nvContentPartPr>
                <p14:cNvPr id="1299" name="Ink 1298">
                  <a:extLst>
                    <a:ext uri="{FF2B5EF4-FFF2-40B4-BE49-F238E27FC236}">
                      <a16:creationId xmlns:a16="http://schemas.microsoft.com/office/drawing/2014/main" id="{B1FA5E0D-085F-23D1-1A59-67C4CC20A9C0}"/>
                    </a:ext>
                  </a:extLst>
                </p14:cNvPr>
                <p14:cNvContentPartPr/>
                <p14:nvPr/>
              </p14:nvContentPartPr>
              <p14:xfrm>
                <a:off x="2556549" y="3226356"/>
                <a:ext cx="1024920" cy="168120"/>
              </p14:xfrm>
            </p:contentPart>
          </mc:Choice>
          <mc:Fallback xmlns="">
            <p:pic>
              <p:nvPicPr>
                <p:cNvPr id="1299" name="Ink 1298">
                  <a:extLst>
                    <a:ext uri="{FF2B5EF4-FFF2-40B4-BE49-F238E27FC236}">
                      <a16:creationId xmlns:a16="http://schemas.microsoft.com/office/drawing/2014/main" id="{B1FA5E0D-085F-23D1-1A59-67C4CC20A9C0}"/>
                    </a:ext>
                  </a:extLst>
                </p:cNvPr>
                <p:cNvPicPr/>
                <p:nvPr/>
              </p:nvPicPr>
              <p:blipFill>
                <a:blip r:embed="rId2542"/>
                <a:stretch>
                  <a:fillRect/>
                </a:stretch>
              </p:blipFill>
              <p:spPr>
                <a:xfrm>
                  <a:off x="2493549" y="2848716"/>
                  <a:ext cx="1150560" cy="9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3">
              <p14:nvContentPartPr>
                <p14:cNvPr id="1300" name="Ink 1299">
                  <a:extLst>
                    <a:ext uri="{FF2B5EF4-FFF2-40B4-BE49-F238E27FC236}">
                      <a16:creationId xmlns:a16="http://schemas.microsoft.com/office/drawing/2014/main" id="{3E1D1B7C-B8BB-B09C-B23E-0C42E253E5E6}"/>
                    </a:ext>
                  </a:extLst>
                </p14:cNvPr>
                <p14:cNvContentPartPr/>
                <p14:nvPr/>
              </p14:nvContentPartPr>
              <p14:xfrm>
                <a:off x="3607029" y="3191076"/>
                <a:ext cx="175320" cy="60840"/>
              </p14:xfrm>
            </p:contentPart>
          </mc:Choice>
          <mc:Fallback xmlns="">
            <p:pic>
              <p:nvPicPr>
                <p:cNvPr id="1300" name="Ink 1299">
                  <a:extLst>
                    <a:ext uri="{FF2B5EF4-FFF2-40B4-BE49-F238E27FC236}">
                      <a16:creationId xmlns:a16="http://schemas.microsoft.com/office/drawing/2014/main" id="{3E1D1B7C-B8BB-B09C-B23E-0C42E253E5E6}"/>
                    </a:ext>
                  </a:extLst>
                </p:cNvPr>
                <p:cNvPicPr/>
                <p:nvPr/>
              </p:nvPicPr>
              <p:blipFill>
                <a:blip r:embed="rId2544"/>
                <a:stretch>
                  <a:fillRect/>
                </a:stretch>
              </p:blipFill>
              <p:spPr>
                <a:xfrm>
                  <a:off x="3544389" y="2813076"/>
                  <a:ext cx="300960" cy="8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5">
              <p14:nvContentPartPr>
                <p14:cNvPr id="1301" name="Ink 1300">
                  <a:extLst>
                    <a:ext uri="{FF2B5EF4-FFF2-40B4-BE49-F238E27FC236}">
                      <a16:creationId xmlns:a16="http://schemas.microsoft.com/office/drawing/2014/main" id="{FBEF8F9F-E37A-5277-1B26-502BA138A0AF}"/>
                    </a:ext>
                  </a:extLst>
                </p14:cNvPr>
                <p14:cNvContentPartPr/>
                <p14:nvPr/>
              </p14:nvContentPartPr>
              <p14:xfrm>
                <a:off x="3993309" y="3367476"/>
                <a:ext cx="592200" cy="88920"/>
              </p14:xfrm>
            </p:contentPart>
          </mc:Choice>
          <mc:Fallback xmlns="">
            <p:pic>
              <p:nvPicPr>
                <p:cNvPr id="1301" name="Ink 1300">
                  <a:extLst>
                    <a:ext uri="{FF2B5EF4-FFF2-40B4-BE49-F238E27FC236}">
                      <a16:creationId xmlns:a16="http://schemas.microsoft.com/office/drawing/2014/main" id="{FBEF8F9F-E37A-5277-1B26-502BA138A0AF}"/>
                    </a:ext>
                  </a:extLst>
                </p:cNvPr>
                <p:cNvPicPr/>
                <p:nvPr/>
              </p:nvPicPr>
              <p:blipFill>
                <a:blip r:embed="rId2546"/>
                <a:stretch>
                  <a:fillRect/>
                </a:stretch>
              </p:blipFill>
              <p:spPr>
                <a:xfrm>
                  <a:off x="3930669" y="2989836"/>
                  <a:ext cx="71784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7">
              <p14:nvContentPartPr>
                <p14:cNvPr id="1302" name="Ink 1301">
                  <a:extLst>
                    <a:ext uri="{FF2B5EF4-FFF2-40B4-BE49-F238E27FC236}">
                      <a16:creationId xmlns:a16="http://schemas.microsoft.com/office/drawing/2014/main" id="{4DD3BE47-E8DE-3FA8-34A6-A52D13F62185}"/>
                    </a:ext>
                  </a:extLst>
                </p14:cNvPr>
                <p14:cNvContentPartPr/>
                <p14:nvPr/>
              </p14:nvContentPartPr>
              <p14:xfrm>
                <a:off x="4269429" y="3499236"/>
                <a:ext cx="2158920" cy="123120"/>
              </p14:xfrm>
            </p:contentPart>
          </mc:Choice>
          <mc:Fallback xmlns="">
            <p:pic>
              <p:nvPicPr>
                <p:cNvPr id="1302" name="Ink 1301">
                  <a:extLst>
                    <a:ext uri="{FF2B5EF4-FFF2-40B4-BE49-F238E27FC236}">
                      <a16:creationId xmlns:a16="http://schemas.microsoft.com/office/drawing/2014/main" id="{4DD3BE47-E8DE-3FA8-34A6-A52D13F62185}"/>
                    </a:ext>
                  </a:extLst>
                </p:cNvPr>
                <p:cNvPicPr/>
                <p:nvPr/>
              </p:nvPicPr>
              <p:blipFill>
                <a:blip r:embed="rId2548"/>
                <a:stretch>
                  <a:fillRect/>
                </a:stretch>
              </p:blipFill>
              <p:spPr>
                <a:xfrm>
                  <a:off x="4206429" y="3121236"/>
                  <a:ext cx="2284560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9">
              <p14:nvContentPartPr>
                <p14:cNvPr id="1303" name="Ink 1302">
                  <a:extLst>
                    <a:ext uri="{FF2B5EF4-FFF2-40B4-BE49-F238E27FC236}">
                      <a16:creationId xmlns:a16="http://schemas.microsoft.com/office/drawing/2014/main" id="{0B080D8C-9202-63B5-0517-69BB85E5A8A9}"/>
                    </a:ext>
                  </a:extLst>
                </p14:cNvPr>
                <p14:cNvContentPartPr/>
                <p14:nvPr/>
              </p14:nvContentPartPr>
              <p14:xfrm>
                <a:off x="4454469" y="3475116"/>
                <a:ext cx="2602080" cy="137160"/>
              </p14:xfrm>
            </p:contentPart>
          </mc:Choice>
          <mc:Fallback xmlns="">
            <p:pic>
              <p:nvPicPr>
                <p:cNvPr id="1303" name="Ink 1302">
                  <a:extLst>
                    <a:ext uri="{FF2B5EF4-FFF2-40B4-BE49-F238E27FC236}">
                      <a16:creationId xmlns:a16="http://schemas.microsoft.com/office/drawing/2014/main" id="{0B080D8C-9202-63B5-0517-69BB85E5A8A9}"/>
                    </a:ext>
                  </a:extLst>
                </p:cNvPr>
                <p:cNvPicPr/>
                <p:nvPr/>
              </p:nvPicPr>
              <p:blipFill>
                <a:blip r:embed="rId2550"/>
                <a:stretch>
                  <a:fillRect/>
                </a:stretch>
              </p:blipFill>
              <p:spPr>
                <a:xfrm>
                  <a:off x="4391469" y="3097476"/>
                  <a:ext cx="2727720" cy="8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51">
              <p14:nvContentPartPr>
                <p14:cNvPr id="1304" name="Ink 1303">
                  <a:extLst>
                    <a:ext uri="{FF2B5EF4-FFF2-40B4-BE49-F238E27FC236}">
                      <a16:creationId xmlns:a16="http://schemas.microsoft.com/office/drawing/2014/main" id="{2E80CE33-C3B6-C47A-7BE2-4A3E7BB048DF}"/>
                    </a:ext>
                  </a:extLst>
                </p14:cNvPr>
                <p14:cNvContentPartPr/>
                <p14:nvPr/>
              </p14:nvContentPartPr>
              <p14:xfrm>
                <a:off x="6122349" y="3561156"/>
                <a:ext cx="2516400" cy="153000"/>
              </p14:xfrm>
            </p:contentPart>
          </mc:Choice>
          <mc:Fallback xmlns="">
            <p:pic>
              <p:nvPicPr>
                <p:cNvPr id="1304" name="Ink 1303">
                  <a:extLst>
                    <a:ext uri="{FF2B5EF4-FFF2-40B4-BE49-F238E27FC236}">
                      <a16:creationId xmlns:a16="http://schemas.microsoft.com/office/drawing/2014/main" id="{2E80CE33-C3B6-C47A-7BE2-4A3E7BB048DF}"/>
                    </a:ext>
                  </a:extLst>
                </p:cNvPr>
                <p:cNvPicPr/>
                <p:nvPr/>
              </p:nvPicPr>
              <p:blipFill>
                <a:blip r:embed="rId2552"/>
                <a:stretch>
                  <a:fillRect/>
                </a:stretch>
              </p:blipFill>
              <p:spPr>
                <a:xfrm>
                  <a:off x="6059349" y="3183156"/>
                  <a:ext cx="2642040" cy="90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53">
              <p14:nvContentPartPr>
                <p14:cNvPr id="1305" name="Ink 1304">
                  <a:extLst>
                    <a:ext uri="{FF2B5EF4-FFF2-40B4-BE49-F238E27FC236}">
                      <a16:creationId xmlns:a16="http://schemas.microsoft.com/office/drawing/2014/main" id="{8EF89FE3-EF07-659F-2150-16D4C61402A2}"/>
                    </a:ext>
                  </a:extLst>
                </p14:cNvPr>
                <p14:cNvContentPartPr/>
                <p14:nvPr/>
              </p14:nvContentPartPr>
              <p14:xfrm>
                <a:off x="6741549" y="3786516"/>
                <a:ext cx="2032200" cy="249120"/>
              </p14:xfrm>
            </p:contentPart>
          </mc:Choice>
          <mc:Fallback xmlns="">
            <p:pic>
              <p:nvPicPr>
                <p:cNvPr id="1305" name="Ink 1304">
                  <a:extLst>
                    <a:ext uri="{FF2B5EF4-FFF2-40B4-BE49-F238E27FC236}">
                      <a16:creationId xmlns:a16="http://schemas.microsoft.com/office/drawing/2014/main" id="{8EF89FE3-EF07-659F-2150-16D4C61402A2}"/>
                    </a:ext>
                  </a:extLst>
                </p:cNvPr>
                <p:cNvPicPr/>
                <p:nvPr/>
              </p:nvPicPr>
              <p:blipFill>
                <a:blip r:embed="rId2554"/>
                <a:stretch>
                  <a:fillRect/>
                </a:stretch>
              </p:blipFill>
              <p:spPr>
                <a:xfrm>
                  <a:off x="6678909" y="3408516"/>
                  <a:ext cx="2157840" cy="10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55">
              <p14:nvContentPartPr>
                <p14:cNvPr id="1306" name="Ink 1305">
                  <a:extLst>
                    <a:ext uri="{FF2B5EF4-FFF2-40B4-BE49-F238E27FC236}">
                      <a16:creationId xmlns:a16="http://schemas.microsoft.com/office/drawing/2014/main" id="{DFC96F18-31CE-0A2F-6D0C-0839DFF1E9CE}"/>
                    </a:ext>
                  </a:extLst>
                </p14:cNvPr>
                <p14:cNvContentPartPr/>
                <p14:nvPr/>
              </p14:nvContentPartPr>
              <p14:xfrm>
                <a:off x="6867189" y="4002156"/>
                <a:ext cx="1934640" cy="88560"/>
              </p14:xfrm>
            </p:contentPart>
          </mc:Choice>
          <mc:Fallback xmlns="">
            <p:pic>
              <p:nvPicPr>
                <p:cNvPr id="1306" name="Ink 1305">
                  <a:extLst>
                    <a:ext uri="{FF2B5EF4-FFF2-40B4-BE49-F238E27FC236}">
                      <a16:creationId xmlns:a16="http://schemas.microsoft.com/office/drawing/2014/main" id="{DFC96F18-31CE-0A2F-6D0C-0839DFF1E9CE}"/>
                    </a:ext>
                  </a:extLst>
                </p:cNvPr>
                <p:cNvPicPr/>
                <p:nvPr/>
              </p:nvPicPr>
              <p:blipFill>
                <a:blip r:embed="rId2556"/>
                <a:stretch>
                  <a:fillRect/>
                </a:stretch>
              </p:blipFill>
              <p:spPr>
                <a:xfrm>
                  <a:off x="6804189" y="3624516"/>
                  <a:ext cx="2060280" cy="84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57">
              <p14:nvContentPartPr>
                <p14:cNvPr id="1307" name="Ink 1306">
                  <a:extLst>
                    <a:ext uri="{FF2B5EF4-FFF2-40B4-BE49-F238E27FC236}">
                      <a16:creationId xmlns:a16="http://schemas.microsoft.com/office/drawing/2014/main" id="{8AE9121A-21CB-69FF-14BD-FFC867A04A14}"/>
                    </a:ext>
                  </a:extLst>
                </p14:cNvPr>
                <p14:cNvContentPartPr/>
                <p14:nvPr/>
              </p14:nvContentPartPr>
              <p14:xfrm>
                <a:off x="7514829" y="4130316"/>
                <a:ext cx="2018520" cy="86040"/>
              </p14:xfrm>
            </p:contentPart>
          </mc:Choice>
          <mc:Fallback xmlns="">
            <p:pic>
              <p:nvPicPr>
                <p:cNvPr id="1307" name="Ink 1306">
                  <a:extLst>
                    <a:ext uri="{FF2B5EF4-FFF2-40B4-BE49-F238E27FC236}">
                      <a16:creationId xmlns:a16="http://schemas.microsoft.com/office/drawing/2014/main" id="{8AE9121A-21CB-69FF-14BD-FFC867A04A14}"/>
                    </a:ext>
                  </a:extLst>
                </p:cNvPr>
                <p:cNvPicPr/>
                <p:nvPr/>
              </p:nvPicPr>
              <p:blipFill>
                <a:blip r:embed="rId2558"/>
                <a:stretch>
                  <a:fillRect/>
                </a:stretch>
              </p:blipFill>
              <p:spPr>
                <a:xfrm>
                  <a:off x="7452189" y="3752676"/>
                  <a:ext cx="2144160" cy="8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59">
              <p14:nvContentPartPr>
                <p14:cNvPr id="1308" name="Ink 1307">
                  <a:extLst>
                    <a:ext uri="{FF2B5EF4-FFF2-40B4-BE49-F238E27FC236}">
                      <a16:creationId xmlns:a16="http://schemas.microsoft.com/office/drawing/2014/main" id="{FBBE5659-8C88-D306-30EA-F3DD1DD3B361}"/>
                    </a:ext>
                  </a:extLst>
                </p14:cNvPr>
                <p14:cNvContentPartPr/>
                <p14:nvPr/>
              </p14:nvContentPartPr>
              <p14:xfrm>
                <a:off x="8152029" y="4077396"/>
                <a:ext cx="1947600" cy="155160"/>
              </p14:xfrm>
            </p:contentPart>
          </mc:Choice>
          <mc:Fallback xmlns="">
            <p:pic>
              <p:nvPicPr>
                <p:cNvPr id="1308" name="Ink 1307">
                  <a:extLst>
                    <a:ext uri="{FF2B5EF4-FFF2-40B4-BE49-F238E27FC236}">
                      <a16:creationId xmlns:a16="http://schemas.microsoft.com/office/drawing/2014/main" id="{FBBE5659-8C88-D306-30EA-F3DD1DD3B361}"/>
                    </a:ext>
                  </a:extLst>
                </p:cNvPr>
                <p:cNvPicPr/>
                <p:nvPr/>
              </p:nvPicPr>
              <p:blipFill>
                <a:blip r:embed="rId2560"/>
                <a:stretch>
                  <a:fillRect/>
                </a:stretch>
              </p:blipFill>
              <p:spPr>
                <a:xfrm>
                  <a:off x="8089029" y="3699396"/>
                  <a:ext cx="2073240" cy="9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1">
              <p14:nvContentPartPr>
                <p14:cNvPr id="1309" name="Ink 1308">
                  <a:extLst>
                    <a:ext uri="{FF2B5EF4-FFF2-40B4-BE49-F238E27FC236}">
                      <a16:creationId xmlns:a16="http://schemas.microsoft.com/office/drawing/2014/main" id="{5544B0B9-E0B5-C807-7B41-DA7BA53E406B}"/>
                    </a:ext>
                  </a:extLst>
                </p14:cNvPr>
                <p14:cNvContentPartPr/>
                <p14:nvPr/>
              </p14:nvContentPartPr>
              <p14:xfrm>
                <a:off x="8139429" y="3821796"/>
                <a:ext cx="1940400" cy="238680"/>
              </p14:xfrm>
            </p:contentPart>
          </mc:Choice>
          <mc:Fallback xmlns="">
            <p:pic>
              <p:nvPicPr>
                <p:cNvPr id="1309" name="Ink 1308">
                  <a:extLst>
                    <a:ext uri="{FF2B5EF4-FFF2-40B4-BE49-F238E27FC236}">
                      <a16:creationId xmlns:a16="http://schemas.microsoft.com/office/drawing/2014/main" id="{5544B0B9-E0B5-C807-7B41-DA7BA53E406B}"/>
                    </a:ext>
                  </a:extLst>
                </p:cNvPr>
                <p:cNvPicPr/>
                <p:nvPr/>
              </p:nvPicPr>
              <p:blipFill>
                <a:blip r:embed="rId2562"/>
                <a:stretch>
                  <a:fillRect/>
                </a:stretch>
              </p:blipFill>
              <p:spPr>
                <a:xfrm>
                  <a:off x="8076429" y="3444156"/>
                  <a:ext cx="2066040" cy="9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3">
              <p14:nvContentPartPr>
                <p14:cNvPr id="1310" name="Ink 1309">
                  <a:extLst>
                    <a:ext uri="{FF2B5EF4-FFF2-40B4-BE49-F238E27FC236}">
                      <a16:creationId xmlns:a16="http://schemas.microsoft.com/office/drawing/2014/main" id="{D6A29F43-3289-E924-C2C6-1316190A2271}"/>
                    </a:ext>
                  </a:extLst>
                </p14:cNvPr>
                <p14:cNvContentPartPr/>
                <p14:nvPr/>
              </p14:nvContentPartPr>
              <p14:xfrm>
                <a:off x="8827749" y="3748716"/>
                <a:ext cx="747720" cy="92520"/>
              </p14:xfrm>
            </p:contentPart>
          </mc:Choice>
          <mc:Fallback xmlns="">
            <p:pic>
              <p:nvPicPr>
                <p:cNvPr id="1310" name="Ink 1309">
                  <a:extLst>
                    <a:ext uri="{FF2B5EF4-FFF2-40B4-BE49-F238E27FC236}">
                      <a16:creationId xmlns:a16="http://schemas.microsoft.com/office/drawing/2014/main" id="{D6A29F43-3289-E924-C2C6-1316190A2271}"/>
                    </a:ext>
                  </a:extLst>
                </p:cNvPr>
                <p:cNvPicPr/>
                <p:nvPr/>
              </p:nvPicPr>
              <p:blipFill>
                <a:blip r:embed="rId2564"/>
                <a:stretch>
                  <a:fillRect/>
                </a:stretch>
              </p:blipFill>
              <p:spPr>
                <a:xfrm>
                  <a:off x="8765109" y="3370716"/>
                  <a:ext cx="873360" cy="8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5">
              <p14:nvContentPartPr>
                <p14:cNvPr id="1311" name="Ink 1310">
                  <a:extLst>
                    <a:ext uri="{FF2B5EF4-FFF2-40B4-BE49-F238E27FC236}">
                      <a16:creationId xmlns:a16="http://schemas.microsoft.com/office/drawing/2014/main" id="{7EEF0005-C933-F31F-ADD8-AE7AAA1AF6B1}"/>
                    </a:ext>
                  </a:extLst>
                </p14:cNvPr>
                <p14:cNvContentPartPr/>
                <p14:nvPr/>
              </p14:nvContentPartPr>
              <p14:xfrm>
                <a:off x="8862309" y="3744396"/>
                <a:ext cx="1628640" cy="157680"/>
              </p14:xfrm>
            </p:contentPart>
          </mc:Choice>
          <mc:Fallback xmlns="">
            <p:pic>
              <p:nvPicPr>
                <p:cNvPr id="1311" name="Ink 1310">
                  <a:extLst>
                    <a:ext uri="{FF2B5EF4-FFF2-40B4-BE49-F238E27FC236}">
                      <a16:creationId xmlns:a16="http://schemas.microsoft.com/office/drawing/2014/main" id="{7EEF0005-C933-F31F-ADD8-AE7AAA1AF6B1}"/>
                    </a:ext>
                  </a:extLst>
                </p:cNvPr>
                <p:cNvPicPr/>
                <p:nvPr/>
              </p:nvPicPr>
              <p:blipFill>
                <a:blip r:embed="rId2566"/>
                <a:stretch>
                  <a:fillRect/>
                </a:stretch>
              </p:blipFill>
              <p:spPr>
                <a:xfrm>
                  <a:off x="8799309" y="3366756"/>
                  <a:ext cx="1754280" cy="9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7">
              <p14:nvContentPartPr>
                <p14:cNvPr id="1312" name="Ink 1311">
                  <a:extLst>
                    <a:ext uri="{FF2B5EF4-FFF2-40B4-BE49-F238E27FC236}">
                      <a16:creationId xmlns:a16="http://schemas.microsoft.com/office/drawing/2014/main" id="{D0ED0DEC-D797-816A-008B-6B67E23E238C}"/>
                    </a:ext>
                  </a:extLst>
                </p14:cNvPr>
                <p14:cNvContentPartPr/>
                <p14:nvPr/>
              </p14:nvContentPartPr>
              <p14:xfrm>
                <a:off x="9329949" y="3707676"/>
                <a:ext cx="1200960" cy="172440"/>
              </p14:xfrm>
            </p:contentPart>
          </mc:Choice>
          <mc:Fallback xmlns="">
            <p:pic>
              <p:nvPicPr>
                <p:cNvPr id="1312" name="Ink 1311">
                  <a:extLst>
                    <a:ext uri="{FF2B5EF4-FFF2-40B4-BE49-F238E27FC236}">
                      <a16:creationId xmlns:a16="http://schemas.microsoft.com/office/drawing/2014/main" id="{D0ED0DEC-D797-816A-008B-6B67E23E238C}"/>
                    </a:ext>
                  </a:extLst>
                </p:cNvPr>
                <p:cNvPicPr/>
                <p:nvPr/>
              </p:nvPicPr>
              <p:blipFill>
                <a:blip r:embed="rId2568"/>
                <a:stretch>
                  <a:fillRect/>
                </a:stretch>
              </p:blipFill>
              <p:spPr>
                <a:xfrm>
                  <a:off x="9266949" y="3329676"/>
                  <a:ext cx="1326600" cy="9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9">
              <p14:nvContentPartPr>
                <p14:cNvPr id="1313" name="Ink 1312">
                  <a:extLst>
                    <a:ext uri="{FF2B5EF4-FFF2-40B4-BE49-F238E27FC236}">
                      <a16:creationId xmlns:a16="http://schemas.microsoft.com/office/drawing/2014/main" id="{029FEEF1-DF47-5CD1-6F03-9EA76C8A2231}"/>
                    </a:ext>
                  </a:extLst>
                </p14:cNvPr>
                <p14:cNvContentPartPr/>
                <p14:nvPr/>
              </p14:nvContentPartPr>
              <p14:xfrm>
                <a:off x="7831629" y="3580956"/>
                <a:ext cx="2574360" cy="276480"/>
              </p14:xfrm>
            </p:contentPart>
          </mc:Choice>
          <mc:Fallback xmlns="">
            <p:pic>
              <p:nvPicPr>
                <p:cNvPr id="1313" name="Ink 1312">
                  <a:extLst>
                    <a:ext uri="{FF2B5EF4-FFF2-40B4-BE49-F238E27FC236}">
                      <a16:creationId xmlns:a16="http://schemas.microsoft.com/office/drawing/2014/main" id="{029FEEF1-DF47-5CD1-6F03-9EA76C8A2231}"/>
                    </a:ext>
                  </a:extLst>
                </p:cNvPr>
                <p:cNvPicPr/>
                <p:nvPr/>
              </p:nvPicPr>
              <p:blipFill>
                <a:blip r:embed="rId2570"/>
                <a:stretch>
                  <a:fillRect/>
                </a:stretch>
              </p:blipFill>
              <p:spPr>
                <a:xfrm>
                  <a:off x="7768989" y="3203316"/>
                  <a:ext cx="2700000" cy="10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71">
              <p14:nvContentPartPr>
                <p14:cNvPr id="1314" name="Ink 1313">
                  <a:extLst>
                    <a:ext uri="{FF2B5EF4-FFF2-40B4-BE49-F238E27FC236}">
                      <a16:creationId xmlns:a16="http://schemas.microsoft.com/office/drawing/2014/main" id="{448E9A42-2563-06F9-1B01-2273E4044812}"/>
                    </a:ext>
                  </a:extLst>
                </p14:cNvPr>
                <p14:cNvContentPartPr/>
                <p14:nvPr/>
              </p14:nvContentPartPr>
              <p14:xfrm>
                <a:off x="9673749" y="3893436"/>
                <a:ext cx="989640" cy="324720"/>
              </p14:xfrm>
            </p:contentPart>
          </mc:Choice>
          <mc:Fallback xmlns="">
            <p:pic>
              <p:nvPicPr>
                <p:cNvPr id="1314" name="Ink 1313">
                  <a:extLst>
                    <a:ext uri="{FF2B5EF4-FFF2-40B4-BE49-F238E27FC236}">
                      <a16:creationId xmlns:a16="http://schemas.microsoft.com/office/drawing/2014/main" id="{448E9A42-2563-06F9-1B01-2273E4044812}"/>
                    </a:ext>
                  </a:extLst>
                </p:cNvPr>
                <p:cNvPicPr/>
                <p:nvPr/>
              </p:nvPicPr>
              <p:blipFill>
                <a:blip r:embed="rId2572"/>
                <a:stretch>
                  <a:fillRect/>
                </a:stretch>
              </p:blipFill>
              <p:spPr>
                <a:xfrm>
                  <a:off x="9611109" y="3515436"/>
                  <a:ext cx="1115280" cy="10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2" name="Group 1381">
            <a:extLst>
              <a:ext uri="{FF2B5EF4-FFF2-40B4-BE49-F238E27FC236}">
                <a16:creationId xmlns:a16="http://schemas.microsoft.com/office/drawing/2014/main" id="{8EE88AD9-00CC-3862-3CA1-0FA2BC35F83F}"/>
              </a:ext>
            </a:extLst>
          </p:cNvPr>
          <p:cNvGrpSpPr/>
          <p:nvPr/>
        </p:nvGrpSpPr>
        <p:grpSpPr>
          <a:xfrm>
            <a:off x="1282869" y="4518396"/>
            <a:ext cx="7338600" cy="2030400"/>
            <a:chOff x="1282869" y="4518396"/>
            <a:chExt cx="7338600" cy="20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3">
              <p14:nvContentPartPr>
                <p14:cNvPr id="1318" name="Ink 1317">
                  <a:extLst>
                    <a:ext uri="{FF2B5EF4-FFF2-40B4-BE49-F238E27FC236}">
                      <a16:creationId xmlns:a16="http://schemas.microsoft.com/office/drawing/2014/main" id="{A431851C-4D7C-169C-D5F7-A087DBF1169D}"/>
                    </a:ext>
                  </a:extLst>
                </p14:cNvPr>
                <p14:cNvContentPartPr/>
                <p14:nvPr/>
              </p14:nvContentPartPr>
              <p14:xfrm>
                <a:off x="5670189" y="4907556"/>
                <a:ext cx="1409040" cy="131760"/>
              </p14:xfrm>
            </p:contentPart>
          </mc:Choice>
          <mc:Fallback xmlns="">
            <p:pic>
              <p:nvPicPr>
                <p:cNvPr id="1318" name="Ink 1317">
                  <a:extLst>
                    <a:ext uri="{FF2B5EF4-FFF2-40B4-BE49-F238E27FC236}">
                      <a16:creationId xmlns:a16="http://schemas.microsoft.com/office/drawing/2014/main" id="{A431851C-4D7C-169C-D5F7-A087DBF1169D}"/>
                    </a:ext>
                  </a:extLst>
                </p:cNvPr>
                <p:cNvPicPr/>
                <p:nvPr/>
              </p:nvPicPr>
              <p:blipFill>
                <a:blip r:embed="rId2574"/>
                <a:stretch>
                  <a:fillRect/>
                </a:stretch>
              </p:blipFill>
              <p:spPr>
                <a:xfrm>
                  <a:off x="5607189" y="4844556"/>
                  <a:ext cx="15346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5">
              <p14:nvContentPartPr>
                <p14:cNvPr id="1319" name="Ink 1318">
                  <a:extLst>
                    <a:ext uri="{FF2B5EF4-FFF2-40B4-BE49-F238E27FC236}">
                      <a16:creationId xmlns:a16="http://schemas.microsoft.com/office/drawing/2014/main" id="{E2AB0225-5CAF-C67F-7588-3399392554A2}"/>
                    </a:ext>
                  </a:extLst>
                </p14:cNvPr>
                <p14:cNvContentPartPr/>
                <p14:nvPr/>
              </p14:nvContentPartPr>
              <p14:xfrm>
                <a:off x="6017949" y="4964076"/>
                <a:ext cx="92880" cy="10800"/>
              </p14:xfrm>
            </p:contentPart>
          </mc:Choice>
          <mc:Fallback xmlns="">
            <p:pic>
              <p:nvPicPr>
                <p:cNvPr id="1319" name="Ink 1318">
                  <a:extLst>
                    <a:ext uri="{FF2B5EF4-FFF2-40B4-BE49-F238E27FC236}">
                      <a16:creationId xmlns:a16="http://schemas.microsoft.com/office/drawing/2014/main" id="{E2AB0225-5CAF-C67F-7588-3399392554A2}"/>
                    </a:ext>
                  </a:extLst>
                </p:cNvPr>
                <p:cNvPicPr/>
                <p:nvPr/>
              </p:nvPicPr>
              <p:blipFill>
                <a:blip r:embed="rId2576"/>
                <a:stretch>
                  <a:fillRect/>
                </a:stretch>
              </p:blipFill>
              <p:spPr>
                <a:xfrm>
                  <a:off x="5954949" y="4901076"/>
                  <a:ext cx="218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7">
              <p14:nvContentPartPr>
                <p14:cNvPr id="1320" name="Ink 1319">
                  <a:extLst>
                    <a:ext uri="{FF2B5EF4-FFF2-40B4-BE49-F238E27FC236}">
                      <a16:creationId xmlns:a16="http://schemas.microsoft.com/office/drawing/2014/main" id="{59F28210-AD1D-FF53-EE64-3A1112C1ED21}"/>
                    </a:ext>
                  </a:extLst>
                </p14:cNvPr>
                <p14:cNvContentPartPr/>
                <p14:nvPr/>
              </p14:nvContentPartPr>
              <p14:xfrm>
                <a:off x="6164829" y="4897836"/>
                <a:ext cx="1482840" cy="64800"/>
              </p14:xfrm>
            </p:contentPart>
          </mc:Choice>
          <mc:Fallback xmlns="">
            <p:pic>
              <p:nvPicPr>
                <p:cNvPr id="1320" name="Ink 1319">
                  <a:extLst>
                    <a:ext uri="{FF2B5EF4-FFF2-40B4-BE49-F238E27FC236}">
                      <a16:creationId xmlns:a16="http://schemas.microsoft.com/office/drawing/2014/main" id="{59F28210-AD1D-FF53-EE64-3A1112C1ED21}"/>
                    </a:ext>
                  </a:extLst>
                </p:cNvPr>
                <p:cNvPicPr/>
                <p:nvPr/>
              </p:nvPicPr>
              <p:blipFill>
                <a:blip r:embed="rId2578"/>
                <a:stretch>
                  <a:fillRect/>
                </a:stretch>
              </p:blipFill>
              <p:spPr>
                <a:xfrm>
                  <a:off x="6102189" y="4834836"/>
                  <a:ext cx="1608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9">
              <p14:nvContentPartPr>
                <p14:cNvPr id="1321" name="Ink 1320">
                  <a:extLst>
                    <a:ext uri="{FF2B5EF4-FFF2-40B4-BE49-F238E27FC236}">
                      <a16:creationId xmlns:a16="http://schemas.microsoft.com/office/drawing/2014/main" id="{C6B85BB5-E186-2E89-789D-7082B8380663}"/>
                    </a:ext>
                  </a:extLst>
                </p14:cNvPr>
                <p14:cNvContentPartPr/>
                <p14:nvPr/>
              </p14:nvContentPartPr>
              <p14:xfrm>
                <a:off x="7218189" y="4795596"/>
                <a:ext cx="952560" cy="82440"/>
              </p14:xfrm>
            </p:contentPart>
          </mc:Choice>
          <mc:Fallback xmlns="">
            <p:pic>
              <p:nvPicPr>
                <p:cNvPr id="1321" name="Ink 1320">
                  <a:extLst>
                    <a:ext uri="{FF2B5EF4-FFF2-40B4-BE49-F238E27FC236}">
                      <a16:creationId xmlns:a16="http://schemas.microsoft.com/office/drawing/2014/main" id="{C6B85BB5-E186-2E89-789D-7082B8380663}"/>
                    </a:ext>
                  </a:extLst>
                </p:cNvPr>
                <p:cNvPicPr/>
                <p:nvPr/>
              </p:nvPicPr>
              <p:blipFill>
                <a:blip r:embed="rId2580"/>
                <a:stretch>
                  <a:fillRect/>
                </a:stretch>
              </p:blipFill>
              <p:spPr>
                <a:xfrm>
                  <a:off x="7155189" y="4732596"/>
                  <a:ext cx="1078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1">
              <p14:nvContentPartPr>
                <p14:cNvPr id="1322" name="Ink 1321">
                  <a:extLst>
                    <a:ext uri="{FF2B5EF4-FFF2-40B4-BE49-F238E27FC236}">
                      <a16:creationId xmlns:a16="http://schemas.microsoft.com/office/drawing/2014/main" id="{E1515CC6-9EF5-6174-E5EA-F986D1FB888E}"/>
                    </a:ext>
                  </a:extLst>
                </p14:cNvPr>
                <p14:cNvContentPartPr/>
                <p14:nvPr/>
              </p14:nvContentPartPr>
              <p14:xfrm>
                <a:off x="7838109" y="4817556"/>
                <a:ext cx="652320" cy="19440"/>
              </p14:xfrm>
            </p:contentPart>
          </mc:Choice>
          <mc:Fallback xmlns="">
            <p:pic>
              <p:nvPicPr>
                <p:cNvPr id="1322" name="Ink 1321">
                  <a:extLst>
                    <a:ext uri="{FF2B5EF4-FFF2-40B4-BE49-F238E27FC236}">
                      <a16:creationId xmlns:a16="http://schemas.microsoft.com/office/drawing/2014/main" id="{E1515CC6-9EF5-6174-E5EA-F986D1FB888E}"/>
                    </a:ext>
                  </a:extLst>
                </p:cNvPr>
                <p:cNvPicPr/>
                <p:nvPr/>
              </p:nvPicPr>
              <p:blipFill>
                <a:blip r:embed="rId2582"/>
                <a:stretch>
                  <a:fillRect/>
                </a:stretch>
              </p:blipFill>
              <p:spPr>
                <a:xfrm>
                  <a:off x="7775469" y="4754916"/>
                  <a:ext cx="777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3">
              <p14:nvContentPartPr>
                <p14:cNvPr id="1323" name="Ink 1322">
                  <a:extLst>
                    <a:ext uri="{FF2B5EF4-FFF2-40B4-BE49-F238E27FC236}">
                      <a16:creationId xmlns:a16="http://schemas.microsoft.com/office/drawing/2014/main" id="{E7CDF450-5036-F01A-3375-596220A4187C}"/>
                    </a:ext>
                  </a:extLst>
                </p14:cNvPr>
                <p14:cNvContentPartPr/>
                <p14:nvPr/>
              </p14:nvContentPartPr>
              <p14:xfrm>
                <a:off x="7849629" y="4667436"/>
                <a:ext cx="661680" cy="146520"/>
              </p14:xfrm>
            </p:contentPart>
          </mc:Choice>
          <mc:Fallback xmlns="">
            <p:pic>
              <p:nvPicPr>
                <p:cNvPr id="1323" name="Ink 1322">
                  <a:extLst>
                    <a:ext uri="{FF2B5EF4-FFF2-40B4-BE49-F238E27FC236}">
                      <a16:creationId xmlns:a16="http://schemas.microsoft.com/office/drawing/2014/main" id="{E7CDF450-5036-F01A-3375-596220A4187C}"/>
                    </a:ext>
                  </a:extLst>
                </p:cNvPr>
                <p:cNvPicPr/>
                <p:nvPr/>
              </p:nvPicPr>
              <p:blipFill>
                <a:blip r:embed="rId2584"/>
                <a:stretch>
                  <a:fillRect/>
                </a:stretch>
              </p:blipFill>
              <p:spPr>
                <a:xfrm>
                  <a:off x="7786989" y="4604796"/>
                  <a:ext cx="7873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5">
              <p14:nvContentPartPr>
                <p14:cNvPr id="1324" name="Ink 1323">
                  <a:extLst>
                    <a:ext uri="{FF2B5EF4-FFF2-40B4-BE49-F238E27FC236}">
                      <a16:creationId xmlns:a16="http://schemas.microsoft.com/office/drawing/2014/main" id="{DB3BCE9C-2F49-8C07-12A4-33D492FE9BEF}"/>
                    </a:ext>
                  </a:extLst>
                </p14:cNvPr>
                <p14:cNvContentPartPr/>
                <p14:nvPr/>
              </p14:nvContentPartPr>
              <p14:xfrm>
                <a:off x="7737669" y="4617396"/>
                <a:ext cx="432360" cy="25920"/>
              </p14:xfrm>
            </p:contentPart>
          </mc:Choice>
          <mc:Fallback xmlns="">
            <p:pic>
              <p:nvPicPr>
                <p:cNvPr id="1324" name="Ink 1323">
                  <a:extLst>
                    <a:ext uri="{FF2B5EF4-FFF2-40B4-BE49-F238E27FC236}">
                      <a16:creationId xmlns:a16="http://schemas.microsoft.com/office/drawing/2014/main" id="{DB3BCE9C-2F49-8C07-12A4-33D492FE9BEF}"/>
                    </a:ext>
                  </a:extLst>
                </p:cNvPr>
                <p:cNvPicPr/>
                <p:nvPr/>
              </p:nvPicPr>
              <p:blipFill>
                <a:blip r:embed="rId2586"/>
                <a:stretch>
                  <a:fillRect/>
                </a:stretch>
              </p:blipFill>
              <p:spPr>
                <a:xfrm>
                  <a:off x="7675029" y="4554756"/>
                  <a:ext cx="558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7">
              <p14:nvContentPartPr>
                <p14:cNvPr id="1325" name="Ink 1324">
                  <a:extLst>
                    <a:ext uri="{FF2B5EF4-FFF2-40B4-BE49-F238E27FC236}">
                      <a16:creationId xmlns:a16="http://schemas.microsoft.com/office/drawing/2014/main" id="{213337E6-EFE2-FA8E-1F76-85F8CD825361}"/>
                    </a:ext>
                  </a:extLst>
                </p14:cNvPr>
                <p14:cNvContentPartPr/>
                <p14:nvPr/>
              </p14:nvContentPartPr>
              <p14:xfrm>
                <a:off x="7874829" y="4610556"/>
                <a:ext cx="222840" cy="4680"/>
              </p14:xfrm>
            </p:contentPart>
          </mc:Choice>
          <mc:Fallback xmlns="">
            <p:pic>
              <p:nvPicPr>
                <p:cNvPr id="1325" name="Ink 1324">
                  <a:extLst>
                    <a:ext uri="{FF2B5EF4-FFF2-40B4-BE49-F238E27FC236}">
                      <a16:creationId xmlns:a16="http://schemas.microsoft.com/office/drawing/2014/main" id="{213337E6-EFE2-FA8E-1F76-85F8CD825361}"/>
                    </a:ext>
                  </a:extLst>
                </p:cNvPr>
                <p:cNvPicPr/>
                <p:nvPr/>
              </p:nvPicPr>
              <p:blipFill>
                <a:blip r:embed="rId2588"/>
                <a:stretch>
                  <a:fillRect/>
                </a:stretch>
              </p:blipFill>
              <p:spPr>
                <a:xfrm>
                  <a:off x="7811829" y="4547916"/>
                  <a:ext cx="348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9">
              <p14:nvContentPartPr>
                <p14:cNvPr id="1326" name="Ink 1325">
                  <a:extLst>
                    <a:ext uri="{FF2B5EF4-FFF2-40B4-BE49-F238E27FC236}">
                      <a16:creationId xmlns:a16="http://schemas.microsoft.com/office/drawing/2014/main" id="{7D88AB37-8C26-A78E-3AD7-D74040EEB9E9}"/>
                    </a:ext>
                  </a:extLst>
                </p14:cNvPr>
                <p14:cNvContentPartPr/>
                <p14:nvPr/>
              </p14:nvContentPartPr>
              <p14:xfrm>
                <a:off x="7834509" y="4586076"/>
                <a:ext cx="227880" cy="25560"/>
              </p14:xfrm>
            </p:contentPart>
          </mc:Choice>
          <mc:Fallback xmlns="">
            <p:pic>
              <p:nvPicPr>
                <p:cNvPr id="1326" name="Ink 1325">
                  <a:extLst>
                    <a:ext uri="{FF2B5EF4-FFF2-40B4-BE49-F238E27FC236}">
                      <a16:creationId xmlns:a16="http://schemas.microsoft.com/office/drawing/2014/main" id="{7D88AB37-8C26-A78E-3AD7-D74040EEB9E9}"/>
                    </a:ext>
                  </a:extLst>
                </p:cNvPr>
                <p:cNvPicPr/>
                <p:nvPr/>
              </p:nvPicPr>
              <p:blipFill>
                <a:blip r:embed="rId2590"/>
                <a:stretch>
                  <a:fillRect/>
                </a:stretch>
              </p:blipFill>
              <p:spPr>
                <a:xfrm>
                  <a:off x="7771509" y="4523076"/>
                  <a:ext cx="353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1">
              <p14:nvContentPartPr>
                <p14:cNvPr id="1327" name="Ink 1326">
                  <a:extLst>
                    <a:ext uri="{FF2B5EF4-FFF2-40B4-BE49-F238E27FC236}">
                      <a16:creationId xmlns:a16="http://schemas.microsoft.com/office/drawing/2014/main" id="{E7331F4E-DC02-5304-42CF-B77A2FC1462A}"/>
                    </a:ext>
                  </a:extLst>
                </p14:cNvPr>
                <p14:cNvContentPartPr/>
                <p14:nvPr/>
              </p14:nvContentPartPr>
              <p14:xfrm>
                <a:off x="7728309" y="4562676"/>
                <a:ext cx="169560" cy="6480"/>
              </p14:xfrm>
            </p:contentPart>
          </mc:Choice>
          <mc:Fallback xmlns="">
            <p:pic>
              <p:nvPicPr>
                <p:cNvPr id="1327" name="Ink 1326">
                  <a:extLst>
                    <a:ext uri="{FF2B5EF4-FFF2-40B4-BE49-F238E27FC236}">
                      <a16:creationId xmlns:a16="http://schemas.microsoft.com/office/drawing/2014/main" id="{E7331F4E-DC02-5304-42CF-B77A2FC1462A}"/>
                    </a:ext>
                  </a:extLst>
                </p:cNvPr>
                <p:cNvPicPr/>
                <p:nvPr/>
              </p:nvPicPr>
              <p:blipFill>
                <a:blip r:embed="rId2592"/>
                <a:stretch>
                  <a:fillRect/>
                </a:stretch>
              </p:blipFill>
              <p:spPr>
                <a:xfrm>
                  <a:off x="7665669" y="4500036"/>
                  <a:ext cx="295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3">
              <p14:nvContentPartPr>
                <p14:cNvPr id="1328" name="Ink 1327">
                  <a:extLst>
                    <a:ext uri="{FF2B5EF4-FFF2-40B4-BE49-F238E27FC236}">
                      <a16:creationId xmlns:a16="http://schemas.microsoft.com/office/drawing/2014/main" id="{6ADD2C15-AA31-6A61-A573-7650833680C4}"/>
                    </a:ext>
                  </a:extLst>
                </p14:cNvPr>
                <p14:cNvContentPartPr/>
                <p14:nvPr/>
              </p14:nvContentPartPr>
              <p14:xfrm>
                <a:off x="8005149" y="4518396"/>
                <a:ext cx="169920" cy="29160"/>
              </p14:xfrm>
            </p:contentPart>
          </mc:Choice>
          <mc:Fallback xmlns="">
            <p:pic>
              <p:nvPicPr>
                <p:cNvPr id="1328" name="Ink 1327">
                  <a:extLst>
                    <a:ext uri="{FF2B5EF4-FFF2-40B4-BE49-F238E27FC236}">
                      <a16:creationId xmlns:a16="http://schemas.microsoft.com/office/drawing/2014/main" id="{6ADD2C15-AA31-6A61-A573-7650833680C4}"/>
                    </a:ext>
                  </a:extLst>
                </p:cNvPr>
                <p:cNvPicPr/>
                <p:nvPr/>
              </p:nvPicPr>
              <p:blipFill>
                <a:blip r:embed="rId2594"/>
                <a:stretch>
                  <a:fillRect/>
                </a:stretch>
              </p:blipFill>
              <p:spPr>
                <a:xfrm>
                  <a:off x="7942149" y="4455756"/>
                  <a:ext cx="295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5">
              <p14:nvContentPartPr>
                <p14:cNvPr id="1329" name="Ink 1328">
                  <a:extLst>
                    <a:ext uri="{FF2B5EF4-FFF2-40B4-BE49-F238E27FC236}">
                      <a16:creationId xmlns:a16="http://schemas.microsoft.com/office/drawing/2014/main" id="{AD2CA603-5424-ED5C-9058-0CAD8C5854C3}"/>
                    </a:ext>
                  </a:extLst>
                </p14:cNvPr>
                <p14:cNvContentPartPr/>
                <p14:nvPr/>
              </p14:nvContentPartPr>
              <p14:xfrm>
                <a:off x="8085429" y="4563396"/>
                <a:ext cx="536040" cy="190800"/>
              </p14:xfrm>
            </p:contentPart>
          </mc:Choice>
          <mc:Fallback xmlns="">
            <p:pic>
              <p:nvPicPr>
                <p:cNvPr id="1329" name="Ink 1328">
                  <a:extLst>
                    <a:ext uri="{FF2B5EF4-FFF2-40B4-BE49-F238E27FC236}">
                      <a16:creationId xmlns:a16="http://schemas.microsoft.com/office/drawing/2014/main" id="{AD2CA603-5424-ED5C-9058-0CAD8C5854C3}"/>
                    </a:ext>
                  </a:extLst>
                </p:cNvPr>
                <p:cNvPicPr/>
                <p:nvPr/>
              </p:nvPicPr>
              <p:blipFill>
                <a:blip r:embed="rId2596"/>
                <a:stretch>
                  <a:fillRect/>
                </a:stretch>
              </p:blipFill>
              <p:spPr>
                <a:xfrm>
                  <a:off x="8022789" y="4500756"/>
                  <a:ext cx="661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7">
              <p14:nvContentPartPr>
                <p14:cNvPr id="1330" name="Ink 1329">
                  <a:extLst>
                    <a:ext uri="{FF2B5EF4-FFF2-40B4-BE49-F238E27FC236}">
                      <a16:creationId xmlns:a16="http://schemas.microsoft.com/office/drawing/2014/main" id="{659497F9-EB1A-BA03-89F4-05402D7D328D}"/>
                    </a:ext>
                  </a:extLst>
                </p14:cNvPr>
                <p14:cNvContentPartPr/>
                <p14:nvPr/>
              </p14:nvContentPartPr>
              <p14:xfrm>
                <a:off x="7259949" y="4787316"/>
                <a:ext cx="1028160" cy="51120"/>
              </p14:xfrm>
            </p:contentPart>
          </mc:Choice>
          <mc:Fallback xmlns="">
            <p:pic>
              <p:nvPicPr>
                <p:cNvPr id="1330" name="Ink 1329">
                  <a:extLst>
                    <a:ext uri="{FF2B5EF4-FFF2-40B4-BE49-F238E27FC236}">
                      <a16:creationId xmlns:a16="http://schemas.microsoft.com/office/drawing/2014/main" id="{659497F9-EB1A-BA03-89F4-05402D7D328D}"/>
                    </a:ext>
                  </a:extLst>
                </p:cNvPr>
                <p:cNvPicPr/>
                <p:nvPr/>
              </p:nvPicPr>
              <p:blipFill>
                <a:blip r:embed="rId2598"/>
                <a:stretch>
                  <a:fillRect/>
                </a:stretch>
              </p:blipFill>
              <p:spPr>
                <a:xfrm>
                  <a:off x="7196949" y="4724316"/>
                  <a:ext cx="1153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9">
              <p14:nvContentPartPr>
                <p14:cNvPr id="1331" name="Ink 1330">
                  <a:extLst>
                    <a:ext uri="{FF2B5EF4-FFF2-40B4-BE49-F238E27FC236}">
                      <a16:creationId xmlns:a16="http://schemas.microsoft.com/office/drawing/2014/main" id="{CCECA6C8-816D-9EA8-5341-7CBED03FBFB0}"/>
                    </a:ext>
                  </a:extLst>
                </p14:cNvPr>
                <p14:cNvContentPartPr/>
                <p14:nvPr/>
              </p14:nvContentPartPr>
              <p14:xfrm>
                <a:off x="6628149" y="4818276"/>
                <a:ext cx="1401120" cy="21600"/>
              </p14:xfrm>
            </p:contentPart>
          </mc:Choice>
          <mc:Fallback xmlns="">
            <p:pic>
              <p:nvPicPr>
                <p:cNvPr id="1331" name="Ink 1330">
                  <a:extLst>
                    <a:ext uri="{FF2B5EF4-FFF2-40B4-BE49-F238E27FC236}">
                      <a16:creationId xmlns:a16="http://schemas.microsoft.com/office/drawing/2014/main" id="{CCECA6C8-816D-9EA8-5341-7CBED03FBFB0}"/>
                    </a:ext>
                  </a:extLst>
                </p:cNvPr>
                <p:cNvPicPr/>
                <p:nvPr/>
              </p:nvPicPr>
              <p:blipFill>
                <a:blip r:embed="rId2600"/>
                <a:stretch>
                  <a:fillRect/>
                </a:stretch>
              </p:blipFill>
              <p:spPr>
                <a:xfrm>
                  <a:off x="6565509" y="4755276"/>
                  <a:ext cx="1526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1">
              <p14:nvContentPartPr>
                <p14:cNvPr id="1332" name="Ink 1331">
                  <a:extLst>
                    <a:ext uri="{FF2B5EF4-FFF2-40B4-BE49-F238E27FC236}">
                      <a16:creationId xmlns:a16="http://schemas.microsoft.com/office/drawing/2014/main" id="{1BEFF167-98D7-92B8-9040-A4BF81F791DF}"/>
                    </a:ext>
                  </a:extLst>
                </p14:cNvPr>
                <p14:cNvContentPartPr/>
                <p14:nvPr/>
              </p14:nvContentPartPr>
              <p14:xfrm>
                <a:off x="6875469" y="4830156"/>
                <a:ext cx="16560" cy="1440"/>
              </p14:xfrm>
            </p:contentPart>
          </mc:Choice>
          <mc:Fallback xmlns="">
            <p:pic>
              <p:nvPicPr>
                <p:cNvPr id="1332" name="Ink 1331">
                  <a:extLst>
                    <a:ext uri="{FF2B5EF4-FFF2-40B4-BE49-F238E27FC236}">
                      <a16:creationId xmlns:a16="http://schemas.microsoft.com/office/drawing/2014/main" id="{1BEFF167-98D7-92B8-9040-A4BF81F791DF}"/>
                    </a:ext>
                  </a:extLst>
                </p:cNvPr>
                <p:cNvPicPr/>
                <p:nvPr/>
              </p:nvPicPr>
              <p:blipFill>
                <a:blip r:embed="rId2602"/>
                <a:stretch>
                  <a:fillRect/>
                </a:stretch>
              </p:blipFill>
              <p:spPr>
                <a:xfrm>
                  <a:off x="6812469" y="4767156"/>
                  <a:ext cx="142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3">
              <p14:nvContentPartPr>
                <p14:cNvPr id="1333" name="Ink 1332">
                  <a:extLst>
                    <a:ext uri="{FF2B5EF4-FFF2-40B4-BE49-F238E27FC236}">
                      <a16:creationId xmlns:a16="http://schemas.microsoft.com/office/drawing/2014/main" id="{DAC2B976-118B-5B3E-3565-7B3780884508}"/>
                    </a:ext>
                  </a:extLst>
                </p14:cNvPr>
                <p14:cNvContentPartPr/>
                <p14:nvPr/>
              </p14:nvContentPartPr>
              <p14:xfrm>
                <a:off x="5935509" y="4936716"/>
                <a:ext cx="760320" cy="95040"/>
              </p14:xfrm>
            </p:contentPart>
          </mc:Choice>
          <mc:Fallback xmlns="">
            <p:pic>
              <p:nvPicPr>
                <p:cNvPr id="1333" name="Ink 1332">
                  <a:extLst>
                    <a:ext uri="{FF2B5EF4-FFF2-40B4-BE49-F238E27FC236}">
                      <a16:creationId xmlns:a16="http://schemas.microsoft.com/office/drawing/2014/main" id="{DAC2B976-118B-5B3E-3565-7B3780884508}"/>
                    </a:ext>
                  </a:extLst>
                </p:cNvPr>
                <p:cNvPicPr/>
                <p:nvPr/>
              </p:nvPicPr>
              <p:blipFill>
                <a:blip r:embed="rId2604"/>
                <a:stretch>
                  <a:fillRect/>
                </a:stretch>
              </p:blipFill>
              <p:spPr>
                <a:xfrm>
                  <a:off x="5872509" y="4873716"/>
                  <a:ext cx="8859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5">
              <p14:nvContentPartPr>
                <p14:cNvPr id="1334" name="Ink 1333">
                  <a:extLst>
                    <a:ext uri="{FF2B5EF4-FFF2-40B4-BE49-F238E27FC236}">
                      <a16:creationId xmlns:a16="http://schemas.microsoft.com/office/drawing/2014/main" id="{249EA916-C0B3-E101-3AD3-6E297DA6B4CB}"/>
                    </a:ext>
                  </a:extLst>
                </p14:cNvPr>
                <p14:cNvContentPartPr/>
                <p14:nvPr/>
              </p14:nvContentPartPr>
              <p14:xfrm>
                <a:off x="6200829" y="4983876"/>
                <a:ext cx="455400" cy="89640"/>
              </p14:xfrm>
            </p:contentPart>
          </mc:Choice>
          <mc:Fallback xmlns="">
            <p:pic>
              <p:nvPicPr>
                <p:cNvPr id="1334" name="Ink 1333">
                  <a:extLst>
                    <a:ext uri="{FF2B5EF4-FFF2-40B4-BE49-F238E27FC236}">
                      <a16:creationId xmlns:a16="http://schemas.microsoft.com/office/drawing/2014/main" id="{249EA916-C0B3-E101-3AD3-6E297DA6B4CB}"/>
                    </a:ext>
                  </a:extLst>
                </p:cNvPr>
                <p:cNvPicPr/>
                <p:nvPr/>
              </p:nvPicPr>
              <p:blipFill>
                <a:blip r:embed="rId2606"/>
                <a:stretch>
                  <a:fillRect/>
                </a:stretch>
              </p:blipFill>
              <p:spPr>
                <a:xfrm>
                  <a:off x="6137829" y="4920876"/>
                  <a:ext cx="581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7">
              <p14:nvContentPartPr>
                <p14:cNvPr id="1335" name="Ink 1334">
                  <a:extLst>
                    <a:ext uri="{FF2B5EF4-FFF2-40B4-BE49-F238E27FC236}">
                      <a16:creationId xmlns:a16="http://schemas.microsoft.com/office/drawing/2014/main" id="{D3C2237E-535D-F885-4CA2-5047B5F3B6B0}"/>
                    </a:ext>
                  </a:extLst>
                </p14:cNvPr>
                <p14:cNvContentPartPr/>
                <p14:nvPr/>
              </p14:nvContentPartPr>
              <p14:xfrm>
                <a:off x="6084549" y="4939596"/>
                <a:ext cx="820080" cy="130680"/>
              </p14:xfrm>
            </p:contentPart>
          </mc:Choice>
          <mc:Fallback xmlns="">
            <p:pic>
              <p:nvPicPr>
                <p:cNvPr id="1335" name="Ink 1334">
                  <a:extLst>
                    <a:ext uri="{FF2B5EF4-FFF2-40B4-BE49-F238E27FC236}">
                      <a16:creationId xmlns:a16="http://schemas.microsoft.com/office/drawing/2014/main" id="{D3C2237E-535D-F885-4CA2-5047B5F3B6B0}"/>
                    </a:ext>
                  </a:extLst>
                </p:cNvPr>
                <p:cNvPicPr/>
                <p:nvPr/>
              </p:nvPicPr>
              <p:blipFill>
                <a:blip r:embed="rId2608"/>
                <a:stretch>
                  <a:fillRect/>
                </a:stretch>
              </p:blipFill>
              <p:spPr>
                <a:xfrm>
                  <a:off x="6021549" y="4876596"/>
                  <a:ext cx="945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9">
              <p14:nvContentPartPr>
                <p14:cNvPr id="1336" name="Ink 1335">
                  <a:extLst>
                    <a:ext uri="{FF2B5EF4-FFF2-40B4-BE49-F238E27FC236}">
                      <a16:creationId xmlns:a16="http://schemas.microsoft.com/office/drawing/2014/main" id="{92FCBB87-133D-4969-EE3D-1E2135FC873F}"/>
                    </a:ext>
                  </a:extLst>
                </p14:cNvPr>
                <p14:cNvContentPartPr/>
                <p14:nvPr/>
              </p14:nvContentPartPr>
              <p14:xfrm>
                <a:off x="4421709" y="4814676"/>
                <a:ext cx="3071880" cy="1734120"/>
              </p14:xfrm>
            </p:contentPart>
          </mc:Choice>
          <mc:Fallback xmlns="">
            <p:pic>
              <p:nvPicPr>
                <p:cNvPr id="1336" name="Ink 1335">
                  <a:extLst>
                    <a:ext uri="{FF2B5EF4-FFF2-40B4-BE49-F238E27FC236}">
                      <a16:creationId xmlns:a16="http://schemas.microsoft.com/office/drawing/2014/main" id="{92FCBB87-133D-4969-EE3D-1E2135FC873F}"/>
                    </a:ext>
                  </a:extLst>
                </p:cNvPr>
                <p:cNvPicPr/>
                <p:nvPr/>
              </p:nvPicPr>
              <p:blipFill>
                <a:blip r:embed="rId2610"/>
                <a:stretch>
                  <a:fillRect/>
                </a:stretch>
              </p:blipFill>
              <p:spPr>
                <a:xfrm>
                  <a:off x="4359069" y="4752036"/>
                  <a:ext cx="3197520" cy="18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1">
              <p14:nvContentPartPr>
                <p14:cNvPr id="1337" name="Ink 1336">
                  <a:extLst>
                    <a:ext uri="{FF2B5EF4-FFF2-40B4-BE49-F238E27FC236}">
                      <a16:creationId xmlns:a16="http://schemas.microsoft.com/office/drawing/2014/main" id="{C95DD5DC-01E2-51DB-81B6-9B58522F5A71}"/>
                    </a:ext>
                  </a:extLst>
                </p14:cNvPr>
                <p14:cNvContentPartPr/>
                <p14:nvPr/>
              </p14:nvContentPartPr>
              <p14:xfrm>
                <a:off x="4436469" y="6120036"/>
                <a:ext cx="1464120" cy="381960"/>
              </p14:xfrm>
            </p:contentPart>
          </mc:Choice>
          <mc:Fallback xmlns="">
            <p:pic>
              <p:nvPicPr>
                <p:cNvPr id="1337" name="Ink 1336">
                  <a:extLst>
                    <a:ext uri="{FF2B5EF4-FFF2-40B4-BE49-F238E27FC236}">
                      <a16:creationId xmlns:a16="http://schemas.microsoft.com/office/drawing/2014/main" id="{C95DD5DC-01E2-51DB-81B6-9B58522F5A71}"/>
                    </a:ext>
                  </a:extLst>
                </p:cNvPr>
                <p:cNvPicPr/>
                <p:nvPr/>
              </p:nvPicPr>
              <p:blipFill>
                <a:blip r:embed="rId2612"/>
                <a:stretch>
                  <a:fillRect/>
                </a:stretch>
              </p:blipFill>
              <p:spPr>
                <a:xfrm>
                  <a:off x="4373469" y="6057036"/>
                  <a:ext cx="15897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3">
              <p14:nvContentPartPr>
                <p14:cNvPr id="1338" name="Ink 1337">
                  <a:extLst>
                    <a:ext uri="{FF2B5EF4-FFF2-40B4-BE49-F238E27FC236}">
                      <a16:creationId xmlns:a16="http://schemas.microsoft.com/office/drawing/2014/main" id="{B04DD9DD-BD6A-38F2-87CE-BE237D98A34A}"/>
                    </a:ext>
                  </a:extLst>
                </p14:cNvPr>
                <p14:cNvContentPartPr/>
                <p14:nvPr/>
              </p14:nvContentPartPr>
              <p14:xfrm>
                <a:off x="7493949" y="4728276"/>
                <a:ext cx="59760" cy="6480"/>
              </p14:xfrm>
            </p:contentPart>
          </mc:Choice>
          <mc:Fallback xmlns="">
            <p:pic>
              <p:nvPicPr>
                <p:cNvPr id="1338" name="Ink 1337">
                  <a:extLst>
                    <a:ext uri="{FF2B5EF4-FFF2-40B4-BE49-F238E27FC236}">
                      <a16:creationId xmlns:a16="http://schemas.microsoft.com/office/drawing/2014/main" id="{B04DD9DD-BD6A-38F2-87CE-BE237D98A34A}"/>
                    </a:ext>
                  </a:extLst>
                </p:cNvPr>
                <p:cNvPicPr/>
                <p:nvPr/>
              </p:nvPicPr>
              <p:blipFill>
                <a:blip r:embed="rId2614"/>
                <a:stretch>
                  <a:fillRect/>
                </a:stretch>
              </p:blipFill>
              <p:spPr>
                <a:xfrm>
                  <a:off x="7431309" y="4665636"/>
                  <a:ext cx="185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5">
              <p14:nvContentPartPr>
                <p14:cNvPr id="1339" name="Ink 1338">
                  <a:extLst>
                    <a:ext uri="{FF2B5EF4-FFF2-40B4-BE49-F238E27FC236}">
                      <a16:creationId xmlns:a16="http://schemas.microsoft.com/office/drawing/2014/main" id="{17141BA6-C65A-6217-6441-524BF61F79F4}"/>
                    </a:ext>
                  </a:extLst>
                </p14:cNvPr>
                <p14:cNvContentPartPr/>
                <p14:nvPr/>
              </p14:nvContentPartPr>
              <p14:xfrm>
                <a:off x="6780069" y="4782276"/>
                <a:ext cx="1290600" cy="77040"/>
              </p14:xfrm>
            </p:contentPart>
          </mc:Choice>
          <mc:Fallback xmlns="">
            <p:pic>
              <p:nvPicPr>
                <p:cNvPr id="1339" name="Ink 1338">
                  <a:extLst>
                    <a:ext uri="{FF2B5EF4-FFF2-40B4-BE49-F238E27FC236}">
                      <a16:creationId xmlns:a16="http://schemas.microsoft.com/office/drawing/2014/main" id="{17141BA6-C65A-6217-6441-524BF61F79F4}"/>
                    </a:ext>
                  </a:extLst>
                </p:cNvPr>
                <p:cNvPicPr/>
                <p:nvPr/>
              </p:nvPicPr>
              <p:blipFill>
                <a:blip r:embed="rId2616"/>
                <a:stretch>
                  <a:fillRect/>
                </a:stretch>
              </p:blipFill>
              <p:spPr>
                <a:xfrm>
                  <a:off x="6717429" y="4719636"/>
                  <a:ext cx="1416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7">
              <p14:nvContentPartPr>
                <p14:cNvPr id="1340" name="Ink 1339">
                  <a:extLst>
                    <a:ext uri="{FF2B5EF4-FFF2-40B4-BE49-F238E27FC236}">
                      <a16:creationId xmlns:a16="http://schemas.microsoft.com/office/drawing/2014/main" id="{48537816-5A98-93A2-9D7A-99B0A2BCA8E5}"/>
                    </a:ext>
                  </a:extLst>
                </p14:cNvPr>
                <p14:cNvContentPartPr/>
                <p14:nvPr/>
              </p14:nvContentPartPr>
              <p14:xfrm>
                <a:off x="7062669" y="4583556"/>
                <a:ext cx="1433520" cy="304560"/>
              </p14:xfrm>
            </p:contentPart>
          </mc:Choice>
          <mc:Fallback xmlns="">
            <p:pic>
              <p:nvPicPr>
                <p:cNvPr id="1340" name="Ink 1339">
                  <a:extLst>
                    <a:ext uri="{FF2B5EF4-FFF2-40B4-BE49-F238E27FC236}">
                      <a16:creationId xmlns:a16="http://schemas.microsoft.com/office/drawing/2014/main" id="{48537816-5A98-93A2-9D7A-99B0A2BCA8E5}"/>
                    </a:ext>
                  </a:extLst>
                </p:cNvPr>
                <p:cNvPicPr/>
                <p:nvPr/>
              </p:nvPicPr>
              <p:blipFill>
                <a:blip r:embed="rId2618"/>
                <a:stretch>
                  <a:fillRect/>
                </a:stretch>
              </p:blipFill>
              <p:spPr>
                <a:xfrm>
                  <a:off x="6999669" y="4520556"/>
                  <a:ext cx="15591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9">
              <p14:nvContentPartPr>
                <p14:cNvPr id="1342" name="Ink 1341">
                  <a:extLst>
                    <a:ext uri="{FF2B5EF4-FFF2-40B4-BE49-F238E27FC236}">
                      <a16:creationId xmlns:a16="http://schemas.microsoft.com/office/drawing/2014/main" id="{FA50AD42-A976-57BC-0E49-84024102192C}"/>
                    </a:ext>
                  </a:extLst>
                </p14:cNvPr>
                <p14:cNvContentPartPr/>
                <p14:nvPr/>
              </p14:nvContentPartPr>
              <p14:xfrm>
                <a:off x="7509429" y="4547916"/>
                <a:ext cx="536760" cy="41040"/>
              </p14:xfrm>
            </p:contentPart>
          </mc:Choice>
          <mc:Fallback xmlns="">
            <p:pic>
              <p:nvPicPr>
                <p:cNvPr id="1342" name="Ink 1341">
                  <a:extLst>
                    <a:ext uri="{FF2B5EF4-FFF2-40B4-BE49-F238E27FC236}">
                      <a16:creationId xmlns:a16="http://schemas.microsoft.com/office/drawing/2014/main" id="{FA50AD42-A976-57BC-0E49-84024102192C}"/>
                    </a:ext>
                  </a:extLst>
                </p:cNvPr>
                <p:cNvPicPr/>
                <p:nvPr/>
              </p:nvPicPr>
              <p:blipFill>
                <a:blip r:embed="rId2620"/>
                <a:stretch>
                  <a:fillRect/>
                </a:stretch>
              </p:blipFill>
              <p:spPr>
                <a:xfrm>
                  <a:off x="7446789" y="4485276"/>
                  <a:ext cx="662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1">
              <p14:nvContentPartPr>
                <p14:cNvPr id="1343" name="Ink 1342">
                  <a:extLst>
                    <a:ext uri="{FF2B5EF4-FFF2-40B4-BE49-F238E27FC236}">
                      <a16:creationId xmlns:a16="http://schemas.microsoft.com/office/drawing/2014/main" id="{ABEFEBE3-0F47-6F67-AA09-9EC8E793D393}"/>
                    </a:ext>
                  </a:extLst>
                </p14:cNvPr>
                <p14:cNvContentPartPr/>
                <p14:nvPr/>
              </p14:nvContentPartPr>
              <p14:xfrm>
                <a:off x="7676469" y="4632156"/>
                <a:ext cx="60480" cy="13320"/>
              </p14:xfrm>
            </p:contentPart>
          </mc:Choice>
          <mc:Fallback xmlns="">
            <p:pic>
              <p:nvPicPr>
                <p:cNvPr id="1343" name="Ink 1342">
                  <a:extLst>
                    <a:ext uri="{FF2B5EF4-FFF2-40B4-BE49-F238E27FC236}">
                      <a16:creationId xmlns:a16="http://schemas.microsoft.com/office/drawing/2014/main" id="{ABEFEBE3-0F47-6F67-AA09-9EC8E793D393}"/>
                    </a:ext>
                  </a:extLst>
                </p:cNvPr>
                <p:cNvPicPr/>
                <p:nvPr/>
              </p:nvPicPr>
              <p:blipFill>
                <a:blip r:embed="rId2622"/>
                <a:stretch>
                  <a:fillRect/>
                </a:stretch>
              </p:blipFill>
              <p:spPr>
                <a:xfrm>
                  <a:off x="7613469" y="4569516"/>
                  <a:ext cx="186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3">
              <p14:nvContentPartPr>
                <p14:cNvPr id="1345" name="Ink 1344">
                  <a:extLst>
                    <a:ext uri="{FF2B5EF4-FFF2-40B4-BE49-F238E27FC236}">
                      <a16:creationId xmlns:a16="http://schemas.microsoft.com/office/drawing/2014/main" id="{CED5FE36-C8D7-2291-1C8C-17C4A05EC9C0}"/>
                    </a:ext>
                  </a:extLst>
                </p14:cNvPr>
                <p14:cNvContentPartPr/>
                <p14:nvPr/>
              </p14:nvContentPartPr>
              <p14:xfrm>
                <a:off x="1715949" y="4912956"/>
                <a:ext cx="11520" cy="1440"/>
              </p14:xfrm>
            </p:contentPart>
          </mc:Choice>
          <mc:Fallback xmlns="">
            <p:pic>
              <p:nvPicPr>
                <p:cNvPr id="1345" name="Ink 1344">
                  <a:extLst>
                    <a:ext uri="{FF2B5EF4-FFF2-40B4-BE49-F238E27FC236}">
                      <a16:creationId xmlns:a16="http://schemas.microsoft.com/office/drawing/2014/main" id="{CED5FE36-C8D7-2291-1C8C-17C4A05EC9C0}"/>
                    </a:ext>
                  </a:extLst>
                </p:cNvPr>
                <p:cNvPicPr/>
                <p:nvPr/>
              </p:nvPicPr>
              <p:blipFill>
                <a:blip r:embed="rId2624"/>
                <a:stretch>
                  <a:fillRect/>
                </a:stretch>
              </p:blipFill>
              <p:spPr>
                <a:xfrm>
                  <a:off x="1653309" y="4850316"/>
                  <a:ext cx="137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5">
              <p14:nvContentPartPr>
                <p14:cNvPr id="1346" name="Ink 1345">
                  <a:extLst>
                    <a:ext uri="{FF2B5EF4-FFF2-40B4-BE49-F238E27FC236}">
                      <a16:creationId xmlns:a16="http://schemas.microsoft.com/office/drawing/2014/main" id="{DF8BDDCF-2520-4D73-D39D-76B4739C95EC}"/>
                    </a:ext>
                  </a:extLst>
                </p14:cNvPr>
                <p14:cNvContentPartPr/>
                <p14:nvPr/>
              </p14:nvContentPartPr>
              <p14:xfrm>
                <a:off x="1508949" y="4926276"/>
                <a:ext cx="474120" cy="48600"/>
              </p14:xfrm>
            </p:contentPart>
          </mc:Choice>
          <mc:Fallback xmlns="">
            <p:pic>
              <p:nvPicPr>
                <p:cNvPr id="1346" name="Ink 1345">
                  <a:extLst>
                    <a:ext uri="{FF2B5EF4-FFF2-40B4-BE49-F238E27FC236}">
                      <a16:creationId xmlns:a16="http://schemas.microsoft.com/office/drawing/2014/main" id="{DF8BDDCF-2520-4D73-D39D-76B4739C95EC}"/>
                    </a:ext>
                  </a:extLst>
                </p:cNvPr>
                <p:cNvPicPr/>
                <p:nvPr/>
              </p:nvPicPr>
              <p:blipFill>
                <a:blip r:embed="rId2626"/>
                <a:stretch>
                  <a:fillRect/>
                </a:stretch>
              </p:blipFill>
              <p:spPr>
                <a:xfrm>
                  <a:off x="1446309" y="4863276"/>
                  <a:ext cx="599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7">
              <p14:nvContentPartPr>
                <p14:cNvPr id="1347" name="Ink 1346">
                  <a:extLst>
                    <a:ext uri="{FF2B5EF4-FFF2-40B4-BE49-F238E27FC236}">
                      <a16:creationId xmlns:a16="http://schemas.microsoft.com/office/drawing/2014/main" id="{94A9984B-22DB-47B6-A08A-5266A023E338}"/>
                    </a:ext>
                  </a:extLst>
                </p14:cNvPr>
                <p14:cNvContentPartPr/>
                <p14:nvPr/>
              </p14:nvContentPartPr>
              <p14:xfrm>
                <a:off x="1282869" y="4912956"/>
                <a:ext cx="754200" cy="118800"/>
              </p14:xfrm>
            </p:contentPart>
          </mc:Choice>
          <mc:Fallback xmlns="">
            <p:pic>
              <p:nvPicPr>
                <p:cNvPr id="1347" name="Ink 1346">
                  <a:extLst>
                    <a:ext uri="{FF2B5EF4-FFF2-40B4-BE49-F238E27FC236}">
                      <a16:creationId xmlns:a16="http://schemas.microsoft.com/office/drawing/2014/main" id="{94A9984B-22DB-47B6-A08A-5266A023E338}"/>
                    </a:ext>
                  </a:extLst>
                </p:cNvPr>
                <p:cNvPicPr/>
                <p:nvPr/>
              </p:nvPicPr>
              <p:blipFill>
                <a:blip r:embed="rId2628"/>
                <a:stretch>
                  <a:fillRect/>
                </a:stretch>
              </p:blipFill>
              <p:spPr>
                <a:xfrm>
                  <a:off x="1219869" y="4850316"/>
                  <a:ext cx="879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9">
              <p14:nvContentPartPr>
                <p14:cNvPr id="1348" name="Ink 1347">
                  <a:extLst>
                    <a:ext uri="{FF2B5EF4-FFF2-40B4-BE49-F238E27FC236}">
                      <a16:creationId xmlns:a16="http://schemas.microsoft.com/office/drawing/2014/main" id="{6CE41954-3DD5-6C0B-327D-58172D054783}"/>
                    </a:ext>
                  </a:extLst>
                </p14:cNvPr>
                <p14:cNvContentPartPr/>
                <p14:nvPr/>
              </p14:nvContentPartPr>
              <p14:xfrm>
                <a:off x="2079189" y="4937796"/>
                <a:ext cx="761760" cy="86400"/>
              </p14:xfrm>
            </p:contentPart>
          </mc:Choice>
          <mc:Fallback xmlns="">
            <p:pic>
              <p:nvPicPr>
                <p:cNvPr id="1348" name="Ink 1347">
                  <a:extLst>
                    <a:ext uri="{FF2B5EF4-FFF2-40B4-BE49-F238E27FC236}">
                      <a16:creationId xmlns:a16="http://schemas.microsoft.com/office/drawing/2014/main" id="{6CE41954-3DD5-6C0B-327D-58172D054783}"/>
                    </a:ext>
                  </a:extLst>
                </p:cNvPr>
                <p:cNvPicPr/>
                <p:nvPr/>
              </p:nvPicPr>
              <p:blipFill>
                <a:blip r:embed="rId2630"/>
                <a:stretch>
                  <a:fillRect/>
                </a:stretch>
              </p:blipFill>
              <p:spPr>
                <a:xfrm>
                  <a:off x="2016549" y="4875156"/>
                  <a:ext cx="887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1">
              <p14:nvContentPartPr>
                <p14:cNvPr id="1349" name="Ink 1348">
                  <a:extLst>
                    <a:ext uri="{FF2B5EF4-FFF2-40B4-BE49-F238E27FC236}">
                      <a16:creationId xmlns:a16="http://schemas.microsoft.com/office/drawing/2014/main" id="{A3CCEAAB-B8F3-C505-7772-3037D19F3B22}"/>
                    </a:ext>
                  </a:extLst>
                </p14:cNvPr>
                <p14:cNvContentPartPr/>
                <p14:nvPr/>
              </p14:nvContentPartPr>
              <p14:xfrm>
                <a:off x="2973789" y="5038236"/>
                <a:ext cx="155520" cy="21960"/>
              </p14:xfrm>
            </p:contentPart>
          </mc:Choice>
          <mc:Fallback xmlns="">
            <p:pic>
              <p:nvPicPr>
                <p:cNvPr id="1349" name="Ink 1348">
                  <a:extLst>
                    <a:ext uri="{FF2B5EF4-FFF2-40B4-BE49-F238E27FC236}">
                      <a16:creationId xmlns:a16="http://schemas.microsoft.com/office/drawing/2014/main" id="{A3CCEAAB-B8F3-C505-7772-3037D19F3B22}"/>
                    </a:ext>
                  </a:extLst>
                </p:cNvPr>
                <p:cNvPicPr/>
                <p:nvPr/>
              </p:nvPicPr>
              <p:blipFill>
                <a:blip r:embed="rId2632"/>
                <a:stretch>
                  <a:fillRect/>
                </a:stretch>
              </p:blipFill>
              <p:spPr>
                <a:xfrm>
                  <a:off x="2911149" y="4975596"/>
                  <a:ext cx="281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3">
              <p14:nvContentPartPr>
                <p14:cNvPr id="1350" name="Ink 1349">
                  <a:extLst>
                    <a:ext uri="{FF2B5EF4-FFF2-40B4-BE49-F238E27FC236}">
                      <a16:creationId xmlns:a16="http://schemas.microsoft.com/office/drawing/2014/main" id="{B90BCFC2-42CA-4EF7-8E3D-805954856505}"/>
                    </a:ext>
                  </a:extLst>
                </p14:cNvPr>
                <p14:cNvContentPartPr/>
                <p14:nvPr/>
              </p14:nvContentPartPr>
              <p14:xfrm>
                <a:off x="1383309" y="5040756"/>
                <a:ext cx="1267560" cy="104400"/>
              </p14:xfrm>
            </p:contentPart>
          </mc:Choice>
          <mc:Fallback xmlns="">
            <p:pic>
              <p:nvPicPr>
                <p:cNvPr id="1350" name="Ink 1349">
                  <a:extLst>
                    <a:ext uri="{FF2B5EF4-FFF2-40B4-BE49-F238E27FC236}">
                      <a16:creationId xmlns:a16="http://schemas.microsoft.com/office/drawing/2014/main" id="{B90BCFC2-42CA-4EF7-8E3D-805954856505}"/>
                    </a:ext>
                  </a:extLst>
                </p:cNvPr>
                <p:cNvPicPr/>
                <p:nvPr/>
              </p:nvPicPr>
              <p:blipFill>
                <a:blip r:embed="rId2634"/>
                <a:stretch>
                  <a:fillRect/>
                </a:stretch>
              </p:blipFill>
              <p:spPr>
                <a:xfrm>
                  <a:off x="1320309" y="4978116"/>
                  <a:ext cx="13932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5">
              <p14:nvContentPartPr>
                <p14:cNvPr id="1351" name="Ink 1350">
                  <a:extLst>
                    <a:ext uri="{FF2B5EF4-FFF2-40B4-BE49-F238E27FC236}">
                      <a16:creationId xmlns:a16="http://schemas.microsoft.com/office/drawing/2014/main" id="{ADFD425C-9D1F-39E3-AB31-EFC38F081B81}"/>
                    </a:ext>
                  </a:extLst>
                </p14:cNvPr>
                <p14:cNvContentPartPr/>
                <p14:nvPr/>
              </p14:nvContentPartPr>
              <p14:xfrm>
                <a:off x="1400949" y="5125716"/>
                <a:ext cx="979200" cy="39240"/>
              </p14:xfrm>
            </p:contentPart>
          </mc:Choice>
          <mc:Fallback xmlns="">
            <p:pic>
              <p:nvPicPr>
                <p:cNvPr id="1351" name="Ink 1350">
                  <a:extLst>
                    <a:ext uri="{FF2B5EF4-FFF2-40B4-BE49-F238E27FC236}">
                      <a16:creationId xmlns:a16="http://schemas.microsoft.com/office/drawing/2014/main" id="{ADFD425C-9D1F-39E3-AB31-EFC38F081B81}"/>
                    </a:ext>
                  </a:extLst>
                </p:cNvPr>
                <p:cNvPicPr/>
                <p:nvPr/>
              </p:nvPicPr>
              <p:blipFill>
                <a:blip r:embed="rId2636"/>
                <a:stretch>
                  <a:fillRect/>
                </a:stretch>
              </p:blipFill>
              <p:spPr>
                <a:xfrm>
                  <a:off x="1338309" y="5063076"/>
                  <a:ext cx="1104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7">
              <p14:nvContentPartPr>
                <p14:cNvPr id="1352" name="Ink 1351">
                  <a:extLst>
                    <a:ext uri="{FF2B5EF4-FFF2-40B4-BE49-F238E27FC236}">
                      <a16:creationId xmlns:a16="http://schemas.microsoft.com/office/drawing/2014/main" id="{75F9365F-9FC3-EBC1-8387-33A177322190}"/>
                    </a:ext>
                  </a:extLst>
                </p14:cNvPr>
                <p14:cNvContentPartPr/>
                <p14:nvPr/>
              </p14:nvContentPartPr>
              <p14:xfrm>
                <a:off x="1777509" y="5216076"/>
                <a:ext cx="53640" cy="7200"/>
              </p14:xfrm>
            </p:contentPart>
          </mc:Choice>
          <mc:Fallback xmlns="">
            <p:pic>
              <p:nvPicPr>
                <p:cNvPr id="1352" name="Ink 1351">
                  <a:extLst>
                    <a:ext uri="{FF2B5EF4-FFF2-40B4-BE49-F238E27FC236}">
                      <a16:creationId xmlns:a16="http://schemas.microsoft.com/office/drawing/2014/main" id="{75F9365F-9FC3-EBC1-8387-33A177322190}"/>
                    </a:ext>
                  </a:extLst>
                </p:cNvPr>
                <p:cNvPicPr/>
                <p:nvPr/>
              </p:nvPicPr>
              <p:blipFill>
                <a:blip r:embed="rId2638"/>
                <a:stretch>
                  <a:fillRect/>
                </a:stretch>
              </p:blipFill>
              <p:spPr>
                <a:xfrm>
                  <a:off x="1714509" y="5153436"/>
                  <a:ext cx="179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9">
              <p14:nvContentPartPr>
                <p14:cNvPr id="1353" name="Ink 1352">
                  <a:extLst>
                    <a:ext uri="{FF2B5EF4-FFF2-40B4-BE49-F238E27FC236}">
                      <a16:creationId xmlns:a16="http://schemas.microsoft.com/office/drawing/2014/main" id="{E9EDD422-1949-B6F1-90D3-599615C28DC3}"/>
                    </a:ext>
                  </a:extLst>
                </p14:cNvPr>
                <p14:cNvContentPartPr/>
                <p14:nvPr/>
              </p14:nvContentPartPr>
              <p14:xfrm>
                <a:off x="1340829" y="5329836"/>
                <a:ext cx="305280" cy="15120"/>
              </p14:xfrm>
            </p:contentPart>
          </mc:Choice>
          <mc:Fallback xmlns="">
            <p:pic>
              <p:nvPicPr>
                <p:cNvPr id="1353" name="Ink 1352">
                  <a:extLst>
                    <a:ext uri="{FF2B5EF4-FFF2-40B4-BE49-F238E27FC236}">
                      <a16:creationId xmlns:a16="http://schemas.microsoft.com/office/drawing/2014/main" id="{E9EDD422-1949-B6F1-90D3-599615C28DC3}"/>
                    </a:ext>
                  </a:extLst>
                </p:cNvPr>
                <p:cNvPicPr/>
                <p:nvPr/>
              </p:nvPicPr>
              <p:blipFill>
                <a:blip r:embed="rId2640"/>
                <a:stretch>
                  <a:fillRect/>
                </a:stretch>
              </p:blipFill>
              <p:spPr>
                <a:xfrm>
                  <a:off x="1278189" y="5266836"/>
                  <a:ext cx="430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1">
              <p14:nvContentPartPr>
                <p14:cNvPr id="1354" name="Ink 1353">
                  <a:extLst>
                    <a:ext uri="{FF2B5EF4-FFF2-40B4-BE49-F238E27FC236}">
                      <a16:creationId xmlns:a16="http://schemas.microsoft.com/office/drawing/2014/main" id="{F8C08AF0-A815-1268-403C-80B306B74D43}"/>
                    </a:ext>
                  </a:extLst>
                </p14:cNvPr>
                <p14:cNvContentPartPr/>
                <p14:nvPr/>
              </p14:nvContentPartPr>
              <p14:xfrm>
                <a:off x="1397349" y="5356836"/>
                <a:ext cx="557640" cy="7200"/>
              </p14:xfrm>
            </p:contentPart>
          </mc:Choice>
          <mc:Fallback xmlns="">
            <p:pic>
              <p:nvPicPr>
                <p:cNvPr id="1354" name="Ink 1353">
                  <a:extLst>
                    <a:ext uri="{FF2B5EF4-FFF2-40B4-BE49-F238E27FC236}">
                      <a16:creationId xmlns:a16="http://schemas.microsoft.com/office/drawing/2014/main" id="{F8C08AF0-A815-1268-403C-80B306B74D43}"/>
                    </a:ext>
                  </a:extLst>
                </p:cNvPr>
                <p:cNvPicPr/>
                <p:nvPr/>
              </p:nvPicPr>
              <p:blipFill>
                <a:blip r:embed="rId2642"/>
                <a:stretch>
                  <a:fillRect/>
                </a:stretch>
              </p:blipFill>
              <p:spPr>
                <a:xfrm>
                  <a:off x="1334709" y="5294196"/>
                  <a:ext cx="683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3">
              <p14:nvContentPartPr>
                <p14:cNvPr id="1355" name="Ink 1354">
                  <a:extLst>
                    <a:ext uri="{FF2B5EF4-FFF2-40B4-BE49-F238E27FC236}">
                      <a16:creationId xmlns:a16="http://schemas.microsoft.com/office/drawing/2014/main" id="{059DDD30-F2AD-4E3D-B57B-A3ABFE0CD3B1}"/>
                    </a:ext>
                  </a:extLst>
                </p14:cNvPr>
                <p14:cNvContentPartPr/>
                <p14:nvPr/>
              </p14:nvContentPartPr>
              <p14:xfrm>
                <a:off x="2504709" y="5417676"/>
                <a:ext cx="116280" cy="7200"/>
              </p14:xfrm>
            </p:contentPart>
          </mc:Choice>
          <mc:Fallback xmlns="">
            <p:pic>
              <p:nvPicPr>
                <p:cNvPr id="1355" name="Ink 1354">
                  <a:extLst>
                    <a:ext uri="{FF2B5EF4-FFF2-40B4-BE49-F238E27FC236}">
                      <a16:creationId xmlns:a16="http://schemas.microsoft.com/office/drawing/2014/main" id="{059DDD30-F2AD-4E3D-B57B-A3ABFE0CD3B1}"/>
                    </a:ext>
                  </a:extLst>
                </p:cNvPr>
                <p:cNvPicPr/>
                <p:nvPr/>
              </p:nvPicPr>
              <p:blipFill>
                <a:blip r:embed="rId2644"/>
                <a:stretch>
                  <a:fillRect/>
                </a:stretch>
              </p:blipFill>
              <p:spPr>
                <a:xfrm>
                  <a:off x="2441709" y="5355036"/>
                  <a:ext cx="241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5">
              <p14:nvContentPartPr>
                <p14:cNvPr id="1356" name="Ink 1355">
                  <a:extLst>
                    <a:ext uri="{FF2B5EF4-FFF2-40B4-BE49-F238E27FC236}">
                      <a16:creationId xmlns:a16="http://schemas.microsoft.com/office/drawing/2014/main" id="{1DCEB754-1D84-584D-4B04-0FF31144BC0C}"/>
                    </a:ext>
                  </a:extLst>
                </p14:cNvPr>
                <p14:cNvContentPartPr/>
                <p14:nvPr/>
              </p14:nvContentPartPr>
              <p14:xfrm>
                <a:off x="1517229" y="5564556"/>
                <a:ext cx="137520" cy="9720"/>
              </p14:xfrm>
            </p:contentPart>
          </mc:Choice>
          <mc:Fallback xmlns="">
            <p:pic>
              <p:nvPicPr>
                <p:cNvPr id="1356" name="Ink 1355">
                  <a:extLst>
                    <a:ext uri="{FF2B5EF4-FFF2-40B4-BE49-F238E27FC236}">
                      <a16:creationId xmlns:a16="http://schemas.microsoft.com/office/drawing/2014/main" id="{1DCEB754-1D84-584D-4B04-0FF31144BC0C}"/>
                    </a:ext>
                  </a:extLst>
                </p:cNvPr>
                <p:cNvPicPr/>
                <p:nvPr/>
              </p:nvPicPr>
              <p:blipFill>
                <a:blip r:embed="rId2646"/>
                <a:stretch>
                  <a:fillRect/>
                </a:stretch>
              </p:blipFill>
              <p:spPr>
                <a:xfrm>
                  <a:off x="1454229" y="5501916"/>
                  <a:ext cx="263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7">
              <p14:nvContentPartPr>
                <p14:cNvPr id="1357" name="Ink 1356">
                  <a:extLst>
                    <a:ext uri="{FF2B5EF4-FFF2-40B4-BE49-F238E27FC236}">
                      <a16:creationId xmlns:a16="http://schemas.microsoft.com/office/drawing/2014/main" id="{A8CC6C44-DBE6-159B-076B-F11168EF5407}"/>
                    </a:ext>
                  </a:extLst>
                </p14:cNvPr>
                <p14:cNvContentPartPr/>
                <p14:nvPr/>
              </p14:nvContentPartPr>
              <p14:xfrm>
                <a:off x="1633149" y="5530716"/>
                <a:ext cx="2433600" cy="114480"/>
              </p14:xfrm>
            </p:contentPart>
          </mc:Choice>
          <mc:Fallback xmlns="">
            <p:pic>
              <p:nvPicPr>
                <p:cNvPr id="1357" name="Ink 1356">
                  <a:extLst>
                    <a:ext uri="{FF2B5EF4-FFF2-40B4-BE49-F238E27FC236}">
                      <a16:creationId xmlns:a16="http://schemas.microsoft.com/office/drawing/2014/main" id="{A8CC6C44-DBE6-159B-076B-F11168EF5407}"/>
                    </a:ext>
                  </a:extLst>
                </p:cNvPr>
                <p:cNvPicPr/>
                <p:nvPr/>
              </p:nvPicPr>
              <p:blipFill>
                <a:blip r:embed="rId2648"/>
                <a:stretch>
                  <a:fillRect/>
                </a:stretch>
              </p:blipFill>
              <p:spPr>
                <a:xfrm>
                  <a:off x="1570149" y="5467716"/>
                  <a:ext cx="25592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9">
              <p14:nvContentPartPr>
                <p14:cNvPr id="1358" name="Ink 1357">
                  <a:extLst>
                    <a:ext uri="{FF2B5EF4-FFF2-40B4-BE49-F238E27FC236}">
                      <a16:creationId xmlns:a16="http://schemas.microsoft.com/office/drawing/2014/main" id="{90DA23BA-046F-49F0-02F2-3513F26B50B7}"/>
                    </a:ext>
                  </a:extLst>
                </p14:cNvPr>
                <p14:cNvContentPartPr/>
                <p14:nvPr/>
              </p14:nvContentPartPr>
              <p14:xfrm>
                <a:off x="3053349" y="5655636"/>
                <a:ext cx="273240" cy="12240"/>
              </p14:xfrm>
            </p:contentPart>
          </mc:Choice>
          <mc:Fallback xmlns="">
            <p:pic>
              <p:nvPicPr>
                <p:cNvPr id="1358" name="Ink 1357">
                  <a:extLst>
                    <a:ext uri="{FF2B5EF4-FFF2-40B4-BE49-F238E27FC236}">
                      <a16:creationId xmlns:a16="http://schemas.microsoft.com/office/drawing/2014/main" id="{90DA23BA-046F-49F0-02F2-3513F26B50B7}"/>
                    </a:ext>
                  </a:extLst>
                </p:cNvPr>
                <p:cNvPicPr/>
                <p:nvPr/>
              </p:nvPicPr>
              <p:blipFill>
                <a:blip r:embed="rId2650"/>
                <a:stretch>
                  <a:fillRect/>
                </a:stretch>
              </p:blipFill>
              <p:spPr>
                <a:xfrm>
                  <a:off x="2990349" y="5592996"/>
                  <a:ext cx="398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1">
              <p14:nvContentPartPr>
                <p14:cNvPr id="1359" name="Ink 1358">
                  <a:extLst>
                    <a:ext uri="{FF2B5EF4-FFF2-40B4-BE49-F238E27FC236}">
                      <a16:creationId xmlns:a16="http://schemas.microsoft.com/office/drawing/2014/main" id="{68F3C2D7-A534-3D4A-65AA-A53B652A3DD7}"/>
                    </a:ext>
                  </a:extLst>
                </p14:cNvPr>
                <p14:cNvContentPartPr/>
                <p14:nvPr/>
              </p14:nvContentPartPr>
              <p14:xfrm>
                <a:off x="3438909" y="5684436"/>
                <a:ext cx="79200" cy="3600"/>
              </p14:xfrm>
            </p:contentPart>
          </mc:Choice>
          <mc:Fallback xmlns="">
            <p:pic>
              <p:nvPicPr>
                <p:cNvPr id="1359" name="Ink 1358">
                  <a:extLst>
                    <a:ext uri="{FF2B5EF4-FFF2-40B4-BE49-F238E27FC236}">
                      <a16:creationId xmlns:a16="http://schemas.microsoft.com/office/drawing/2014/main" id="{68F3C2D7-A534-3D4A-65AA-A53B652A3DD7}"/>
                    </a:ext>
                  </a:extLst>
                </p:cNvPr>
                <p:cNvPicPr/>
                <p:nvPr/>
              </p:nvPicPr>
              <p:blipFill>
                <a:blip r:embed="rId2652"/>
                <a:stretch>
                  <a:fillRect/>
                </a:stretch>
              </p:blipFill>
              <p:spPr>
                <a:xfrm>
                  <a:off x="3376269" y="5621436"/>
                  <a:ext cx="204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3">
              <p14:nvContentPartPr>
                <p14:cNvPr id="1360" name="Ink 1359">
                  <a:extLst>
                    <a:ext uri="{FF2B5EF4-FFF2-40B4-BE49-F238E27FC236}">
                      <a16:creationId xmlns:a16="http://schemas.microsoft.com/office/drawing/2014/main" id="{AFBC6F8C-E286-8CE8-1CED-D720F75A828C}"/>
                    </a:ext>
                  </a:extLst>
                </p14:cNvPr>
                <p14:cNvContentPartPr/>
                <p14:nvPr/>
              </p14:nvContentPartPr>
              <p14:xfrm>
                <a:off x="2851029" y="5809356"/>
                <a:ext cx="142200" cy="20160"/>
              </p14:xfrm>
            </p:contentPart>
          </mc:Choice>
          <mc:Fallback xmlns="">
            <p:pic>
              <p:nvPicPr>
                <p:cNvPr id="1360" name="Ink 1359">
                  <a:extLst>
                    <a:ext uri="{FF2B5EF4-FFF2-40B4-BE49-F238E27FC236}">
                      <a16:creationId xmlns:a16="http://schemas.microsoft.com/office/drawing/2014/main" id="{AFBC6F8C-E286-8CE8-1CED-D720F75A828C}"/>
                    </a:ext>
                  </a:extLst>
                </p:cNvPr>
                <p:cNvPicPr/>
                <p:nvPr/>
              </p:nvPicPr>
              <p:blipFill>
                <a:blip r:embed="rId2654"/>
                <a:stretch>
                  <a:fillRect/>
                </a:stretch>
              </p:blipFill>
              <p:spPr>
                <a:xfrm>
                  <a:off x="2788389" y="5746716"/>
                  <a:ext cx="267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5">
              <p14:nvContentPartPr>
                <p14:cNvPr id="1361" name="Ink 1360">
                  <a:extLst>
                    <a:ext uri="{FF2B5EF4-FFF2-40B4-BE49-F238E27FC236}">
                      <a16:creationId xmlns:a16="http://schemas.microsoft.com/office/drawing/2014/main" id="{78AEE21E-2112-5FD7-4AF1-4CB57F3EF355}"/>
                    </a:ext>
                  </a:extLst>
                </p14:cNvPr>
                <p14:cNvContentPartPr/>
                <p14:nvPr/>
              </p14:nvContentPartPr>
              <p14:xfrm>
                <a:off x="3653469" y="5901876"/>
                <a:ext cx="247680" cy="29520"/>
              </p14:xfrm>
            </p:contentPart>
          </mc:Choice>
          <mc:Fallback xmlns="">
            <p:pic>
              <p:nvPicPr>
                <p:cNvPr id="1361" name="Ink 1360">
                  <a:extLst>
                    <a:ext uri="{FF2B5EF4-FFF2-40B4-BE49-F238E27FC236}">
                      <a16:creationId xmlns:a16="http://schemas.microsoft.com/office/drawing/2014/main" id="{78AEE21E-2112-5FD7-4AF1-4CB57F3EF355}"/>
                    </a:ext>
                  </a:extLst>
                </p:cNvPr>
                <p:cNvPicPr/>
                <p:nvPr/>
              </p:nvPicPr>
              <p:blipFill>
                <a:blip r:embed="rId2656"/>
                <a:stretch>
                  <a:fillRect/>
                </a:stretch>
              </p:blipFill>
              <p:spPr>
                <a:xfrm>
                  <a:off x="3590469" y="5839236"/>
                  <a:ext cx="373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7">
              <p14:nvContentPartPr>
                <p14:cNvPr id="1362" name="Ink 1361">
                  <a:extLst>
                    <a:ext uri="{FF2B5EF4-FFF2-40B4-BE49-F238E27FC236}">
                      <a16:creationId xmlns:a16="http://schemas.microsoft.com/office/drawing/2014/main" id="{879B38BF-9A4D-3233-DFBA-33F9052BF400}"/>
                    </a:ext>
                  </a:extLst>
                </p14:cNvPr>
                <p14:cNvContentPartPr/>
                <p14:nvPr/>
              </p14:nvContentPartPr>
              <p14:xfrm>
                <a:off x="4219389" y="5870196"/>
                <a:ext cx="86040" cy="17640"/>
              </p14:xfrm>
            </p:contentPart>
          </mc:Choice>
          <mc:Fallback xmlns="">
            <p:pic>
              <p:nvPicPr>
                <p:cNvPr id="1362" name="Ink 1361">
                  <a:extLst>
                    <a:ext uri="{FF2B5EF4-FFF2-40B4-BE49-F238E27FC236}">
                      <a16:creationId xmlns:a16="http://schemas.microsoft.com/office/drawing/2014/main" id="{879B38BF-9A4D-3233-DFBA-33F9052BF400}"/>
                    </a:ext>
                  </a:extLst>
                </p:cNvPr>
                <p:cNvPicPr/>
                <p:nvPr/>
              </p:nvPicPr>
              <p:blipFill>
                <a:blip r:embed="rId2658"/>
                <a:stretch>
                  <a:fillRect/>
                </a:stretch>
              </p:blipFill>
              <p:spPr>
                <a:xfrm>
                  <a:off x="4156749" y="5807556"/>
                  <a:ext cx="211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9">
              <p14:nvContentPartPr>
                <p14:cNvPr id="1363" name="Ink 1362">
                  <a:extLst>
                    <a:ext uri="{FF2B5EF4-FFF2-40B4-BE49-F238E27FC236}">
                      <a16:creationId xmlns:a16="http://schemas.microsoft.com/office/drawing/2014/main" id="{17614CA2-A0E1-8CB9-FD8E-128197124B58}"/>
                    </a:ext>
                  </a:extLst>
                </p14:cNvPr>
                <p14:cNvContentPartPr/>
                <p14:nvPr/>
              </p14:nvContentPartPr>
              <p14:xfrm>
                <a:off x="3694509" y="5923476"/>
                <a:ext cx="80280" cy="6120"/>
              </p14:xfrm>
            </p:contentPart>
          </mc:Choice>
          <mc:Fallback xmlns="">
            <p:pic>
              <p:nvPicPr>
                <p:cNvPr id="1363" name="Ink 1362">
                  <a:extLst>
                    <a:ext uri="{FF2B5EF4-FFF2-40B4-BE49-F238E27FC236}">
                      <a16:creationId xmlns:a16="http://schemas.microsoft.com/office/drawing/2014/main" id="{17614CA2-A0E1-8CB9-FD8E-128197124B58}"/>
                    </a:ext>
                  </a:extLst>
                </p:cNvPr>
                <p:cNvPicPr/>
                <p:nvPr/>
              </p:nvPicPr>
              <p:blipFill>
                <a:blip r:embed="rId2660"/>
                <a:stretch>
                  <a:fillRect/>
                </a:stretch>
              </p:blipFill>
              <p:spPr>
                <a:xfrm>
                  <a:off x="3631509" y="5860836"/>
                  <a:ext cx="205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1">
              <p14:nvContentPartPr>
                <p14:cNvPr id="1364" name="Ink 1363">
                  <a:extLst>
                    <a:ext uri="{FF2B5EF4-FFF2-40B4-BE49-F238E27FC236}">
                      <a16:creationId xmlns:a16="http://schemas.microsoft.com/office/drawing/2014/main" id="{E9CA9630-713C-5E3F-E4C3-F7F936CEA68F}"/>
                    </a:ext>
                  </a:extLst>
                </p14:cNvPr>
                <p14:cNvContentPartPr/>
                <p14:nvPr/>
              </p14:nvContentPartPr>
              <p14:xfrm>
                <a:off x="2461149" y="6124356"/>
                <a:ext cx="155520" cy="11520"/>
              </p14:xfrm>
            </p:contentPart>
          </mc:Choice>
          <mc:Fallback xmlns="">
            <p:pic>
              <p:nvPicPr>
                <p:cNvPr id="1364" name="Ink 1363">
                  <a:extLst>
                    <a:ext uri="{FF2B5EF4-FFF2-40B4-BE49-F238E27FC236}">
                      <a16:creationId xmlns:a16="http://schemas.microsoft.com/office/drawing/2014/main" id="{E9CA9630-713C-5E3F-E4C3-F7F936CEA68F}"/>
                    </a:ext>
                  </a:extLst>
                </p:cNvPr>
                <p:cNvPicPr/>
                <p:nvPr/>
              </p:nvPicPr>
              <p:blipFill>
                <a:blip r:embed="rId2662"/>
                <a:stretch>
                  <a:fillRect/>
                </a:stretch>
              </p:blipFill>
              <p:spPr>
                <a:xfrm>
                  <a:off x="2398509" y="6061716"/>
                  <a:ext cx="281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3">
              <p14:nvContentPartPr>
                <p14:cNvPr id="1365" name="Ink 1364">
                  <a:extLst>
                    <a:ext uri="{FF2B5EF4-FFF2-40B4-BE49-F238E27FC236}">
                      <a16:creationId xmlns:a16="http://schemas.microsoft.com/office/drawing/2014/main" id="{C7B1CD28-72B0-B927-E28F-C4CBA9CF6D7E}"/>
                    </a:ext>
                  </a:extLst>
                </p14:cNvPr>
                <p14:cNvContentPartPr/>
                <p14:nvPr/>
              </p14:nvContentPartPr>
              <p14:xfrm>
                <a:off x="3051909" y="6124356"/>
                <a:ext cx="688680" cy="42480"/>
              </p14:xfrm>
            </p:contentPart>
          </mc:Choice>
          <mc:Fallback xmlns="">
            <p:pic>
              <p:nvPicPr>
                <p:cNvPr id="1365" name="Ink 1364">
                  <a:extLst>
                    <a:ext uri="{FF2B5EF4-FFF2-40B4-BE49-F238E27FC236}">
                      <a16:creationId xmlns:a16="http://schemas.microsoft.com/office/drawing/2014/main" id="{C7B1CD28-72B0-B927-E28F-C4CBA9CF6D7E}"/>
                    </a:ext>
                  </a:extLst>
                </p:cNvPr>
                <p:cNvPicPr/>
                <p:nvPr/>
              </p:nvPicPr>
              <p:blipFill>
                <a:blip r:embed="rId2664"/>
                <a:stretch>
                  <a:fillRect/>
                </a:stretch>
              </p:blipFill>
              <p:spPr>
                <a:xfrm>
                  <a:off x="2989269" y="6061716"/>
                  <a:ext cx="8143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5">
              <p14:nvContentPartPr>
                <p14:cNvPr id="1366" name="Ink 1365">
                  <a:extLst>
                    <a:ext uri="{FF2B5EF4-FFF2-40B4-BE49-F238E27FC236}">
                      <a16:creationId xmlns:a16="http://schemas.microsoft.com/office/drawing/2014/main" id="{479E4CFC-2268-CDCF-9573-36154C62F142}"/>
                    </a:ext>
                  </a:extLst>
                </p14:cNvPr>
                <p14:cNvContentPartPr/>
                <p14:nvPr/>
              </p14:nvContentPartPr>
              <p14:xfrm>
                <a:off x="3659589" y="6124356"/>
                <a:ext cx="868320" cy="63720"/>
              </p14:xfrm>
            </p:contentPart>
          </mc:Choice>
          <mc:Fallback xmlns="">
            <p:pic>
              <p:nvPicPr>
                <p:cNvPr id="1366" name="Ink 1365">
                  <a:extLst>
                    <a:ext uri="{FF2B5EF4-FFF2-40B4-BE49-F238E27FC236}">
                      <a16:creationId xmlns:a16="http://schemas.microsoft.com/office/drawing/2014/main" id="{479E4CFC-2268-CDCF-9573-36154C62F142}"/>
                    </a:ext>
                  </a:extLst>
                </p:cNvPr>
                <p:cNvPicPr/>
                <p:nvPr/>
              </p:nvPicPr>
              <p:blipFill>
                <a:blip r:embed="rId2666"/>
                <a:stretch>
                  <a:fillRect/>
                </a:stretch>
              </p:blipFill>
              <p:spPr>
                <a:xfrm>
                  <a:off x="3596589" y="6061716"/>
                  <a:ext cx="993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7">
              <p14:nvContentPartPr>
                <p14:cNvPr id="1367" name="Ink 1366">
                  <a:extLst>
                    <a:ext uri="{FF2B5EF4-FFF2-40B4-BE49-F238E27FC236}">
                      <a16:creationId xmlns:a16="http://schemas.microsoft.com/office/drawing/2014/main" id="{951267A3-3025-7963-386A-ABD3E6B34330}"/>
                    </a:ext>
                  </a:extLst>
                </p14:cNvPr>
                <p14:cNvContentPartPr/>
                <p14:nvPr/>
              </p14:nvContentPartPr>
              <p14:xfrm>
                <a:off x="3245949" y="4986396"/>
                <a:ext cx="215640" cy="24480"/>
              </p14:xfrm>
            </p:contentPart>
          </mc:Choice>
          <mc:Fallback xmlns="">
            <p:pic>
              <p:nvPicPr>
                <p:cNvPr id="1367" name="Ink 1366">
                  <a:extLst>
                    <a:ext uri="{FF2B5EF4-FFF2-40B4-BE49-F238E27FC236}">
                      <a16:creationId xmlns:a16="http://schemas.microsoft.com/office/drawing/2014/main" id="{951267A3-3025-7963-386A-ABD3E6B34330}"/>
                    </a:ext>
                  </a:extLst>
                </p:cNvPr>
                <p:cNvPicPr/>
                <p:nvPr/>
              </p:nvPicPr>
              <p:blipFill>
                <a:blip r:embed="rId2668"/>
                <a:stretch>
                  <a:fillRect/>
                </a:stretch>
              </p:blipFill>
              <p:spPr>
                <a:xfrm>
                  <a:off x="3183309" y="4923396"/>
                  <a:ext cx="341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9">
              <p14:nvContentPartPr>
                <p14:cNvPr id="1368" name="Ink 1367">
                  <a:extLst>
                    <a:ext uri="{FF2B5EF4-FFF2-40B4-BE49-F238E27FC236}">
                      <a16:creationId xmlns:a16="http://schemas.microsoft.com/office/drawing/2014/main" id="{D6A1AAFA-67C5-FAC1-9194-C70EF08B080F}"/>
                    </a:ext>
                  </a:extLst>
                </p14:cNvPr>
                <p14:cNvContentPartPr/>
                <p14:nvPr/>
              </p14:nvContentPartPr>
              <p14:xfrm>
                <a:off x="3863709" y="4993236"/>
                <a:ext cx="276120" cy="3960"/>
              </p14:xfrm>
            </p:contentPart>
          </mc:Choice>
          <mc:Fallback xmlns="">
            <p:pic>
              <p:nvPicPr>
                <p:cNvPr id="1368" name="Ink 1367">
                  <a:extLst>
                    <a:ext uri="{FF2B5EF4-FFF2-40B4-BE49-F238E27FC236}">
                      <a16:creationId xmlns:a16="http://schemas.microsoft.com/office/drawing/2014/main" id="{D6A1AAFA-67C5-FAC1-9194-C70EF08B080F}"/>
                    </a:ext>
                  </a:extLst>
                </p:cNvPr>
                <p:cNvPicPr/>
                <p:nvPr/>
              </p:nvPicPr>
              <p:blipFill>
                <a:blip r:embed="rId2670"/>
                <a:stretch>
                  <a:fillRect/>
                </a:stretch>
              </p:blipFill>
              <p:spPr>
                <a:xfrm>
                  <a:off x="3800709" y="4930236"/>
                  <a:ext cx="401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1">
              <p14:nvContentPartPr>
                <p14:cNvPr id="1369" name="Ink 1368">
                  <a:extLst>
                    <a:ext uri="{FF2B5EF4-FFF2-40B4-BE49-F238E27FC236}">
                      <a16:creationId xmlns:a16="http://schemas.microsoft.com/office/drawing/2014/main" id="{87822364-C56D-9053-7980-3D6F49F4E79F}"/>
                    </a:ext>
                  </a:extLst>
                </p14:cNvPr>
                <p14:cNvContentPartPr/>
                <p14:nvPr/>
              </p14:nvContentPartPr>
              <p14:xfrm>
                <a:off x="3870909" y="5140116"/>
                <a:ext cx="211680" cy="10440"/>
              </p14:xfrm>
            </p:contentPart>
          </mc:Choice>
          <mc:Fallback xmlns="">
            <p:pic>
              <p:nvPicPr>
                <p:cNvPr id="1369" name="Ink 1368">
                  <a:extLst>
                    <a:ext uri="{FF2B5EF4-FFF2-40B4-BE49-F238E27FC236}">
                      <a16:creationId xmlns:a16="http://schemas.microsoft.com/office/drawing/2014/main" id="{87822364-C56D-9053-7980-3D6F49F4E79F}"/>
                    </a:ext>
                  </a:extLst>
                </p:cNvPr>
                <p:cNvPicPr/>
                <p:nvPr/>
              </p:nvPicPr>
              <p:blipFill>
                <a:blip r:embed="rId2672"/>
                <a:stretch>
                  <a:fillRect/>
                </a:stretch>
              </p:blipFill>
              <p:spPr>
                <a:xfrm>
                  <a:off x="3808269" y="5077116"/>
                  <a:ext cx="337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3">
              <p14:nvContentPartPr>
                <p14:cNvPr id="1370" name="Ink 1369">
                  <a:extLst>
                    <a:ext uri="{FF2B5EF4-FFF2-40B4-BE49-F238E27FC236}">
                      <a16:creationId xmlns:a16="http://schemas.microsoft.com/office/drawing/2014/main" id="{9108DA74-328C-7D82-B5B0-695A9D501661}"/>
                    </a:ext>
                  </a:extLst>
                </p14:cNvPr>
                <p14:cNvContentPartPr/>
                <p14:nvPr/>
              </p14:nvContentPartPr>
              <p14:xfrm>
                <a:off x="4640229" y="5156676"/>
                <a:ext cx="255960" cy="2880"/>
              </p14:xfrm>
            </p:contentPart>
          </mc:Choice>
          <mc:Fallback xmlns="">
            <p:pic>
              <p:nvPicPr>
                <p:cNvPr id="1370" name="Ink 1369">
                  <a:extLst>
                    <a:ext uri="{FF2B5EF4-FFF2-40B4-BE49-F238E27FC236}">
                      <a16:creationId xmlns:a16="http://schemas.microsoft.com/office/drawing/2014/main" id="{9108DA74-328C-7D82-B5B0-695A9D501661}"/>
                    </a:ext>
                  </a:extLst>
                </p:cNvPr>
                <p:cNvPicPr/>
                <p:nvPr/>
              </p:nvPicPr>
              <p:blipFill>
                <a:blip r:embed="rId2674"/>
                <a:stretch>
                  <a:fillRect/>
                </a:stretch>
              </p:blipFill>
              <p:spPr>
                <a:xfrm>
                  <a:off x="4577589" y="5094036"/>
                  <a:ext cx="381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5">
              <p14:nvContentPartPr>
                <p14:cNvPr id="1371" name="Ink 1370">
                  <a:extLst>
                    <a:ext uri="{FF2B5EF4-FFF2-40B4-BE49-F238E27FC236}">
                      <a16:creationId xmlns:a16="http://schemas.microsoft.com/office/drawing/2014/main" id="{8E099D84-6E7B-140C-AC8C-58C608173121}"/>
                    </a:ext>
                  </a:extLst>
                </p14:cNvPr>
                <p14:cNvContentPartPr/>
                <p14:nvPr/>
              </p14:nvContentPartPr>
              <p14:xfrm>
                <a:off x="4829949" y="5167836"/>
                <a:ext cx="90720" cy="11520"/>
              </p14:xfrm>
            </p:contentPart>
          </mc:Choice>
          <mc:Fallback xmlns="">
            <p:pic>
              <p:nvPicPr>
                <p:cNvPr id="1371" name="Ink 1370">
                  <a:extLst>
                    <a:ext uri="{FF2B5EF4-FFF2-40B4-BE49-F238E27FC236}">
                      <a16:creationId xmlns:a16="http://schemas.microsoft.com/office/drawing/2014/main" id="{8E099D84-6E7B-140C-AC8C-58C608173121}"/>
                    </a:ext>
                  </a:extLst>
                </p:cNvPr>
                <p:cNvPicPr/>
                <p:nvPr/>
              </p:nvPicPr>
              <p:blipFill>
                <a:blip r:embed="rId2676"/>
                <a:stretch>
                  <a:fillRect/>
                </a:stretch>
              </p:blipFill>
              <p:spPr>
                <a:xfrm>
                  <a:off x="4767309" y="5105196"/>
                  <a:ext cx="216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7">
              <p14:nvContentPartPr>
                <p14:cNvPr id="1372" name="Ink 1371">
                  <a:extLst>
                    <a:ext uri="{FF2B5EF4-FFF2-40B4-BE49-F238E27FC236}">
                      <a16:creationId xmlns:a16="http://schemas.microsoft.com/office/drawing/2014/main" id="{DEAAECA6-60C3-2A13-5872-1A608C8120F9}"/>
                    </a:ext>
                  </a:extLst>
                </p14:cNvPr>
                <p14:cNvContentPartPr/>
                <p14:nvPr/>
              </p14:nvContentPartPr>
              <p14:xfrm>
                <a:off x="4626189" y="5233716"/>
                <a:ext cx="823680" cy="56880"/>
              </p14:xfrm>
            </p:contentPart>
          </mc:Choice>
          <mc:Fallback xmlns="">
            <p:pic>
              <p:nvPicPr>
                <p:cNvPr id="1372" name="Ink 1371">
                  <a:extLst>
                    <a:ext uri="{FF2B5EF4-FFF2-40B4-BE49-F238E27FC236}">
                      <a16:creationId xmlns:a16="http://schemas.microsoft.com/office/drawing/2014/main" id="{DEAAECA6-60C3-2A13-5872-1A608C8120F9}"/>
                    </a:ext>
                  </a:extLst>
                </p:cNvPr>
                <p:cNvPicPr/>
                <p:nvPr/>
              </p:nvPicPr>
              <p:blipFill>
                <a:blip r:embed="rId2678"/>
                <a:stretch>
                  <a:fillRect/>
                </a:stretch>
              </p:blipFill>
              <p:spPr>
                <a:xfrm>
                  <a:off x="4563189" y="5170716"/>
                  <a:ext cx="949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9">
              <p14:nvContentPartPr>
                <p14:cNvPr id="1373" name="Ink 1372">
                  <a:extLst>
                    <a:ext uri="{FF2B5EF4-FFF2-40B4-BE49-F238E27FC236}">
                      <a16:creationId xmlns:a16="http://schemas.microsoft.com/office/drawing/2014/main" id="{BECE3EFA-8DB5-F740-4604-9BFE90736F31}"/>
                    </a:ext>
                  </a:extLst>
                </p14:cNvPr>
                <p14:cNvContentPartPr/>
                <p14:nvPr/>
              </p14:nvContentPartPr>
              <p14:xfrm>
                <a:off x="3996189" y="4634316"/>
                <a:ext cx="909360" cy="21960"/>
              </p14:xfrm>
            </p:contentPart>
          </mc:Choice>
          <mc:Fallback xmlns="">
            <p:pic>
              <p:nvPicPr>
                <p:cNvPr id="1373" name="Ink 1372">
                  <a:extLst>
                    <a:ext uri="{FF2B5EF4-FFF2-40B4-BE49-F238E27FC236}">
                      <a16:creationId xmlns:a16="http://schemas.microsoft.com/office/drawing/2014/main" id="{BECE3EFA-8DB5-F740-4604-9BFE90736F31}"/>
                    </a:ext>
                  </a:extLst>
                </p:cNvPr>
                <p:cNvPicPr/>
                <p:nvPr/>
              </p:nvPicPr>
              <p:blipFill>
                <a:blip r:embed="rId2680"/>
                <a:stretch>
                  <a:fillRect/>
                </a:stretch>
              </p:blipFill>
              <p:spPr>
                <a:xfrm>
                  <a:off x="3933549" y="4571316"/>
                  <a:ext cx="1035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1">
              <p14:nvContentPartPr>
                <p14:cNvPr id="1374" name="Ink 1373">
                  <a:extLst>
                    <a:ext uri="{FF2B5EF4-FFF2-40B4-BE49-F238E27FC236}">
                      <a16:creationId xmlns:a16="http://schemas.microsoft.com/office/drawing/2014/main" id="{9F5D077C-2134-3924-4A01-4CEDB6C96DEB}"/>
                    </a:ext>
                  </a:extLst>
                </p14:cNvPr>
                <p14:cNvContentPartPr/>
                <p14:nvPr/>
              </p14:nvContentPartPr>
              <p14:xfrm>
                <a:off x="4988349" y="4604436"/>
                <a:ext cx="663840" cy="39960"/>
              </p14:xfrm>
            </p:contentPart>
          </mc:Choice>
          <mc:Fallback xmlns="">
            <p:pic>
              <p:nvPicPr>
                <p:cNvPr id="1374" name="Ink 1373">
                  <a:extLst>
                    <a:ext uri="{FF2B5EF4-FFF2-40B4-BE49-F238E27FC236}">
                      <a16:creationId xmlns:a16="http://schemas.microsoft.com/office/drawing/2014/main" id="{9F5D077C-2134-3924-4A01-4CEDB6C96DEB}"/>
                    </a:ext>
                  </a:extLst>
                </p:cNvPr>
                <p:cNvPicPr/>
                <p:nvPr/>
              </p:nvPicPr>
              <p:blipFill>
                <a:blip r:embed="rId2682"/>
                <a:stretch>
                  <a:fillRect/>
                </a:stretch>
              </p:blipFill>
              <p:spPr>
                <a:xfrm>
                  <a:off x="4925349" y="4541436"/>
                  <a:ext cx="789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3">
              <p14:nvContentPartPr>
                <p14:cNvPr id="1375" name="Ink 1374">
                  <a:extLst>
                    <a:ext uri="{FF2B5EF4-FFF2-40B4-BE49-F238E27FC236}">
                      <a16:creationId xmlns:a16="http://schemas.microsoft.com/office/drawing/2014/main" id="{FD66759E-DC9D-16F7-FABB-FA15A9E7EFCB}"/>
                    </a:ext>
                  </a:extLst>
                </p14:cNvPr>
                <p14:cNvContentPartPr/>
                <p14:nvPr/>
              </p14:nvContentPartPr>
              <p14:xfrm>
                <a:off x="4757589" y="4847436"/>
                <a:ext cx="630360" cy="11160"/>
              </p14:xfrm>
            </p:contentPart>
          </mc:Choice>
          <mc:Fallback xmlns="">
            <p:pic>
              <p:nvPicPr>
                <p:cNvPr id="1375" name="Ink 1374">
                  <a:extLst>
                    <a:ext uri="{FF2B5EF4-FFF2-40B4-BE49-F238E27FC236}">
                      <a16:creationId xmlns:a16="http://schemas.microsoft.com/office/drawing/2014/main" id="{FD66759E-DC9D-16F7-FABB-FA15A9E7EFCB}"/>
                    </a:ext>
                  </a:extLst>
                </p:cNvPr>
                <p:cNvPicPr/>
                <p:nvPr/>
              </p:nvPicPr>
              <p:blipFill>
                <a:blip r:embed="rId2684"/>
                <a:stretch>
                  <a:fillRect/>
                </a:stretch>
              </p:blipFill>
              <p:spPr>
                <a:xfrm>
                  <a:off x="4694589" y="4784436"/>
                  <a:ext cx="75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5">
              <p14:nvContentPartPr>
                <p14:cNvPr id="1376" name="Ink 1375">
                  <a:extLst>
                    <a:ext uri="{FF2B5EF4-FFF2-40B4-BE49-F238E27FC236}">
                      <a16:creationId xmlns:a16="http://schemas.microsoft.com/office/drawing/2014/main" id="{302EC08E-8A89-1B27-9341-D07056295753}"/>
                    </a:ext>
                  </a:extLst>
                </p14:cNvPr>
                <p14:cNvContentPartPr/>
                <p14:nvPr/>
              </p14:nvContentPartPr>
              <p14:xfrm>
                <a:off x="5311269" y="4863996"/>
                <a:ext cx="88920" cy="4680"/>
              </p14:xfrm>
            </p:contentPart>
          </mc:Choice>
          <mc:Fallback xmlns="">
            <p:pic>
              <p:nvPicPr>
                <p:cNvPr id="1376" name="Ink 1375">
                  <a:extLst>
                    <a:ext uri="{FF2B5EF4-FFF2-40B4-BE49-F238E27FC236}">
                      <a16:creationId xmlns:a16="http://schemas.microsoft.com/office/drawing/2014/main" id="{302EC08E-8A89-1B27-9341-D07056295753}"/>
                    </a:ext>
                  </a:extLst>
                </p:cNvPr>
                <p:cNvPicPr/>
                <p:nvPr/>
              </p:nvPicPr>
              <p:blipFill>
                <a:blip r:embed="rId2686"/>
                <a:stretch>
                  <a:fillRect/>
                </a:stretch>
              </p:blipFill>
              <p:spPr>
                <a:xfrm>
                  <a:off x="5248269" y="4801356"/>
                  <a:ext cx="214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7">
              <p14:nvContentPartPr>
                <p14:cNvPr id="1377" name="Ink 1376">
                  <a:extLst>
                    <a:ext uri="{FF2B5EF4-FFF2-40B4-BE49-F238E27FC236}">
                      <a16:creationId xmlns:a16="http://schemas.microsoft.com/office/drawing/2014/main" id="{8661A9FA-9368-8AEB-7D0C-ABA7C072B749}"/>
                    </a:ext>
                  </a:extLst>
                </p14:cNvPr>
                <p14:cNvContentPartPr/>
                <p14:nvPr/>
              </p14:nvContentPartPr>
              <p14:xfrm>
                <a:off x="2408589" y="4720356"/>
                <a:ext cx="659880" cy="69120"/>
              </p14:xfrm>
            </p:contentPart>
          </mc:Choice>
          <mc:Fallback xmlns="">
            <p:pic>
              <p:nvPicPr>
                <p:cNvPr id="1377" name="Ink 1376">
                  <a:extLst>
                    <a:ext uri="{FF2B5EF4-FFF2-40B4-BE49-F238E27FC236}">
                      <a16:creationId xmlns:a16="http://schemas.microsoft.com/office/drawing/2014/main" id="{8661A9FA-9368-8AEB-7D0C-ABA7C072B749}"/>
                    </a:ext>
                  </a:extLst>
                </p:cNvPr>
                <p:cNvPicPr/>
                <p:nvPr/>
              </p:nvPicPr>
              <p:blipFill>
                <a:blip r:embed="rId2688"/>
                <a:stretch>
                  <a:fillRect/>
                </a:stretch>
              </p:blipFill>
              <p:spPr>
                <a:xfrm>
                  <a:off x="2345589" y="4657356"/>
                  <a:ext cx="785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9">
              <p14:nvContentPartPr>
                <p14:cNvPr id="1378" name="Ink 1377">
                  <a:extLst>
                    <a:ext uri="{FF2B5EF4-FFF2-40B4-BE49-F238E27FC236}">
                      <a16:creationId xmlns:a16="http://schemas.microsoft.com/office/drawing/2014/main" id="{C5BDFD96-3BB4-C86F-C9F2-588C3A2054A0}"/>
                    </a:ext>
                  </a:extLst>
                </p14:cNvPr>
                <p14:cNvContentPartPr/>
                <p14:nvPr/>
              </p14:nvContentPartPr>
              <p14:xfrm>
                <a:off x="2764269" y="4638996"/>
                <a:ext cx="523440" cy="63720"/>
              </p14:xfrm>
            </p:contentPart>
          </mc:Choice>
          <mc:Fallback xmlns="">
            <p:pic>
              <p:nvPicPr>
                <p:cNvPr id="1378" name="Ink 1377">
                  <a:extLst>
                    <a:ext uri="{FF2B5EF4-FFF2-40B4-BE49-F238E27FC236}">
                      <a16:creationId xmlns:a16="http://schemas.microsoft.com/office/drawing/2014/main" id="{C5BDFD96-3BB4-C86F-C9F2-588C3A2054A0}"/>
                    </a:ext>
                  </a:extLst>
                </p:cNvPr>
                <p:cNvPicPr/>
                <p:nvPr/>
              </p:nvPicPr>
              <p:blipFill>
                <a:blip r:embed="rId2690"/>
                <a:stretch>
                  <a:fillRect/>
                </a:stretch>
              </p:blipFill>
              <p:spPr>
                <a:xfrm>
                  <a:off x="2701629" y="4576356"/>
                  <a:ext cx="649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1">
              <p14:nvContentPartPr>
                <p14:cNvPr id="1379" name="Ink 1378">
                  <a:extLst>
                    <a:ext uri="{FF2B5EF4-FFF2-40B4-BE49-F238E27FC236}">
                      <a16:creationId xmlns:a16="http://schemas.microsoft.com/office/drawing/2014/main" id="{3CF6E646-67BA-7A56-CADF-15672ABBCD15}"/>
                    </a:ext>
                  </a:extLst>
                </p14:cNvPr>
                <p14:cNvContentPartPr/>
                <p14:nvPr/>
              </p14:nvContentPartPr>
              <p14:xfrm>
                <a:off x="3900069" y="4647276"/>
                <a:ext cx="138600" cy="5400"/>
              </p14:xfrm>
            </p:contentPart>
          </mc:Choice>
          <mc:Fallback xmlns="">
            <p:pic>
              <p:nvPicPr>
                <p:cNvPr id="1379" name="Ink 1378">
                  <a:extLst>
                    <a:ext uri="{FF2B5EF4-FFF2-40B4-BE49-F238E27FC236}">
                      <a16:creationId xmlns:a16="http://schemas.microsoft.com/office/drawing/2014/main" id="{3CF6E646-67BA-7A56-CADF-15672ABBCD15}"/>
                    </a:ext>
                  </a:extLst>
                </p:cNvPr>
                <p:cNvPicPr/>
                <p:nvPr/>
              </p:nvPicPr>
              <p:blipFill>
                <a:blip r:embed="rId2692"/>
                <a:stretch>
                  <a:fillRect/>
                </a:stretch>
              </p:blipFill>
              <p:spPr>
                <a:xfrm>
                  <a:off x="3837429" y="4584276"/>
                  <a:ext cx="264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3">
              <p14:nvContentPartPr>
                <p14:cNvPr id="1380" name="Ink 1379">
                  <a:extLst>
                    <a:ext uri="{FF2B5EF4-FFF2-40B4-BE49-F238E27FC236}">
                      <a16:creationId xmlns:a16="http://schemas.microsoft.com/office/drawing/2014/main" id="{FDEFD1D4-83D4-0ADD-EB1B-6AF53CD10131}"/>
                    </a:ext>
                  </a:extLst>
                </p14:cNvPr>
                <p14:cNvContentPartPr/>
                <p14:nvPr/>
              </p14:nvContentPartPr>
              <p14:xfrm>
                <a:off x="3961989" y="4684356"/>
                <a:ext cx="348120" cy="43920"/>
              </p14:xfrm>
            </p:contentPart>
          </mc:Choice>
          <mc:Fallback xmlns="">
            <p:pic>
              <p:nvPicPr>
                <p:cNvPr id="1380" name="Ink 1379">
                  <a:extLst>
                    <a:ext uri="{FF2B5EF4-FFF2-40B4-BE49-F238E27FC236}">
                      <a16:creationId xmlns:a16="http://schemas.microsoft.com/office/drawing/2014/main" id="{FDEFD1D4-83D4-0ADD-EB1B-6AF53CD10131}"/>
                    </a:ext>
                  </a:extLst>
                </p:cNvPr>
                <p:cNvPicPr/>
                <p:nvPr/>
              </p:nvPicPr>
              <p:blipFill>
                <a:blip r:embed="rId2694"/>
                <a:stretch>
                  <a:fillRect/>
                </a:stretch>
              </p:blipFill>
              <p:spPr>
                <a:xfrm>
                  <a:off x="3899349" y="4621356"/>
                  <a:ext cx="473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5">
              <p14:nvContentPartPr>
                <p14:cNvPr id="1381" name="Ink 1380">
                  <a:extLst>
                    <a:ext uri="{FF2B5EF4-FFF2-40B4-BE49-F238E27FC236}">
                      <a16:creationId xmlns:a16="http://schemas.microsoft.com/office/drawing/2014/main" id="{BEC4461D-3BE5-1A0C-AAB9-1C8E382CF871}"/>
                    </a:ext>
                  </a:extLst>
                </p14:cNvPr>
                <p14:cNvContentPartPr/>
                <p14:nvPr/>
              </p14:nvContentPartPr>
              <p14:xfrm>
                <a:off x="3758949" y="4790916"/>
                <a:ext cx="339480" cy="42480"/>
              </p14:xfrm>
            </p:contentPart>
          </mc:Choice>
          <mc:Fallback xmlns="">
            <p:pic>
              <p:nvPicPr>
                <p:cNvPr id="1381" name="Ink 1380">
                  <a:extLst>
                    <a:ext uri="{FF2B5EF4-FFF2-40B4-BE49-F238E27FC236}">
                      <a16:creationId xmlns:a16="http://schemas.microsoft.com/office/drawing/2014/main" id="{BEC4461D-3BE5-1A0C-AAB9-1C8E382CF871}"/>
                    </a:ext>
                  </a:extLst>
                </p:cNvPr>
                <p:cNvPicPr/>
                <p:nvPr/>
              </p:nvPicPr>
              <p:blipFill>
                <a:blip r:embed="rId2696"/>
                <a:stretch>
                  <a:fillRect/>
                </a:stretch>
              </p:blipFill>
              <p:spPr>
                <a:xfrm>
                  <a:off x="3695949" y="4728276"/>
                  <a:ext cx="4651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5" name="Group 1484">
            <a:extLst>
              <a:ext uri="{FF2B5EF4-FFF2-40B4-BE49-F238E27FC236}">
                <a16:creationId xmlns:a16="http://schemas.microsoft.com/office/drawing/2014/main" id="{DAC5A063-0039-2531-6AD2-3D857D134E6D}"/>
              </a:ext>
            </a:extLst>
          </p:cNvPr>
          <p:cNvGrpSpPr/>
          <p:nvPr/>
        </p:nvGrpSpPr>
        <p:grpSpPr>
          <a:xfrm>
            <a:off x="1334349" y="4560876"/>
            <a:ext cx="2701080" cy="1089360"/>
            <a:chOff x="1334349" y="4560876"/>
            <a:chExt cx="2701080" cy="10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7">
              <p14:nvContentPartPr>
                <p14:cNvPr id="1425" name="Ink 1424">
                  <a:extLst>
                    <a:ext uri="{FF2B5EF4-FFF2-40B4-BE49-F238E27FC236}">
                      <a16:creationId xmlns:a16="http://schemas.microsoft.com/office/drawing/2014/main" id="{31288D1B-EB9B-9E46-AB7B-83974E7A5F3E}"/>
                    </a:ext>
                  </a:extLst>
                </p14:cNvPr>
                <p14:cNvContentPartPr/>
                <p14:nvPr/>
              </p14:nvContentPartPr>
              <p14:xfrm>
                <a:off x="1479789" y="5123196"/>
                <a:ext cx="9720" cy="2160"/>
              </p14:xfrm>
            </p:contentPart>
          </mc:Choice>
          <mc:Fallback xmlns="">
            <p:pic>
              <p:nvPicPr>
                <p:cNvPr id="1425" name="Ink 1424">
                  <a:extLst>
                    <a:ext uri="{FF2B5EF4-FFF2-40B4-BE49-F238E27FC236}">
                      <a16:creationId xmlns:a16="http://schemas.microsoft.com/office/drawing/2014/main" id="{31288D1B-EB9B-9E46-AB7B-83974E7A5F3E}"/>
                    </a:ext>
                  </a:extLst>
                </p:cNvPr>
                <p:cNvPicPr/>
                <p:nvPr/>
              </p:nvPicPr>
              <p:blipFill>
                <a:blip r:embed="rId2698"/>
                <a:stretch>
                  <a:fillRect/>
                </a:stretch>
              </p:blipFill>
              <p:spPr>
                <a:xfrm>
                  <a:off x="1417149" y="5060556"/>
                  <a:ext cx="135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9">
              <p14:nvContentPartPr>
                <p14:cNvPr id="1426" name="Ink 1425">
                  <a:extLst>
                    <a:ext uri="{FF2B5EF4-FFF2-40B4-BE49-F238E27FC236}">
                      <a16:creationId xmlns:a16="http://schemas.microsoft.com/office/drawing/2014/main" id="{E2000684-4856-24E2-3A89-500793BC5726}"/>
                    </a:ext>
                  </a:extLst>
                </p14:cNvPr>
                <p14:cNvContentPartPr/>
                <p14:nvPr/>
              </p14:nvContentPartPr>
              <p14:xfrm>
                <a:off x="1471149" y="5111316"/>
                <a:ext cx="7920" cy="7920"/>
              </p14:xfrm>
            </p:contentPart>
          </mc:Choice>
          <mc:Fallback xmlns="">
            <p:pic>
              <p:nvPicPr>
                <p:cNvPr id="1426" name="Ink 1425">
                  <a:extLst>
                    <a:ext uri="{FF2B5EF4-FFF2-40B4-BE49-F238E27FC236}">
                      <a16:creationId xmlns:a16="http://schemas.microsoft.com/office/drawing/2014/main" id="{E2000684-4856-24E2-3A89-500793BC5726}"/>
                    </a:ext>
                  </a:extLst>
                </p:cNvPr>
                <p:cNvPicPr/>
                <p:nvPr/>
              </p:nvPicPr>
              <p:blipFill>
                <a:blip r:embed="rId2700"/>
                <a:stretch>
                  <a:fillRect/>
                </a:stretch>
              </p:blipFill>
              <p:spPr>
                <a:xfrm>
                  <a:off x="1408509" y="5048676"/>
                  <a:ext cx="133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1">
              <p14:nvContentPartPr>
                <p14:cNvPr id="1427" name="Ink 1426">
                  <a:extLst>
                    <a:ext uri="{FF2B5EF4-FFF2-40B4-BE49-F238E27FC236}">
                      <a16:creationId xmlns:a16="http://schemas.microsoft.com/office/drawing/2014/main" id="{AD5858C4-27E2-12FF-C902-370B2958898E}"/>
                    </a:ext>
                  </a:extLst>
                </p14:cNvPr>
                <p14:cNvContentPartPr/>
                <p14:nvPr/>
              </p14:nvContentPartPr>
              <p14:xfrm>
                <a:off x="1565469" y="5104836"/>
                <a:ext cx="200160" cy="3600"/>
              </p14:xfrm>
            </p:contentPart>
          </mc:Choice>
          <mc:Fallback xmlns="">
            <p:pic>
              <p:nvPicPr>
                <p:cNvPr id="1427" name="Ink 1426">
                  <a:extLst>
                    <a:ext uri="{FF2B5EF4-FFF2-40B4-BE49-F238E27FC236}">
                      <a16:creationId xmlns:a16="http://schemas.microsoft.com/office/drawing/2014/main" id="{AD5858C4-27E2-12FF-C902-370B2958898E}"/>
                    </a:ext>
                  </a:extLst>
                </p:cNvPr>
                <p:cNvPicPr/>
                <p:nvPr/>
              </p:nvPicPr>
              <p:blipFill>
                <a:blip r:embed="rId2702"/>
                <a:stretch>
                  <a:fillRect/>
                </a:stretch>
              </p:blipFill>
              <p:spPr>
                <a:xfrm>
                  <a:off x="1502469" y="5041836"/>
                  <a:ext cx="325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3">
              <p14:nvContentPartPr>
                <p14:cNvPr id="1428" name="Ink 1427">
                  <a:extLst>
                    <a:ext uri="{FF2B5EF4-FFF2-40B4-BE49-F238E27FC236}">
                      <a16:creationId xmlns:a16="http://schemas.microsoft.com/office/drawing/2014/main" id="{2B2D6CF8-F2CB-C237-D7DA-05B117AF5909}"/>
                    </a:ext>
                  </a:extLst>
                </p14:cNvPr>
                <p14:cNvContentPartPr/>
                <p14:nvPr/>
              </p14:nvContentPartPr>
              <p14:xfrm>
                <a:off x="1917549" y="5114556"/>
                <a:ext cx="45000" cy="2880"/>
              </p14:xfrm>
            </p:contentPart>
          </mc:Choice>
          <mc:Fallback xmlns="">
            <p:pic>
              <p:nvPicPr>
                <p:cNvPr id="1428" name="Ink 1427">
                  <a:extLst>
                    <a:ext uri="{FF2B5EF4-FFF2-40B4-BE49-F238E27FC236}">
                      <a16:creationId xmlns:a16="http://schemas.microsoft.com/office/drawing/2014/main" id="{2B2D6CF8-F2CB-C237-D7DA-05B117AF5909}"/>
                    </a:ext>
                  </a:extLst>
                </p:cNvPr>
                <p:cNvPicPr/>
                <p:nvPr/>
              </p:nvPicPr>
              <p:blipFill>
                <a:blip r:embed="rId2704"/>
                <a:stretch>
                  <a:fillRect/>
                </a:stretch>
              </p:blipFill>
              <p:spPr>
                <a:xfrm>
                  <a:off x="1854909" y="5051916"/>
                  <a:ext cx="170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5">
              <p14:nvContentPartPr>
                <p14:cNvPr id="1429" name="Ink 1428">
                  <a:extLst>
                    <a:ext uri="{FF2B5EF4-FFF2-40B4-BE49-F238E27FC236}">
                      <a16:creationId xmlns:a16="http://schemas.microsoft.com/office/drawing/2014/main" id="{5FB05437-61A0-B528-33E3-76C692D796D2}"/>
                    </a:ext>
                  </a:extLst>
                </p14:cNvPr>
                <p14:cNvContentPartPr/>
                <p14:nvPr/>
              </p14:nvContentPartPr>
              <p14:xfrm>
                <a:off x="1857429" y="5112036"/>
                <a:ext cx="78480" cy="6120"/>
              </p14:xfrm>
            </p:contentPart>
          </mc:Choice>
          <mc:Fallback xmlns="">
            <p:pic>
              <p:nvPicPr>
                <p:cNvPr id="1429" name="Ink 1428">
                  <a:extLst>
                    <a:ext uri="{FF2B5EF4-FFF2-40B4-BE49-F238E27FC236}">
                      <a16:creationId xmlns:a16="http://schemas.microsoft.com/office/drawing/2014/main" id="{5FB05437-61A0-B528-33E3-76C692D796D2}"/>
                    </a:ext>
                  </a:extLst>
                </p:cNvPr>
                <p:cNvPicPr/>
                <p:nvPr/>
              </p:nvPicPr>
              <p:blipFill>
                <a:blip r:embed="rId2706"/>
                <a:stretch>
                  <a:fillRect/>
                </a:stretch>
              </p:blipFill>
              <p:spPr>
                <a:xfrm>
                  <a:off x="1794429" y="5049396"/>
                  <a:ext cx="204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7">
              <p14:nvContentPartPr>
                <p14:cNvPr id="1430" name="Ink 1429">
                  <a:extLst>
                    <a:ext uri="{FF2B5EF4-FFF2-40B4-BE49-F238E27FC236}">
                      <a16:creationId xmlns:a16="http://schemas.microsoft.com/office/drawing/2014/main" id="{67E0F140-F1CE-ECDE-92AE-0600C1BE4532}"/>
                    </a:ext>
                  </a:extLst>
                </p14:cNvPr>
                <p14:cNvContentPartPr/>
                <p14:nvPr/>
              </p14:nvContentPartPr>
              <p14:xfrm>
                <a:off x="1334349" y="5255316"/>
                <a:ext cx="24480" cy="14040"/>
              </p14:xfrm>
            </p:contentPart>
          </mc:Choice>
          <mc:Fallback xmlns="">
            <p:pic>
              <p:nvPicPr>
                <p:cNvPr id="1430" name="Ink 1429">
                  <a:extLst>
                    <a:ext uri="{FF2B5EF4-FFF2-40B4-BE49-F238E27FC236}">
                      <a16:creationId xmlns:a16="http://schemas.microsoft.com/office/drawing/2014/main" id="{67E0F140-F1CE-ECDE-92AE-0600C1BE4532}"/>
                    </a:ext>
                  </a:extLst>
                </p:cNvPr>
                <p:cNvPicPr/>
                <p:nvPr/>
              </p:nvPicPr>
              <p:blipFill>
                <a:blip r:embed="rId2708"/>
                <a:stretch>
                  <a:fillRect/>
                </a:stretch>
              </p:blipFill>
              <p:spPr>
                <a:xfrm>
                  <a:off x="1271349" y="5192316"/>
                  <a:ext cx="150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9">
              <p14:nvContentPartPr>
                <p14:cNvPr id="1431" name="Ink 1430">
                  <a:extLst>
                    <a:ext uri="{FF2B5EF4-FFF2-40B4-BE49-F238E27FC236}">
                      <a16:creationId xmlns:a16="http://schemas.microsoft.com/office/drawing/2014/main" id="{E94657D7-53E9-0353-CB40-3281BF1DC175}"/>
                    </a:ext>
                  </a:extLst>
                </p14:cNvPr>
                <p14:cNvContentPartPr/>
                <p14:nvPr/>
              </p14:nvContentPartPr>
              <p14:xfrm>
                <a:off x="2383029" y="5563476"/>
                <a:ext cx="47520" cy="360"/>
              </p14:xfrm>
            </p:contentPart>
          </mc:Choice>
          <mc:Fallback xmlns="">
            <p:pic>
              <p:nvPicPr>
                <p:cNvPr id="1431" name="Ink 1430">
                  <a:extLst>
                    <a:ext uri="{FF2B5EF4-FFF2-40B4-BE49-F238E27FC236}">
                      <a16:creationId xmlns:a16="http://schemas.microsoft.com/office/drawing/2014/main" id="{E94657D7-53E9-0353-CB40-3281BF1DC175}"/>
                    </a:ext>
                  </a:extLst>
                </p:cNvPr>
                <p:cNvPicPr/>
                <p:nvPr/>
              </p:nvPicPr>
              <p:blipFill>
                <a:blip r:embed="rId2710"/>
                <a:stretch>
                  <a:fillRect/>
                </a:stretch>
              </p:blipFill>
              <p:spPr>
                <a:xfrm>
                  <a:off x="2320389" y="5500476"/>
                  <a:ext cx="173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1">
              <p14:nvContentPartPr>
                <p14:cNvPr id="1432" name="Ink 1431">
                  <a:extLst>
                    <a:ext uri="{FF2B5EF4-FFF2-40B4-BE49-F238E27FC236}">
                      <a16:creationId xmlns:a16="http://schemas.microsoft.com/office/drawing/2014/main" id="{9A88B30A-6738-24DA-06BF-4338C5916905}"/>
                    </a:ext>
                  </a:extLst>
                </p14:cNvPr>
                <p14:cNvContentPartPr/>
                <p14:nvPr/>
              </p14:nvContentPartPr>
              <p14:xfrm>
                <a:off x="1828989" y="5613156"/>
                <a:ext cx="12240" cy="2160"/>
              </p14:xfrm>
            </p:contentPart>
          </mc:Choice>
          <mc:Fallback xmlns="">
            <p:pic>
              <p:nvPicPr>
                <p:cNvPr id="1432" name="Ink 1431">
                  <a:extLst>
                    <a:ext uri="{FF2B5EF4-FFF2-40B4-BE49-F238E27FC236}">
                      <a16:creationId xmlns:a16="http://schemas.microsoft.com/office/drawing/2014/main" id="{9A88B30A-6738-24DA-06BF-4338C5916905}"/>
                    </a:ext>
                  </a:extLst>
                </p:cNvPr>
                <p:cNvPicPr/>
                <p:nvPr/>
              </p:nvPicPr>
              <p:blipFill>
                <a:blip r:embed="rId2712"/>
                <a:stretch>
                  <a:fillRect/>
                </a:stretch>
              </p:blipFill>
              <p:spPr>
                <a:xfrm>
                  <a:off x="1765989" y="5550156"/>
                  <a:ext cx="137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3">
              <p14:nvContentPartPr>
                <p14:cNvPr id="1433" name="Ink 1432">
                  <a:extLst>
                    <a:ext uri="{FF2B5EF4-FFF2-40B4-BE49-F238E27FC236}">
                      <a16:creationId xmlns:a16="http://schemas.microsoft.com/office/drawing/2014/main" id="{045C34E1-D2E2-3BC1-45AB-DC6CFD8A4D86}"/>
                    </a:ext>
                  </a:extLst>
                </p14:cNvPr>
                <p14:cNvContentPartPr/>
                <p14:nvPr/>
              </p14:nvContentPartPr>
              <p14:xfrm>
                <a:off x="1543149" y="5542596"/>
                <a:ext cx="1022040" cy="78120"/>
              </p14:xfrm>
            </p:contentPart>
          </mc:Choice>
          <mc:Fallback xmlns="">
            <p:pic>
              <p:nvPicPr>
                <p:cNvPr id="1433" name="Ink 1432">
                  <a:extLst>
                    <a:ext uri="{FF2B5EF4-FFF2-40B4-BE49-F238E27FC236}">
                      <a16:creationId xmlns:a16="http://schemas.microsoft.com/office/drawing/2014/main" id="{045C34E1-D2E2-3BC1-45AB-DC6CFD8A4D86}"/>
                    </a:ext>
                  </a:extLst>
                </p:cNvPr>
                <p:cNvPicPr/>
                <p:nvPr/>
              </p:nvPicPr>
              <p:blipFill>
                <a:blip r:embed="rId2714"/>
                <a:stretch>
                  <a:fillRect/>
                </a:stretch>
              </p:blipFill>
              <p:spPr>
                <a:xfrm>
                  <a:off x="1480149" y="5479596"/>
                  <a:ext cx="1147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5">
              <p14:nvContentPartPr>
                <p14:cNvPr id="1434" name="Ink 1433">
                  <a:extLst>
                    <a:ext uri="{FF2B5EF4-FFF2-40B4-BE49-F238E27FC236}">
                      <a16:creationId xmlns:a16="http://schemas.microsoft.com/office/drawing/2014/main" id="{1B85FA48-EA9A-624F-1F42-6E3D739B6690}"/>
                    </a:ext>
                  </a:extLst>
                </p14:cNvPr>
                <p14:cNvContentPartPr/>
                <p14:nvPr/>
              </p14:nvContentPartPr>
              <p14:xfrm>
                <a:off x="3124629" y="5539716"/>
                <a:ext cx="95040" cy="1440"/>
              </p14:xfrm>
            </p:contentPart>
          </mc:Choice>
          <mc:Fallback xmlns="">
            <p:pic>
              <p:nvPicPr>
                <p:cNvPr id="1434" name="Ink 1433">
                  <a:extLst>
                    <a:ext uri="{FF2B5EF4-FFF2-40B4-BE49-F238E27FC236}">
                      <a16:creationId xmlns:a16="http://schemas.microsoft.com/office/drawing/2014/main" id="{1B85FA48-EA9A-624F-1F42-6E3D739B6690}"/>
                    </a:ext>
                  </a:extLst>
                </p:cNvPr>
                <p:cNvPicPr/>
                <p:nvPr/>
              </p:nvPicPr>
              <p:blipFill>
                <a:blip r:embed="rId2716"/>
                <a:stretch>
                  <a:fillRect/>
                </a:stretch>
              </p:blipFill>
              <p:spPr>
                <a:xfrm>
                  <a:off x="3061629" y="5477076"/>
                  <a:ext cx="220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7">
              <p14:nvContentPartPr>
                <p14:cNvPr id="1435" name="Ink 1434">
                  <a:extLst>
                    <a:ext uri="{FF2B5EF4-FFF2-40B4-BE49-F238E27FC236}">
                      <a16:creationId xmlns:a16="http://schemas.microsoft.com/office/drawing/2014/main" id="{F2D96EB0-27A9-0DFF-B8C1-41932CD9426D}"/>
                    </a:ext>
                  </a:extLst>
                </p14:cNvPr>
                <p14:cNvContentPartPr/>
                <p14:nvPr/>
              </p14:nvContentPartPr>
              <p14:xfrm>
                <a:off x="3334869" y="5553396"/>
                <a:ext cx="31320" cy="1440"/>
              </p14:xfrm>
            </p:contentPart>
          </mc:Choice>
          <mc:Fallback xmlns="">
            <p:pic>
              <p:nvPicPr>
                <p:cNvPr id="1435" name="Ink 1434">
                  <a:extLst>
                    <a:ext uri="{FF2B5EF4-FFF2-40B4-BE49-F238E27FC236}">
                      <a16:creationId xmlns:a16="http://schemas.microsoft.com/office/drawing/2014/main" id="{F2D96EB0-27A9-0DFF-B8C1-41932CD9426D}"/>
                    </a:ext>
                  </a:extLst>
                </p:cNvPr>
                <p:cNvPicPr/>
                <p:nvPr/>
              </p:nvPicPr>
              <p:blipFill>
                <a:blip r:embed="rId2718"/>
                <a:stretch>
                  <a:fillRect/>
                </a:stretch>
              </p:blipFill>
              <p:spPr>
                <a:xfrm>
                  <a:off x="3271869" y="5490756"/>
                  <a:ext cx="156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9">
              <p14:nvContentPartPr>
                <p14:cNvPr id="1436" name="Ink 1435">
                  <a:extLst>
                    <a:ext uri="{FF2B5EF4-FFF2-40B4-BE49-F238E27FC236}">
                      <a16:creationId xmlns:a16="http://schemas.microsoft.com/office/drawing/2014/main" id="{59F2E70D-AA87-8392-CB14-DCC52105A813}"/>
                    </a:ext>
                  </a:extLst>
                </p14:cNvPr>
                <p14:cNvContentPartPr/>
                <p14:nvPr/>
              </p14:nvContentPartPr>
              <p14:xfrm>
                <a:off x="3837429" y="4776156"/>
                <a:ext cx="198000" cy="23760"/>
              </p14:xfrm>
            </p:contentPart>
          </mc:Choice>
          <mc:Fallback xmlns="">
            <p:pic>
              <p:nvPicPr>
                <p:cNvPr id="1436" name="Ink 1435">
                  <a:extLst>
                    <a:ext uri="{FF2B5EF4-FFF2-40B4-BE49-F238E27FC236}">
                      <a16:creationId xmlns:a16="http://schemas.microsoft.com/office/drawing/2014/main" id="{59F2E70D-AA87-8392-CB14-DCC52105A813}"/>
                    </a:ext>
                  </a:extLst>
                </p:cNvPr>
                <p:cNvPicPr/>
                <p:nvPr/>
              </p:nvPicPr>
              <p:blipFill>
                <a:blip r:embed="rId2720"/>
                <a:stretch>
                  <a:fillRect/>
                </a:stretch>
              </p:blipFill>
              <p:spPr>
                <a:xfrm>
                  <a:off x="3774789" y="4713156"/>
                  <a:ext cx="323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1">
              <p14:nvContentPartPr>
                <p14:cNvPr id="1440" name="Ink 1439">
                  <a:extLst>
                    <a:ext uri="{FF2B5EF4-FFF2-40B4-BE49-F238E27FC236}">
                      <a16:creationId xmlns:a16="http://schemas.microsoft.com/office/drawing/2014/main" id="{AAD44E32-288D-5474-D9C4-579E6925B366}"/>
                    </a:ext>
                  </a:extLst>
                </p14:cNvPr>
                <p14:cNvContentPartPr/>
                <p14:nvPr/>
              </p14:nvContentPartPr>
              <p14:xfrm>
                <a:off x="3213189" y="4666356"/>
                <a:ext cx="101520" cy="5760"/>
              </p14:xfrm>
            </p:contentPart>
          </mc:Choice>
          <mc:Fallback xmlns="">
            <p:pic>
              <p:nvPicPr>
                <p:cNvPr id="1440" name="Ink 1439">
                  <a:extLst>
                    <a:ext uri="{FF2B5EF4-FFF2-40B4-BE49-F238E27FC236}">
                      <a16:creationId xmlns:a16="http://schemas.microsoft.com/office/drawing/2014/main" id="{AAD44E32-288D-5474-D9C4-579E6925B366}"/>
                    </a:ext>
                  </a:extLst>
                </p:cNvPr>
                <p:cNvPicPr/>
                <p:nvPr/>
              </p:nvPicPr>
              <p:blipFill>
                <a:blip r:embed="rId2722"/>
                <a:stretch>
                  <a:fillRect/>
                </a:stretch>
              </p:blipFill>
              <p:spPr>
                <a:xfrm>
                  <a:off x="3150549" y="4603716"/>
                  <a:ext cx="227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3">
              <p14:nvContentPartPr>
                <p14:cNvPr id="1441" name="Ink 1440">
                  <a:extLst>
                    <a:ext uri="{FF2B5EF4-FFF2-40B4-BE49-F238E27FC236}">
                      <a16:creationId xmlns:a16="http://schemas.microsoft.com/office/drawing/2014/main" id="{9DF9C97A-1A59-0130-0167-7096878F72D5}"/>
                    </a:ext>
                  </a:extLst>
                </p14:cNvPr>
                <p14:cNvContentPartPr/>
                <p14:nvPr/>
              </p14:nvContentPartPr>
              <p14:xfrm>
                <a:off x="3577869" y="4673196"/>
                <a:ext cx="48240" cy="5400"/>
              </p14:xfrm>
            </p:contentPart>
          </mc:Choice>
          <mc:Fallback xmlns="">
            <p:pic>
              <p:nvPicPr>
                <p:cNvPr id="1441" name="Ink 1440">
                  <a:extLst>
                    <a:ext uri="{FF2B5EF4-FFF2-40B4-BE49-F238E27FC236}">
                      <a16:creationId xmlns:a16="http://schemas.microsoft.com/office/drawing/2014/main" id="{9DF9C97A-1A59-0130-0167-7096878F72D5}"/>
                    </a:ext>
                  </a:extLst>
                </p:cNvPr>
                <p:cNvPicPr/>
                <p:nvPr/>
              </p:nvPicPr>
              <p:blipFill>
                <a:blip r:embed="rId2724"/>
                <a:stretch>
                  <a:fillRect/>
                </a:stretch>
              </p:blipFill>
              <p:spPr>
                <a:xfrm>
                  <a:off x="3514869" y="4610196"/>
                  <a:ext cx="173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5">
              <p14:nvContentPartPr>
                <p14:cNvPr id="1442" name="Ink 1441">
                  <a:extLst>
                    <a:ext uri="{FF2B5EF4-FFF2-40B4-BE49-F238E27FC236}">
                      <a16:creationId xmlns:a16="http://schemas.microsoft.com/office/drawing/2014/main" id="{2900C459-C4D7-6DA3-78D7-5069B23BF6AD}"/>
                    </a:ext>
                  </a:extLst>
                </p14:cNvPr>
                <p14:cNvContentPartPr/>
                <p14:nvPr/>
              </p14:nvContentPartPr>
              <p14:xfrm>
                <a:off x="3006189" y="4755636"/>
                <a:ext cx="134280" cy="8280"/>
              </p14:xfrm>
            </p:contentPart>
          </mc:Choice>
          <mc:Fallback xmlns="">
            <p:pic>
              <p:nvPicPr>
                <p:cNvPr id="1442" name="Ink 1441">
                  <a:extLst>
                    <a:ext uri="{FF2B5EF4-FFF2-40B4-BE49-F238E27FC236}">
                      <a16:creationId xmlns:a16="http://schemas.microsoft.com/office/drawing/2014/main" id="{2900C459-C4D7-6DA3-78D7-5069B23BF6AD}"/>
                    </a:ext>
                  </a:extLst>
                </p:cNvPr>
                <p:cNvPicPr/>
                <p:nvPr/>
              </p:nvPicPr>
              <p:blipFill>
                <a:blip r:embed="rId2726"/>
                <a:stretch>
                  <a:fillRect/>
                </a:stretch>
              </p:blipFill>
              <p:spPr>
                <a:xfrm>
                  <a:off x="2943549" y="4692996"/>
                  <a:ext cx="259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7">
              <p14:nvContentPartPr>
                <p14:cNvPr id="1443" name="Ink 1442">
                  <a:extLst>
                    <a:ext uri="{FF2B5EF4-FFF2-40B4-BE49-F238E27FC236}">
                      <a16:creationId xmlns:a16="http://schemas.microsoft.com/office/drawing/2014/main" id="{8959DC54-DFBF-9F0C-9269-108EE94AF34F}"/>
                    </a:ext>
                  </a:extLst>
                </p14:cNvPr>
                <p14:cNvContentPartPr/>
                <p14:nvPr/>
              </p14:nvContentPartPr>
              <p14:xfrm>
                <a:off x="3267189" y="4748076"/>
                <a:ext cx="61200" cy="3960"/>
              </p14:xfrm>
            </p:contentPart>
          </mc:Choice>
          <mc:Fallback xmlns="">
            <p:pic>
              <p:nvPicPr>
                <p:cNvPr id="1443" name="Ink 1442">
                  <a:extLst>
                    <a:ext uri="{FF2B5EF4-FFF2-40B4-BE49-F238E27FC236}">
                      <a16:creationId xmlns:a16="http://schemas.microsoft.com/office/drawing/2014/main" id="{8959DC54-DFBF-9F0C-9269-108EE94AF34F}"/>
                    </a:ext>
                  </a:extLst>
                </p:cNvPr>
                <p:cNvPicPr/>
                <p:nvPr/>
              </p:nvPicPr>
              <p:blipFill>
                <a:blip r:embed="rId2728"/>
                <a:stretch>
                  <a:fillRect/>
                </a:stretch>
              </p:blipFill>
              <p:spPr>
                <a:xfrm>
                  <a:off x="3204549" y="4685436"/>
                  <a:ext cx="186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9">
              <p14:nvContentPartPr>
                <p14:cNvPr id="1444" name="Ink 1443">
                  <a:extLst>
                    <a:ext uri="{FF2B5EF4-FFF2-40B4-BE49-F238E27FC236}">
                      <a16:creationId xmlns:a16="http://schemas.microsoft.com/office/drawing/2014/main" id="{3A676567-B9B0-17E0-A887-E1AAA4DA6EED}"/>
                    </a:ext>
                  </a:extLst>
                </p14:cNvPr>
                <p14:cNvContentPartPr/>
                <p14:nvPr/>
              </p14:nvContentPartPr>
              <p14:xfrm>
                <a:off x="2906469" y="4792356"/>
                <a:ext cx="129240" cy="17640"/>
              </p14:xfrm>
            </p:contentPart>
          </mc:Choice>
          <mc:Fallback xmlns="">
            <p:pic>
              <p:nvPicPr>
                <p:cNvPr id="1444" name="Ink 1443">
                  <a:extLst>
                    <a:ext uri="{FF2B5EF4-FFF2-40B4-BE49-F238E27FC236}">
                      <a16:creationId xmlns:a16="http://schemas.microsoft.com/office/drawing/2014/main" id="{3A676567-B9B0-17E0-A887-E1AAA4DA6EED}"/>
                    </a:ext>
                  </a:extLst>
                </p:cNvPr>
                <p:cNvPicPr/>
                <p:nvPr/>
              </p:nvPicPr>
              <p:blipFill>
                <a:blip r:embed="rId2730"/>
                <a:stretch>
                  <a:fillRect/>
                </a:stretch>
              </p:blipFill>
              <p:spPr>
                <a:xfrm>
                  <a:off x="2843469" y="4729356"/>
                  <a:ext cx="254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1">
              <p14:nvContentPartPr>
                <p14:cNvPr id="1445" name="Ink 1444">
                  <a:extLst>
                    <a:ext uri="{FF2B5EF4-FFF2-40B4-BE49-F238E27FC236}">
                      <a16:creationId xmlns:a16="http://schemas.microsoft.com/office/drawing/2014/main" id="{7EBB7D4D-810A-002E-EB50-D5B44489004B}"/>
                    </a:ext>
                  </a:extLst>
                </p14:cNvPr>
                <p14:cNvContentPartPr/>
                <p14:nvPr/>
              </p14:nvContentPartPr>
              <p14:xfrm>
                <a:off x="1733949" y="4647276"/>
                <a:ext cx="374040" cy="37080"/>
              </p14:xfrm>
            </p:contentPart>
          </mc:Choice>
          <mc:Fallback xmlns="">
            <p:pic>
              <p:nvPicPr>
                <p:cNvPr id="1445" name="Ink 1444">
                  <a:extLst>
                    <a:ext uri="{FF2B5EF4-FFF2-40B4-BE49-F238E27FC236}">
                      <a16:creationId xmlns:a16="http://schemas.microsoft.com/office/drawing/2014/main" id="{7EBB7D4D-810A-002E-EB50-D5B44489004B}"/>
                    </a:ext>
                  </a:extLst>
                </p:cNvPr>
                <p:cNvPicPr/>
                <p:nvPr/>
              </p:nvPicPr>
              <p:blipFill>
                <a:blip r:embed="rId2732"/>
                <a:stretch>
                  <a:fillRect/>
                </a:stretch>
              </p:blipFill>
              <p:spPr>
                <a:xfrm>
                  <a:off x="1671309" y="4584276"/>
                  <a:ext cx="499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3">
              <p14:nvContentPartPr>
                <p14:cNvPr id="1447" name="Ink 1446">
                  <a:extLst>
                    <a:ext uri="{FF2B5EF4-FFF2-40B4-BE49-F238E27FC236}">
                      <a16:creationId xmlns:a16="http://schemas.microsoft.com/office/drawing/2014/main" id="{03C22E6D-1025-48F8-265C-5317316463F3}"/>
                    </a:ext>
                  </a:extLst>
                </p14:cNvPr>
                <p14:cNvContentPartPr/>
                <p14:nvPr/>
              </p14:nvContentPartPr>
              <p14:xfrm>
                <a:off x="2342709" y="4678596"/>
                <a:ext cx="96480" cy="2880"/>
              </p14:xfrm>
            </p:contentPart>
          </mc:Choice>
          <mc:Fallback xmlns="">
            <p:pic>
              <p:nvPicPr>
                <p:cNvPr id="1447" name="Ink 1446">
                  <a:extLst>
                    <a:ext uri="{FF2B5EF4-FFF2-40B4-BE49-F238E27FC236}">
                      <a16:creationId xmlns:a16="http://schemas.microsoft.com/office/drawing/2014/main" id="{03C22E6D-1025-48F8-265C-5317316463F3}"/>
                    </a:ext>
                  </a:extLst>
                </p:cNvPr>
                <p:cNvPicPr/>
                <p:nvPr/>
              </p:nvPicPr>
              <p:blipFill>
                <a:blip r:embed="rId2734"/>
                <a:stretch>
                  <a:fillRect/>
                </a:stretch>
              </p:blipFill>
              <p:spPr>
                <a:xfrm>
                  <a:off x="2280069" y="4615956"/>
                  <a:ext cx="222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5">
              <p14:nvContentPartPr>
                <p14:cNvPr id="1448" name="Ink 1447">
                  <a:extLst>
                    <a:ext uri="{FF2B5EF4-FFF2-40B4-BE49-F238E27FC236}">
                      <a16:creationId xmlns:a16="http://schemas.microsoft.com/office/drawing/2014/main" id="{553A35FF-3E1A-0E8B-492D-7C6F564BEEDA}"/>
                    </a:ext>
                  </a:extLst>
                </p14:cNvPr>
                <p14:cNvContentPartPr/>
                <p14:nvPr/>
              </p14:nvContentPartPr>
              <p14:xfrm>
                <a:off x="2455029" y="4668876"/>
                <a:ext cx="108360" cy="3600"/>
              </p14:xfrm>
            </p:contentPart>
          </mc:Choice>
          <mc:Fallback xmlns="">
            <p:pic>
              <p:nvPicPr>
                <p:cNvPr id="1448" name="Ink 1447">
                  <a:extLst>
                    <a:ext uri="{FF2B5EF4-FFF2-40B4-BE49-F238E27FC236}">
                      <a16:creationId xmlns:a16="http://schemas.microsoft.com/office/drawing/2014/main" id="{553A35FF-3E1A-0E8B-492D-7C6F564BEEDA}"/>
                    </a:ext>
                  </a:extLst>
                </p:cNvPr>
                <p:cNvPicPr/>
                <p:nvPr/>
              </p:nvPicPr>
              <p:blipFill>
                <a:blip r:embed="rId2736"/>
                <a:stretch>
                  <a:fillRect/>
                </a:stretch>
              </p:blipFill>
              <p:spPr>
                <a:xfrm>
                  <a:off x="2392389" y="4605876"/>
                  <a:ext cx="234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7">
              <p14:nvContentPartPr>
                <p14:cNvPr id="1450" name="Ink 1449">
                  <a:extLst>
                    <a:ext uri="{FF2B5EF4-FFF2-40B4-BE49-F238E27FC236}">
                      <a16:creationId xmlns:a16="http://schemas.microsoft.com/office/drawing/2014/main" id="{62CE61FB-B8B0-B8F5-7677-9B0300CA8956}"/>
                    </a:ext>
                  </a:extLst>
                </p14:cNvPr>
                <p14:cNvContentPartPr/>
                <p14:nvPr/>
              </p14:nvContentPartPr>
              <p14:xfrm>
                <a:off x="2773629" y="4592556"/>
                <a:ext cx="141120" cy="6480"/>
              </p14:xfrm>
            </p:contentPart>
          </mc:Choice>
          <mc:Fallback xmlns="">
            <p:pic>
              <p:nvPicPr>
                <p:cNvPr id="1450" name="Ink 1449">
                  <a:extLst>
                    <a:ext uri="{FF2B5EF4-FFF2-40B4-BE49-F238E27FC236}">
                      <a16:creationId xmlns:a16="http://schemas.microsoft.com/office/drawing/2014/main" id="{62CE61FB-B8B0-B8F5-7677-9B0300CA8956}"/>
                    </a:ext>
                  </a:extLst>
                </p:cNvPr>
                <p:cNvPicPr/>
                <p:nvPr/>
              </p:nvPicPr>
              <p:blipFill>
                <a:blip r:embed="rId2738"/>
                <a:stretch>
                  <a:fillRect/>
                </a:stretch>
              </p:blipFill>
              <p:spPr>
                <a:xfrm>
                  <a:off x="2710989" y="4529916"/>
                  <a:ext cx="266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9">
              <p14:nvContentPartPr>
                <p14:cNvPr id="1451" name="Ink 1450">
                  <a:extLst>
                    <a:ext uri="{FF2B5EF4-FFF2-40B4-BE49-F238E27FC236}">
                      <a16:creationId xmlns:a16="http://schemas.microsoft.com/office/drawing/2014/main" id="{CBAD8B08-84B2-0B68-AB8E-44505119AE51}"/>
                    </a:ext>
                  </a:extLst>
                </p14:cNvPr>
                <p14:cNvContentPartPr/>
                <p14:nvPr/>
              </p14:nvContentPartPr>
              <p14:xfrm>
                <a:off x="2829429" y="4587876"/>
                <a:ext cx="628920" cy="36000"/>
              </p14:xfrm>
            </p:contentPart>
          </mc:Choice>
          <mc:Fallback xmlns="">
            <p:pic>
              <p:nvPicPr>
                <p:cNvPr id="1451" name="Ink 1450">
                  <a:extLst>
                    <a:ext uri="{FF2B5EF4-FFF2-40B4-BE49-F238E27FC236}">
                      <a16:creationId xmlns:a16="http://schemas.microsoft.com/office/drawing/2014/main" id="{CBAD8B08-84B2-0B68-AB8E-44505119AE51}"/>
                    </a:ext>
                  </a:extLst>
                </p:cNvPr>
                <p:cNvPicPr/>
                <p:nvPr/>
              </p:nvPicPr>
              <p:blipFill>
                <a:blip r:embed="rId2740"/>
                <a:stretch>
                  <a:fillRect/>
                </a:stretch>
              </p:blipFill>
              <p:spPr>
                <a:xfrm>
                  <a:off x="2766789" y="4525236"/>
                  <a:ext cx="7545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1">
              <p14:nvContentPartPr>
                <p14:cNvPr id="1452" name="Ink 1451">
                  <a:extLst>
                    <a:ext uri="{FF2B5EF4-FFF2-40B4-BE49-F238E27FC236}">
                      <a16:creationId xmlns:a16="http://schemas.microsoft.com/office/drawing/2014/main" id="{B2850597-2F41-39C7-3713-270251DE890F}"/>
                    </a:ext>
                  </a:extLst>
                </p14:cNvPr>
                <p14:cNvContentPartPr/>
                <p14:nvPr/>
              </p14:nvContentPartPr>
              <p14:xfrm>
                <a:off x="3011229" y="4560876"/>
                <a:ext cx="679680" cy="30240"/>
              </p14:xfrm>
            </p:contentPart>
          </mc:Choice>
          <mc:Fallback xmlns="">
            <p:pic>
              <p:nvPicPr>
                <p:cNvPr id="1452" name="Ink 1451">
                  <a:extLst>
                    <a:ext uri="{FF2B5EF4-FFF2-40B4-BE49-F238E27FC236}">
                      <a16:creationId xmlns:a16="http://schemas.microsoft.com/office/drawing/2014/main" id="{B2850597-2F41-39C7-3713-270251DE890F}"/>
                    </a:ext>
                  </a:extLst>
                </p:cNvPr>
                <p:cNvPicPr/>
                <p:nvPr/>
              </p:nvPicPr>
              <p:blipFill>
                <a:blip r:embed="rId2742"/>
                <a:stretch>
                  <a:fillRect/>
                </a:stretch>
              </p:blipFill>
              <p:spPr>
                <a:xfrm>
                  <a:off x="2948589" y="4498236"/>
                  <a:ext cx="805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3">
              <p14:nvContentPartPr>
                <p14:cNvPr id="1453" name="Ink 1452">
                  <a:extLst>
                    <a:ext uri="{FF2B5EF4-FFF2-40B4-BE49-F238E27FC236}">
                      <a16:creationId xmlns:a16="http://schemas.microsoft.com/office/drawing/2014/main" id="{B1DB6F8E-1627-D7F1-5FA0-55D66E611189}"/>
                    </a:ext>
                  </a:extLst>
                </p14:cNvPr>
                <p14:cNvContentPartPr/>
                <p14:nvPr/>
              </p14:nvContentPartPr>
              <p14:xfrm>
                <a:off x="2978829" y="4594356"/>
                <a:ext cx="324000" cy="113760"/>
              </p14:xfrm>
            </p:contentPart>
          </mc:Choice>
          <mc:Fallback xmlns="">
            <p:pic>
              <p:nvPicPr>
                <p:cNvPr id="1453" name="Ink 1452">
                  <a:extLst>
                    <a:ext uri="{FF2B5EF4-FFF2-40B4-BE49-F238E27FC236}">
                      <a16:creationId xmlns:a16="http://schemas.microsoft.com/office/drawing/2014/main" id="{B1DB6F8E-1627-D7F1-5FA0-55D66E611189}"/>
                    </a:ext>
                  </a:extLst>
                </p:cNvPr>
                <p:cNvPicPr/>
                <p:nvPr/>
              </p:nvPicPr>
              <p:blipFill>
                <a:blip r:embed="rId2744"/>
                <a:stretch>
                  <a:fillRect/>
                </a:stretch>
              </p:blipFill>
              <p:spPr>
                <a:xfrm>
                  <a:off x="2916189" y="4531716"/>
                  <a:ext cx="4496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5">
              <p14:nvContentPartPr>
                <p14:cNvPr id="1454" name="Ink 1453">
                  <a:extLst>
                    <a:ext uri="{FF2B5EF4-FFF2-40B4-BE49-F238E27FC236}">
                      <a16:creationId xmlns:a16="http://schemas.microsoft.com/office/drawing/2014/main" id="{4A243A28-2132-031D-176D-588CDB44FD3D}"/>
                    </a:ext>
                  </a:extLst>
                </p14:cNvPr>
                <p14:cNvContentPartPr/>
                <p14:nvPr/>
              </p14:nvContentPartPr>
              <p14:xfrm>
                <a:off x="3140109" y="4758156"/>
                <a:ext cx="153000" cy="45000"/>
              </p14:xfrm>
            </p:contentPart>
          </mc:Choice>
          <mc:Fallback xmlns="">
            <p:pic>
              <p:nvPicPr>
                <p:cNvPr id="1454" name="Ink 1453">
                  <a:extLst>
                    <a:ext uri="{FF2B5EF4-FFF2-40B4-BE49-F238E27FC236}">
                      <a16:creationId xmlns:a16="http://schemas.microsoft.com/office/drawing/2014/main" id="{4A243A28-2132-031D-176D-588CDB44FD3D}"/>
                    </a:ext>
                  </a:extLst>
                </p:cNvPr>
                <p:cNvPicPr/>
                <p:nvPr/>
              </p:nvPicPr>
              <p:blipFill>
                <a:blip r:embed="rId2746"/>
                <a:stretch>
                  <a:fillRect/>
                </a:stretch>
              </p:blipFill>
              <p:spPr>
                <a:xfrm>
                  <a:off x="3077109" y="4695156"/>
                  <a:ext cx="278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7">
              <p14:nvContentPartPr>
                <p14:cNvPr id="1455" name="Ink 1454">
                  <a:extLst>
                    <a:ext uri="{FF2B5EF4-FFF2-40B4-BE49-F238E27FC236}">
                      <a16:creationId xmlns:a16="http://schemas.microsoft.com/office/drawing/2014/main" id="{84BBEE95-CD86-25C0-46D4-81A2058C0B18}"/>
                    </a:ext>
                  </a:extLst>
                </p14:cNvPr>
                <p14:cNvContentPartPr/>
                <p14:nvPr/>
              </p14:nvContentPartPr>
              <p14:xfrm>
                <a:off x="3402909" y="4820796"/>
                <a:ext cx="78480" cy="4680"/>
              </p14:xfrm>
            </p:contentPart>
          </mc:Choice>
          <mc:Fallback xmlns="">
            <p:pic>
              <p:nvPicPr>
                <p:cNvPr id="1455" name="Ink 1454">
                  <a:extLst>
                    <a:ext uri="{FF2B5EF4-FFF2-40B4-BE49-F238E27FC236}">
                      <a16:creationId xmlns:a16="http://schemas.microsoft.com/office/drawing/2014/main" id="{84BBEE95-CD86-25C0-46D4-81A2058C0B18}"/>
                    </a:ext>
                  </a:extLst>
                </p:cNvPr>
                <p:cNvPicPr/>
                <p:nvPr/>
              </p:nvPicPr>
              <p:blipFill>
                <a:blip r:embed="rId2748"/>
                <a:stretch>
                  <a:fillRect/>
                </a:stretch>
              </p:blipFill>
              <p:spPr>
                <a:xfrm>
                  <a:off x="3340269" y="4757796"/>
                  <a:ext cx="204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9">
              <p14:nvContentPartPr>
                <p14:cNvPr id="1456" name="Ink 1455">
                  <a:extLst>
                    <a:ext uri="{FF2B5EF4-FFF2-40B4-BE49-F238E27FC236}">
                      <a16:creationId xmlns:a16="http://schemas.microsoft.com/office/drawing/2014/main" id="{3953056B-FD2F-0C92-17A9-B83CA1483748}"/>
                    </a:ext>
                  </a:extLst>
                </p14:cNvPr>
                <p14:cNvContentPartPr/>
                <p14:nvPr/>
              </p14:nvContentPartPr>
              <p14:xfrm>
                <a:off x="3285189" y="4898916"/>
                <a:ext cx="3960" cy="8280"/>
              </p14:xfrm>
            </p:contentPart>
          </mc:Choice>
          <mc:Fallback xmlns="">
            <p:pic>
              <p:nvPicPr>
                <p:cNvPr id="1456" name="Ink 1455">
                  <a:extLst>
                    <a:ext uri="{FF2B5EF4-FFF2-40B4-BE49-F238E27FC236}">
                      <a16:creationId xmlns:a16="http://schemas.microsoft.com/office/drawing/2014/main" id="{3953056B-FD2F-0C92-17A9-B83CA1483748}"/>
                    </a:ext>
                  </a:extLst>
                </p:cNvPr>
                <p:cNvPicPr/>
                <p:nvPr/>
              </p:nvPicPr>
              <p:blipFill>
                <a:blip r:embed="rId2750"/>
                <a:stretch>
                  <a:fillRect/>
                </a:stretch>
              </p:blipFill>
              <p:spPr>
                <a:xfrm>
                  <a:off x="3222189" y="4835916"/>
                  <a:ext cx="129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1">
              <p14:nvContentPartPr>
                <p14:cNvPr id="1457" name="Ink 1456">
                  <a:extLst>
                    <a:ext uri="{FF2B5EF4-FFF2-40B4-BE49-F238E27FC236}">
                      <a16:creationId xmlns:a16="http://schemas.microsoft.com/office/drawing/2014/main" id="{66EBFD48-F70B-E79E-B6D7-C62C4BF675FF}"/>
                    </a:ext>
                  </a:extLst>
                </p14:cNvPr>
                <p14:cNvContentPartPr/>
                <p14:nvPr/>
              </p14:nvContentPartPr>
              <p14:xfrm>
                <a:off x="3156309" y="4939236"/>
                <a:ext cx="41760" cy="10800"/>
              </p14:xfrm>
            </p:contentPart>
          </mc:Choice>
          <mc:Fallback xmlns="">
            <p:pic>
              <p:nvPicPr>
                <p:cNvPr id="1457" name="Ink 1456">
                  <a:extLst>
                    <a:ext uri="{FF2B5EF4-FFF2-40B4-BE49-F238E27FC236}">
                      <a16:creationId xmlns:a16="http://schemas.microsoft.com/office/drawing/2014/main" id="{66EBFD48-F70B-E79E-B6D7-C62C4BF675FF}"/>
                    </a:ext>
                  </a:extLst>
                </p:cNvPr>
                <p:cNvPicPr/>
                <p:nvPr/>
              </p:nvPicPr>
              <p:blipFill>
                <a:blip r:embed="rId2752"/>
                <a:stretch>
                  <a:fillRect/>
                </a:stretch>
              </p:blipFill>
              <p:spPr>
                <a:xfrm>
                  <a:off x="3093309" y="4876236"/>
                  <a:ext cx="167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3">
              <p14:nvContentPartPr>
                <p14:cNvPr id="1458" name="Ink 1457">
                  <a:extLst>
                    <a:ext uri="{FF2B5EF4-FFF2-40B4-BE49-F238E27FC236}">
                      <a16:creationId xmlns:a16="http://schemas.microsoft.com/office/drawing/2014/main" id="{8E8F91E2-84C8-313E-F282-CFD301888D07}"/>
                    </a:ext>
                  </a:extLst>
                </p14:cNvPr>
                <p14:cNvContentPartPr/>
                <p14:nvPr/>
              </p14:nvContentPartPr>
              <p14:xfrm>
                <a:off x="3047949" y="4969476"/>
                <a:ext cx="277200" cy="53640"/>
              </p14:xfrm>
            </p:contentPart>
          </mc:Choice>
          <mc:Fallback xmlns="">
            <p:pic>
              <p:nvPicPr>
                <p:cNvPr id="1458" name="Ink 1457">
                  <a:extLst>
                    <a:ext uri="{FF2B5EF4-FFF2-40B4-BE49-F238E27FC236}">
                      <a16:creationId xmlns:a16="http://schemas.microsoft.com/office/drawing/2014/main" id="{8E8F91E2-84C8-313E-F282-CFD301888D07}"/>
                    </a:ext>
                  </a:extLst>
                </p:cNvPr>
                <p:cNvPicPr/>
                <p:nvPr/>
              </p:nvPicPr>
              <p:blipFill>
                <a:blip r:embed="rId2754"/>
                <a:stretch>
                  <a:fillRect/>
                </a:stretch>
              </p:blipFill>
              <p:spPr>
                <a:xfrm>
                  <a:off x="2984949" y="4906836"/>
                  <a:ext cx="402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5">
              <p14:nvContentPartPr>
                <p14:cNvPr id="1459" name="Ink 1458">
                  <a:extLst>
                    <a:ext uri="{FF2B5EF4-FFF2-40B4-BE49-F238E27FC236}">
                      <a16:creationId xmlns:a16="http://schemas.microsoft.com/office/drawing/2014/main" id="{3264E304-07EE-8FDE-A8EF-9FF6E18F7892}"/>
                    </a:ext>
                  </a:extLst>
                </p14:cNvPr>
                <p14:cNvContentPartPr/>
                <p14:nvPr/>
              </p14:nvContentPartPr>
              <p14:xfrm>
                <a:off x="3141189" y="5009076"/>
                <a:ext cx="155520" cy="116280"/>
              </p14:xfrm>
            </p:contentPart>
          </mc:Choice>
          <mc:Fallback xmlns="">
            <p:pic>
              <p:nvPicPr>
                <p:cNvPr id="1459" name="Ink 1458">
                  <a:extLst>
                    <a:ext uri="{FF2B5EF4-FFF2-40B4-BE49-F238E27FC236}">
                      <a16:creationId xmlns:a16="http://schemas.microsoft.com/office/drawing/2014/main" id="{3264E304-07EE-8FDE-A8EF-9FF6E18F7892}"/>
                    </a:ext>
                  </a:extLst>
                </p:cNvPr>
                <p:cNvPicPr/>
                <p:nvPr/>
              </p:nvPicPr>
              <p:blipFill>
                <a:blip r:embed="rId2756"/>
                <a:stretch>
                  <a:fillRect/>
                </a:stretch>
              </p:blipFill>
              <p:spPr>
                <a:xfrm>
                  <a:off x="3078549" y="4946436"/>
                  <a:ext cx="281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7">
              <p14:nvContentPartPr>
                <p14:cNvPr id="1460" name="Ink 1459">
                  <a:extLst>
                    <a:ext uri="{FF2B5EF4-FFF2-40B4-BE49-F238E27FC236}">
                      <a16:creationId xmlns:a16="http://schemas.microsoft.com/office/drawing/2014/main" id="{25AA6BDA-8D49-1BE4-FB87-C013A6CA6364}"/>
                    </a:ext>
                  </a:extLst>
                </p14:cNvPr>
                <p14:cNvContentPartPr/>
                <p14:nvPr/>
              </p14:nvContentPartPr>
              <p14:xfrm>
                <a:off x="3354669" y="5143716"/>
                <a:ext cx="132480" cy="69120"/>
              </p14:xfrm>
            </p:contentPart>
          </mc:Choice>
          <mc:Fallback xmlns="">
            <p:pic>
              <p:nvPicPr>
                <p:cNvPr id="1460" name="Ink 1459">
                  <a:extLst>
                    <a:ext uri="{FF2B5EF4-FFF2-40B4-BE49-F238E27FC236}">
                      <a16:creationId xmlns:a16="http://schemas.microsoft.com/office/drawing/2014/main" id="{25AA6BDA-8D49-1BE4-FB87-C013A6CA6364}"/>
                    </a:ext>
                  </a:extLst>
                </p:cNvPr>
                <p:cNvPicPr/>
                <p:nvPr/>
              </p:nvPicPr>
              <p:blipFill>
                <a:blip r:embed="rId2758"/>
                <a:stretch>
                  <a:fillRect/>
                </a:stretch>
              </p:blipFill>
              <p:spPr>
                <a:xfrm>
                  <a:off x="3291669" y="5080716"/>
                  <a:ext cx="258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9">
              <p14:nvContentPartPr>
                <p14:cNvPr id="1461" name="Ink 1460">
                  <a:extLst>
                    <a:ext uri="{FF2B5EF4-FFF2-40B4-BE49-F238E27FC236}">
                      <a16:creationId xmlns:a16="http://schemas.microsoft.com/office/drawing/2014/main" id="{496771C2-B554-6BD8-BDA7-9EEBF6EE5E34}"/>
                    </a:ext>
                  </a:extLst>
                </p14:cNvPr>
                <p14:cNvContentPartPr/>
                <p14:nvPr/>
              </p14:nvContentPartPr>
              <p14:xfrm>
                <a:off x="3133989" y="5261436"/>
                <a:ext cx="43200" cy="23760"/>
              </p14:xfrm>
            </p:contentPart>
          </mc:Choice>
          <mc:Fallback xmlns="">
            <p:pic>
              <p:nvPicPr>
                <p:cNvPr id="1461" name="Ink 1460">
                  <a:extLst>
                    <a:ext uri="{FF2B5EF4-FFF2-40B4-BE49-F238E27FC236}">
                      <a16:creationId xmlns:a16="http://schemas.microsoft.com/office/drawing/2014/main" id="{496771C2-B554-6BD8-BDA7-9EEBF6EE5E34}"/>
                    </a:ext>
                  </a:extLst>
                </p:cNvPr>
                <p:cNvPicPr/>
                <p:nvPr/>
              </p:nvPicPr>
              <p:blipFill>
                <a:blip r:embed="rId2760"/>
                <a:stretch>
                  <a:fillRect/>
                </a:stretch>
              </p:blipFill>
              <p:spPr>
                <a:xfrm>
                  <a:off x="3070989" y="5198796"/>
                  <a:ext cx="168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1">
              <p14:nvContentPartPr>
                <p14:cNvPr id="1462" name="Ink 1461">
                  <a:extLst>
                    <a:ext uri="{FF2B5EF4-FFF2-40B4-BE49-F238E27FC236}">
                      <a16:creationId xmlns:a16="http://schemas.microsoft.com/office/drawing/2014/main" id="{3091013F-9DC6-36F8-BEB8-090A48C5B3FF}"/>
                    </a:ext>
                  </a:extLst>
                </p14:cNvPr>
                <p14:cNvContentPartPr/>
                <p14:nvPr/>
              </p14:nvContentPartPr>
              <p14:xfrm>
                <a:off x="3230469" y="5280156"/>
                <a:ext cx="83880" cy="59760"/>
              </p14:xfrm>
            </p:contentPart>
          </mc:Choice>
          <mc:Fallback xmlns="">
            <p:pic>
              <p:nvPicPr>
                <p:cNvPr id="1462" name="Ink 1461">
                  <a:extLst>
                    <a:ext uri="{FF2B5EF4-FFF2-40B4-BE49-F238E27FC236}">
                      <a16:creationId xmlns:a16="http://schemas.microsoft.com/office/drawing/2014/main" id="{3091013F-9DC6-36F8-BEB8-090A48C5B3FF}"/>
                    </a:ext>
                  </a:extLst>
                </p:cNvPr>
                <p:cNvPicPr/>
                <p:nvPr/>
              </p:nvPicPr>
              <p:blipFill>
                <a:blip r:embed="rId2762"/>
                <a:stretch>
                  <a:fillRect/>
                </a:stretch>
              </p:blipFill>
              <p:spPr>
                <a:xfrm>
                  <a:off x="3167829" y="5217156"/>
                  <a:ext cx="209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3">
              <p14:nvContentPartPr>
                <p14:cNvPr id="1463" name="Ink 1462">
                  <a:extLst>
                    <a:ext uri="{FF2B5EF4-FFF2-40B4-BE49-F238E27FC236}">
                      <a16:creationId xmlns:a16="http://schemas.microsoft.com/office/drawing/2014/main" id="{F52DAD37-9C80-A261-BA07-EC078467A77C}"/>
                    </a:ext>
                  </a:extLst>
                </p14:cNvPr>
                <p14:cNvContentPartPr/>
                <p14:nvPr/>
              </p14:nvContentPartPr>
              <p14:xfrm>
                <a:off x="3178989" y="5404716"/>
                <a:ext cx="32760" cy="54360"/>
              </p14:xfrm>
            </p:contentPart>
          </mc:Choice>
          <mc:Fallback xmlns="">
            <p:pic>
              <p:nvPicPr>
                <p:cNvPr id="1463" name="Ink 1462">
                  <a:extLst>
                    <a:ext uri="{FF2B5EF4-FFF2-40B4-BE49-F238E27FC236}">
                      <a16:creationId xmlns:a16="http://schemas.microsoft.com/office/drawing/2014/main" id="{F52DAD37-9C80-A261-BA07-EC078467A77C}"/>
                    </a:ext>
                  </a:extLst>
                </p:cNvPr>
                <p:cNvPicPr/>
                <p:nvPr/>
              </p:nvPicPr>
              <p:blipFill>
                <a:blip r:embed="rId2764"/>
                <a:stretch>
                  <a:fillRect/>
                </a:stretch>
              </p:blipFill>
              <p:spPr>
                <a:xfrm>
                  <a:off x="3116349" y="5341716"/>
                  <a:ext cx="158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5">
              <p14:nvContentPartPr>
                <p14:cNvPr id="1464" name="Ink 1463">
                  <a:extLst>
                    <a:ext uri="{FF2B5EF4-FFF2-40B4-BE49-F238E27FC236}">
                      <a16:creationId xmlns:a16="http://schemas.microsoft.com/office/drawing/2014/main" id="{E594E8F1-4BDC-93A9-102F-2787AAA98ED6}"/>
                    </a:ext>
                  </a:extLst>
                </p14:cNvPr>
                <p14:cNvContentPartPr/>
                <p14:nvPr/>
              </p14:nvContentPartPr>
              <p14:xfrm>
                <a:off x="3202029" y="5597676"/>
                <a:ext cx="33120" cy="52560"/>
              </p14:xfrm>
            </p:contentPart>
          </mc:Choice>
          <mc:Fallback xmlns="">
            <p:pic>
              <p:nvPicPr>
                <p:cNvPr id="1464" name="Ink 1463">
                  <a:extLst>
                    <a:ext uri="{FF2B5EF4-FFF2-40B4-BE49-F238E27FC236}">
                      <a16:creationId xmlns:a16="http://schemas.microsoft.com/office/drawing/2014/main" id="{E594E8F1-4BDC-93A9-102F-2787AAA98ED6}"/>
                    </a:ext>
                  </a:extLst>
                </p:cNvPr>
                <p:cNvPicPr/>
                <p:nvPr/>
              </p:nvPicPr>
              <p:blipFill>
                <a:blip r:embed="rId2766"/>
                <a:stretch>
                  <a:fillRect/>
                </a:stretch>
              </p:blipFill>
              <p:spPr>
                <a:xfrm>
                  <a:off x="3139389" y="5534676"/>
                  <a:ext cx="158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7">
              <p14:nvContentPartPr>
                <p14:cNvPr id="1466" name="Ink 1465">
                  <a:extLst>
                    <a:ext uri="{FF2B5EF4-FFF2-40B4-BE49-F238E27FC236}">
                      <a16:creationId xmlns:a16="http://schemas.microsoft.com/office/drawing/2014/main" id="{D70353EA-31A9-78AC-3BFD-7670618A9DC9}"/>
                    </a:ext>
                  </a:extLst>
                </p14:cNvPr>
                <p14:cNvContentPartPr/>
                <p14:nvPr/>
              </p14:nvContentPartPr>
              <p14:xfrm>
                <a:off x="3324789" y="4813236"/>
                <a:ext cx="407160" cy="111240"/>
              </p14:xfrm>
            </p:contentPart>
          </mc:Choice>
          <mc:Fallback xmlns="">
            <p:pic>
              <p:nvPicPr>
                <p:cNvPr id="1466" name="Ink 1465">
                  <a:extLst>
                    <a:ext uri="{FF2B5EF4-FFF2-40B4-BE49-F238E27FC236}">
                      <a16:creationId xmlns:a16="http://schemas.microsoft.com/office/drawing/2014/main" id="{D70353EA-31A9-78AC-3BFD-7670618A9DC9}"/>
                    </a:ext>
                  </a:extLst>
                </p:cNvPr>
                <p:cNvPicPr/>
                <p:nvPr/>
              </p:nvPicPr>
              <p:blipFill>
                <a:blip r:embed="rId2768"/>
                <a:stretch>
                  <a:fillRect/>
                </a:stretch>
              </p:blipFill>
              <p:spPr>
                <a:xfrm>
                  <a:off x="3262149" y="4750596"/>
                  <a:ext cx="532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9">
              <p14:nvContentPartPr>
                <p14:cNvPr id="1467" name="Ink 1466">
                  <a:extLst>
                    <a:ext uri="{FF2B5EF4-FFF2-40B4-BE49-F238E27FC236}">
                      <a16:creationId xmlns:a16="http://schemas.microsoft.com/office/drawing/2014/main" id="{1AB4B779-40AF-341E-9C50-EEB3AC8DCD58}"/>
                    </a:ext>
                  </a:extLst>
                </p14:cNvPr>
                <p14:cNvContentPartPr/>
                <p14:nvPr/>
              </p14:nvContentPartPr>
              <p14:xfrm>
                <a:off x="3383109" y="4974516"/>
                <a:ext cx="59760" cy="51120"/>
              </p14:xfrm>
            </p:contentPart>
          </mc:Choice>
          <mc:Fallback xmlns="">
            <p:pic>
              <p:nvPicPr>
                <p:cNvPr id="1467" name="Ink 1466">
                  <a:extLst>
                    <a:ext uri="{FF2B5EF4-FFF2-40B4-BE49-F238E27FC236}">
                      <a16:creationId xmlns:a16="http://schemas.microsoft.com/office/drawing/2014/main" id="{1AB4B779-40AF-341E-9C50-EEB3AC8DCD58}"/>
                    </a:ext>
                  </a:extLst>
                </p:cNvPr>
                <p:cNvPicPr/>
                <p:nvPr/>
              </p:nvPicPr>
              <p:blipFill>
                <a:blip r:embed="rId2770"/>
                <a:stretch>
                  <a:fillRect/>
                </a:stretch>
              </p:blipFill>
              <p:spPr>
                <a:xfrm>
                  <a:off x="3320469" y="4911516"/>
                  <a:ext cx="185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1">
              <p14:nvContentPartPr>
                <p14:cNvPr id="1468" name="Ink 1467">
                  <a:extLst>
                    <a:ext uri="{FF2B5EF4-FFF2-40B4-BE49-F238E27FC236}">
                      <a16:creationId xmlns:a16="http://schemas.microsoft.com/office/drawing/2014/main" id="{FD9C6784-F27C-4529-97AE-23CF483C43E9}"/>
                    </a:ext>
                  </a:extLst>
                </p14:cNvPr>
                <p14:cNvContentPartPr/>
                <p14:nvPr/>
              </p14:nvContentPartPr>
              <p14:xfrm>
                <a:off x="3424509" y="5184756"/>
                <a:ext cx="20880" cy="7200"/>
              </p14:xfrm>
            </p:contentPart>
          </mc:Choice>
          <mc:Fallback xmlns="">
            <p:pic>
              <p:nvPicPr>
                <p:cNvPr id="1468" name="Ink 1467">
                  <a:extLst>
                    <a:ext uri="{FF2B5EF4-FFF2-40B4-BE49-F238E27FC236}">
                      <a16:creationId xmlns:a16="http://schemas.microsoft.com/office/drawing/2014/main" id="{FD9C6784-F27C-4529-97AE-23CF483C43E9}"/>
                    </a:ext>
                  </a:extLst>
                </p:cNvPr>
                <p:cNvPicPr/>
                <p:nvPr/>
              </p:nvPicPr>
              <p:blipFill>
                <a:blip r:embed="rId2772"/>
                <a:stretch>
                  <a:fillRect/>
                </a:stretch>
              </p:blipFill>
              <p:spPr>
                <a:xfrm>
                  <a:off x="3361869" y="5121756"/>
                  <a:ext cx="146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3">
              <p14:nvContentPartPr>
                <p14:cNvPr id="1469" name="Ink 1468">
                  <a:extLst>
                    <a:ext uri="{FF2B5EF4-FFF2-40B4-BE49-F238E27FC236}">
                      <a16:creationId xmlns:a16="http://schemas.microsoft.com/office/drawing/2014/main" id="{C370712A-5D7F-BCD7-6CEB-AB1415B6CDC9}"/>
                    </a:ext>
                  </a:extLst>
                </p14:cNvPr>
                <p14:cNvContentPartPr/>
                <p14:nvPr/>
              </p14:nvContentPartPr>
              <p14:xfrm>
                <a:off x="3210309" y="5115996"/>
                <a:ext cx="46080" cy="4680"/>
              </p14:xfrm>
            </p:contentPart>
          </mc:Choice>
          <mc:Fallback xmlns="">
            <p:pic>
              <p:nvPicPr>
                <p:cNvPr id="1469" name="Ink 1468">
                  <a:extLst>
                    <a:ext uri="{FF2B5EF4-FFF2-40B4-BE49-F238E27FC236}">
                      <a16:creationId xmlns:a16="http://schemas.microsoft.com/office/drawing/2014/main" id="{C370712A-5D7F-BCD7-6CEB-AB1415B6CDC9}"/>
                    </a:ext>
                  </a:extLst>
                </p:cNvPr>
                <p:cNvPicPr/>
                <p:nvPr/>
              </p:nvPicPr>
              <p:blipFill>
                <a:blip r:embed="rId2774"/>
                <a:stretch>
                  <a:fillRect/>
                </a:stretch>
              </p:blipFill>
              <p:spPr>
                <a:xfrm>
                  <a:off x="3147309" y="5052996"/>
                  <a:ext cx="171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5">
              <p14:nvContentPartPr>
                <p14:cNvPr id="1470" name="Ink 1469">
                  <a:extLst>
                    <a:ext uri="{FF2B5EF4-FFF2-40B4-BE49-F238E27FC236}">
                      <a16:creationId xmlns:a16="http://schemas.microsoft.com/office/drawing/2014/main" id="{8708D95E-2444-2EE9-40E4-A63DA1214033}"/>
                    </a:ext>
                  </a:extLst>
                </p14:cNvPr>
                <p14:cNvContentPartPr/>
                <p14:nvPr/>
              </p14:nvContentPartPr>
              <p14:xfrm>
                <a:off x="3098709" y="5087196"/>
                <a:ext cx="429840" cy="41760"/>
              </p14:xfrm>
            </p:contentPart>
          </mc:Choice>
          <mc:Fallback xmlns="">
            <p:pic>
              <p:nvPicPr>
                <p:cNvPr id="1470" name="Ink 1469">
                  <a:extLst>
                    <a:ext uri="{FF2B5EF4-FFF2-40B4-BE49-F238E27FC236}">
                      <a16:creationId xmlns:a16="http://schemas.microsoft.com/office/drawing/2014/main" id="{8708D95E-2444-2EE9-40E4-A63DA1214033}"/>
                    </a:ext>
                  </a:extLst>
                </p:cNvPr>
                <p:cNvPicPr/>
                <p:nvPr/>
              </p:nvPicPr>
              <p:blipFill>
                <a:blip r:embed="rId2776"/>
                <a:stretch>
                  <a:fillRect/>
                </a:stretch>
              </p:blipFill>
              <p:spPr>
                <a:xfrm>
                  <a:off x="3035709" y="5024556"/>
                  <a:ext cx="555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7">
              <p14:nvContentPartPr>
                <p14:cNvPr id="1471" name="Ink 1470">
                  <a:extLst>
                    <a:ext uri="{FF2B5EF4-FFF2-40B4-BE49-F238E27FC236}">
                      <a16:creationId xmlns:a16="http://schemas.microsoft.com/office/drawing/2014/main" id="{6A046BD6-236E-7C22-098C-9F67D07358E6}"/>
                    </a:ext>
                  </a:extLst>
                </p14:cNvPr>
                <p14:cNvContentPartPr/>
                <p14:nvPr/>
              </p14:nvContentPartPr>
              <p14:xfrm>
                <a:off x="3090429" y="5134356"/>
                <a:ext cx="221760" cy="59760"/>
              </p14:xfrm>
            </p:contentPart>
          </mc:Choice>
          <mc:Fallback xmlns="">
            <p:pic>
              <p:nvPicPr>
                <p:cNvPr id="1471" name="Ink 1470">
                  <a:extLst>
                    <a:ext uri="{FF2B5EF4-FFF2-40B4-BE49-F238E27FC236}">
                      <a16:creationId xmlns:a16="http://schemas.microsoft.com/office/drawing/2014/main" id="{6A046BD6-236E-7C22-098C-9F67D07358E6}"/>
                    </a:ext>
                  </a:extLst>
                </p:cNvPr>
                <p:cNvPicPr/>
                <p:nvPr/>
              </p:nvPicPr>
              <p:blipFill>
                <a:blip r:embed="rId2778"/>
                <a:stretch>
                  <a:fillRect/>
                </a:stretch>
              </p:blipFill>
              <p:spPr>
                <a:xfrm>
                  <a:off x="3027789" y="5071716"/>
                  <a:ext cx="347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9">
              <p14:nvContentPartPr>
                <p14:cNvPr id="1472" name="Ink 1471">
                  <a:extLst>
                    <a:ext uri="{FF2B5EF4-FFF2-40B4-BE49-F238E27FC236}">
                      <a16:creationId xmlns:a16="http://schemas.microsoft.com/office/drawing/2014/main" id="{FEACDDA3-E243-3B98-6262-4A691465B1D1}"/>
                    </a:ext>
                  </a:extLst>
                </p14:cNvPr>
                <p14:cNvContentPartPr/>
                <p14:nvPr/>
              </p14:nvContentPartPr>
              <p14:xfrm>
                <a:off x="3310029" y="5276916"/>
                <a:ext cx="110160" cy="38160"/>
              </p14:xfrm>
            </p:contentPart>
          </mc:Choice>
          <mc:Fallback xmlns="">
            <p:pic>
              <p:nvPicPr>
                <p:cNvPr id="1472" name="Ink 1471">
                  <a:extLst>
                    <a:ext uri="{FF2B5EF4-FFF2-40B4-BE49-F238E27FC236}">
                      <a16:creationId xmlns:a16="http://schemas.microsoft.com/office/drawing/2014/main" id="{FEACDDA3-E243-3B98-6262-4A691465B1D1}"/>
                    </a:ext>
                  </a:extLst>
                </p:cNvPr>
                <p:cNvPicPr/>
                <p:nvPr/>
              </p:nvPicPr>
              <p:blipFill>
                <a:blip r:embed="rId2780"/>
                <a:stretch>
                  <a:fillRect/>
                </a:stretch>
              </p:blipFill>
              <p:spPr>
                <a:xfrm>
                  <a:off x="3247029" y="5214276"/>
                  <a:ext cx="235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1">
              <p14:nvContentPartPr>
                <p14:cNvPr id="1473" name="Ink 1472">
                  <a:extLst>
                    <a:ext uri="{FF2B5EF4-FFF2-40B4-BE49-F238E27FC236}">
                      <a16:creationId xmlns:a16="http://schemas.microsoft.com/office/drawing/2014/main" id="{55CB93BE-7934-440C-2461-C404593E21F7}"/>
                    </a:ext>
                  </a:extLst>
                </p14:cNvPr>
                <p14:cNvContentPartPr/>
                <p14:nvPr/>
              </p14:nvContentPartPr>
              <p14:xfrm>
                <a:off x="3442149" y="5383476"/>
                <a:ext cx="5400" cy="14760"/>
              </p14:xfrm>
            </p:contentPart>
          </mc:Choice>
          <mc:Fallback xmlns="">
            <p:pic>
              <p:nvPicPr>
                <p:cNvPr id="1473" name="Ink 1472">
                  <a:extLst>
                    <a:ext uri="{FF2B5EF4-FFF2-40B4-BE49-F238E27FC236}">
                      <a16:creationId xmlns:a16="http://schemas.microsoft.com/office/drawing/2014/main" id="{55CB93BE-7934-440C-2461-C404593E21F7}"/>
                    </a:ext>
                  </a:extLst>
                </p:cNvPr>
                <p:cNvPicPr/>
                <p:nvPr/>
              </p:nvPicPr>
              <p:blipFill>
                <a:blip r:embed="rId2782"/>
                <a:stretch>
                  <a:fillRect/>
                </a:stretch>
              </p:blipFill>
              <p:spPr>
                <a:xfrm>
                  <a:off x="3379149" y="5320836"/>
                  <a:ext cx="131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3">
              <p14:nvContentPartPr>
                <p14:cNvPr id="1474" name="Ink 1473">
                  <a:extLst>
                    <a:ext uri="{FF2B5EF4-FFF2-40B4-BE49-F238E27FC236}">
                      <a16:creationId xmlns:a16="http://schemas.microsoft.com/office/drawing/2014/main" id="{56FD32ED-A167-9E0E-9648-E4CA02FE719A}"/>
                    </a:ext>
                  </a:extLst>
                </p14:cNvPr>
                <p14:cNvContentPartPr/>
                <p14:nvPr/>
              </p14:nvContentPartPr>
              <p14:xfrm>
                <a:off x="3339549" y="5490396"/>
                <a:ext cx="19440" cy="15120"/>
              </p14:xfrm>
            </p:contentPart>
          </mc:Choice>
          <mc:Fallback xmlns="">
            <p:pic>
              <p:nvPicPr>
                <p:cNvPr id="1474" name="Ink 1473">
                  <a:extLst>
                    <a:ext uri="{FF2B5EF4-FFF2-40B4-BE49-F238E27FC236}">
                      <a16:creationId xmlns:a16="http://schemas.microsoft.com/office/drawing/2014/main" id="{56FD32ED-A167-9E0E-9648-E4CA02FE719A}"/>
                    </a:ext>
                  </a:extLst>
                </p:cNvPr>
                <p:cNvPicPr/>
                <p:nvPr/>
              </p:nvPicPr>
              <p:blipFill>
                <a:blip r:embed="rId2784"/>
                <a:stretch>
                  <a:fillRect/>
                </a:stretch>
              </p:blipFill>
              <p:spPr>
                <a:xfrm>
                  <a:off x="3276909" y="5427396"/>
                  <a:ext cx="145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5">
              <p14:nvContentPartPr>
                <p14:cNvPr id="1476" name="Ink 1475">
                  <a:extLst>
                    <a:ext uri="{FF2B5EF4-FFF2-40B4-BE49-F238E27FC236}">
                      <a16:creationId xmlns:a16="http://schemas.microsoft.com/office/drawing/2014/main" id="{E7CA8296-69B4-711E-A7F8-5250E54B49B9}"/>
                    </a:ext>
                  </a:extLst>
                </p14:cNvPr>
                <p14:cNvContentPartPr/>
                <p14:nvPr/>
              </p14:nvContentPartPr>
              <p14:xfrm>
                <a:off x="3396069" y="4630716"/>
                <a:ext cx="415080" cy="35640"/>
              </p14:xfrm>
            </p:contentPart>
          </mc:Choice>
          <mc:Fallback xmlns="">
            <p:pic>
              <p:nvPicPr>
                <p:cNvPr id="1476" name="Ink 1475">
                  <a:extLst>
                    <a:ext uri="{FF2B5EF4-FFF2-40B4-BE49-F238E27FC236}">
                      <a16:creationId xmlns:a16="http://schemas.microsoft.com/office/drawing/2014/main" id="{E7CA8296-69B4-711E-A7F8-5250E54B49B9}"/>
                    </a:ext>
                  </a:extLst>
                </p:cNvPr>
                <p:cNvPicPr/>
                <p:nvPr/>
              </p:nvPicPr>
              <p:blipFill>
                <a:blip r:embed="rId2786"/>
                <a:stretch>
                  <a:fillRect/>
                </a:stretch>
              </p:blipFill>
              <p:spPr>
                <a:xfrm>
                  <a:off x="3333429" y="4567716"/>
                  <a:ext cx="540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7">
              <p14:nvContentPartPr>
                <p14:cNvPr id="1477" name="Ink 1476">
                  <a:extLst>
                    <a:ext uri="{FF2B5EF4-FFF2-40B4-BE49-F238E27FC236}">
                      <a16:creationId xmlns:a16="http://schemas.microsoft.com/office/drawing/2014/main" id="{6361B993-BB03-6FB3-3CBC-0A483CEA386C}"/>
                    </a:ext>
                  </a:extLst>
                </p14:cNvPr>
                <p14:cNvContentPartPr/>
                <p14:nvPr/>
              </p14:nvContentPartPr>
              <p14:xfrm>
                <a:off x="3645909" y="4585716"/>
                <a:ext cx="29520" cy="21600"/>
              </p14:xfrm>
            </p:contentPart>
          </mc:Choice>
          <mc:Fallback xmlns="">
            <p:pic>
              <p:nvPicPr>
                <p:cNvPr id="1477" name="Ink 1476">
                  <a:extLst>
                    <a:ext uri="{FF2B5EF4-FFF2-40B4-BE49-F238E27FC236}">
                      <a16:creationId xmlns:a16="http://schemas.microsoft.com/office/drawing/2014/main" id="{6361B993-BB03-6FB3-3CBC-0A483CEA386C}"/>
                    </a:ext>
                  </a:extLst>
                </p:cNvPr>
                <p:cNvPicPr/>
                <p:nvPr/>
              </p:nvPicPr>
              <p:blipFill>
                <a:blip r:embed="rId2788"/>
                <a:stretch>
                  <a:fillRect/>
                </a:stretch>
              </p:blipFill>
              <p:spPr>
                <a:xfrm>
                  <a:off x="3583269" y="4523076"/>
                  <a:ext cx="155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9">
              <p14:nvContentPartPr>
                <p14:cNvPr id="1478" name="Ink 1477">
                  <a:extLst>
                    <a:ext uri="{FF2B5EF4-FFF2-40B4-BE49-F238E27FC236}">
                      <a16:creationId xmlns:a16="http://schemas.microsoft.com/office/drawing/2014/main" id="{9EB909E9-DD09-B250-4F51-55D20E645DC5}"/>
                    </a:ext>
                  </a:extLst>
                </p14:cNvPr>
                <p14:cNvContentPartPr/>
                <p14:nvPr/>
              </p14:nvContentPartPr>
              <p14:xfrm>
                <a:off x="3314349" y="4691916"/>
                <a:ext cx="364320" cy="57240"/>
              </p14:xfrm>
            </p:contentPart>
          </mc:Choice>
          <mc:Fallback xmlns="">
            <p:pic>
              <p:nvPicPr>
                <p:cNvPr id="1478" name="Ink 1477">
                  <a:extLst>
                    <a:ext uri="{FF2B5EF4-FFF2-40B4-BE49-F238E27FC236}">
                      <a16:creationId xmlns:a16="http://schemas.microsoft.com/office/drawing/2014/main" id="{9EB909E9-DD09-B250-4F51-55D20E645DC5}"/>
                    </a:ext>
                  </a:extLst>
                </p:cNvPr>
                <p:cNvPicPr/>
                <p:nvPr/>
              </p:nvPicPr>
              <p:blipFill>
                <a:blip r:embed="rId2790"/>
                <a:stretch>
                  <a:fillRect/>
                </a:stretch>
              </p:blipFill>
              <p:spPr>
                <a:xfrm>
                  <a:off x="3251349" y="4628916"/>
                  <a:ext cx="489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1">
              <p14:nvContentPartPr>
                <p14:cNvPr id="1479" name="Ink 1478">
                  <a:extLst>
                    <a:ext uri="{FF2B5EF4-FFF2-40B4-BE49-F238E27FC236}">
                      <a16:creationId xmlns:a16="http://schemas.microsoft.com/office/drawing/2014/main" id="{4BD85CCD-6286-A68B-3D52-C01C331BA867}"/>
                    </a:ext>
                  </a:extLst>
                </p14:cNvPr>
                <p14:cNvContentPartPr/>
                <p14:nvPr/>
              </p14:nvContentPartPr>
              <p14:xfrm>
                <a:off x="3601269" y="4780476"/>
                <a:ext cx="36360" cy="21960"/>
              </p14:xfrm>
            </p:contentPart>
          </mc:Choice>
          <mc:Fallback xmlns="">
            <p:pic>
              <p:nvPicPr>
                <p:cNvPr id="1479" name="Ink 1478">
                  <a:extLst>
                    <a:ext uri="{FF2B5EF4-FFF2-40B4-BE49-F238E27FC236}">
                      <a16:creationId xmlns:a16="http://schemas.microsoft.com/office/drawing/2014/main" id="{4BD85CCD-6286-A68B-3D52-C01C331BA867}"/>
                    </a:ext>
                  </a:extLst>
                </p:cNvPr>
                <p:cNvPicPr/>
                <p:nvPr/>
              </p:nvPicPr>
              <p:blipFill>
                <a:blip r:embed="rId2792"/>
                <a:stretch>
                  <a:fillRect/>
                </a:stretch>
              </p:blipFill>
              <p:spPr>
                <a:xfrm>
                  <a:off x="3538629" y="4717476"/>
                  <a:ext cx="162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3">
              <p14:nvContentPartPr>
                <p14:cNvPr id="1480" name="Ink 1479">
                  <a:extLst>
                    <a:ext uri="{FF2B5EF4-FFF2-40B4-BE49-F238E27FC236}">
                      <a16:creationId xmlns:a16="http://schemas.microsoft.com/office/drawing/2014/main" id="{1A2B7FE1-E7F6-0516-3B09-E639C2B35AE1}"/>
                    </a:ext>
                  </a:extLst>
                </p14:cNvPr>
                <p14:cNvContentPartPr/>
                <p14:nvPr/>
              </p14:nvContentPartPr>
              <p14:xfrm>
                <a:off x="3495429" y="4906116"/>
                <a:ext cx="74160" cy="86040"/>
              </p14:xfrm>
            </p:contentPart>
          </mc:Choice>
          <mc:Fallback xmlns="">
            <p:pic>
              <p:nvPicPr>
                <p:cNvPr id="1480" name="Ink 1479">
                  <a:extLst>
                    <a:ext uri="{FF2B5EF4-FFF2-40B4-BE49-F238E27FC236}">
                      <a16:creationId xmlns:a16="http://schemas.microsoft.com/office/drawing/2014/main" id="{1A2B7FE1-E7F6-0516-3B09-E639C2B35AE1}"/>
                    </a:ext>
                  </a:extLst>
                </p:cNvPr>
                <p:cNvPicPr/>
                <p:nvPr/>
              </p:nvPicPr>
              <p:blipFill>
                <a:blip r:embed="rId2794"/>
                <a:stretch>
                  <a:fillRect/>
                </a:stretch>
              </p:blipFill>
              <p:spPr>
                <a:xfrm>
                  <a:off x="3432429" y="4843476"/>
                  <a:ext cx="199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5">
              <p14:nvContentPartPr>
                <p14:cNvPr id="1481" name="Ink 1480">
                  <a:extLst>
                    <a:ext uri="{FF2B5EF4-FFF2-40B4-BE49-F238E27FC236}">
                      <a16:creationId xmlns:a16="http://schemas.microsoft.com/office/drawing/2014/main" id="{D4DBAA6A-D1DF-5767-C93A-1668D2A6A6F9}"/>
                    </a:ext>
                  </a:extLst>
                </p14:cNvPr>
                <p14:cNvContentPartPr/>
                <p14:nvPr/>
              </p14:nvContentPartPr>
              <p14:xfrm>
                <a:off x="3549789" y="5026716"/>
                <a:ext cx="92160" cy="21600"/>
              </p14:xfrm>
            </p:contentPart>
          </mc:Choice>
          <mc:Fallback xmlns="">
            <p:pic>
              <p:nvPicPr>
                <p:cNvPr id="1481" name="Ink 1480">
                  <a:extLst>
                    <a:ext uri="{FF2B5EF4-FFF2-40B4-BE49-F238E27FC236}">
                      <a16:creationId xmlns:a16="http://schemas.microsoft.com/office/drawing/2014/main" id="{D4DBAA6A-D1DF-5767-C93A-1668D2A6A6F9}"/>
                    </a:ext>
                  </a:extLst>
                </p:cNvPr>
                <p:cNvPicPr/>
                <p:nvPr/>
              </p:nvPicPr>
              <p:blipFill>
                <a:blip r:embed="rId2796"/>
                <a:stretch>
                  <a:fillRect/>
                </a:stretch>
              </p:blipFill>
              <p:spPr>
                <a:xfrm>
                  <a:off x="3487149" y="4963716"/>
                  <a:ext cx="217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7">
              <p14:nvContentPartPr>
                <p14:cNvPr id="1482" name="Ink 1481">
                  <a:extLst>
                    <a:ext uri="{FF2B5EF4-FFF2-40B4-BE49-F238E27FC236}">
                      <a16:creationId xmlns:a16="http://schemas.microsoft.com/office/drawing/2014/main" id="{70DECFF9-34A3-1923-EBF0-DCA82A5AA6A2}"/>
                    </a:ext>
                  </a:extLst>
                </p14:cNvPr>
                <p14:cNvContentPartPr/>
                <p14:nvPr/>
              </p14:nvContentPartPr>
              <p14:xfrm>
                <a:off x="3407229" y="5046876"/>
                <a:ext cx="255960" cy="45720"/>
              </p14:xfrm>
            </p:contentPart>
          </mc:Choice>
          <mc:Fallback xmlns="">
            <p:pic>
              <p:nvPicPr>
                <p:cNvPr id="1482" name="Ink 1481">
                  <a:extLst>
                    <a:ext uri="{FF2B5EF4-FFF2-40B4-BE49-F238E27FC236}">
                      <a16:creationId xmlns:a16="http://schemas.microsoft.com/office/drawing/2014/main" id="{70DECFF9-34A3-1923-EBF0-DCA82A5AA6A2}"/>
                    </a:ext>
                  </a:extLst>
                </p:cNvPr>
                <p:cNvPicPr/>
                <p:nvPr/>
              </p:nvPicPr>
              <p:blipFill>
                <a:blip r:embed="rId2798"/>
                <a:stretch>
                  <a:fillRect/>
                </a:stretch>
              </p:blipFill>
              <p:spPr>
                <a:xfrm>
                  <a:off x="3344589" y="4984236"/>
                  <a:ext cx="381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9">
              <p14:nvContentPartPr>
                <p14:cNvPr id="1483" name="Ink 1482">
                  <a:extLst>
                    <a:ext uri="{FF2B5EF4-FFF2-40B4-BE49-F238E27FC236}">
                      <a16:creationId xmlns:a16="http://schemas.microsoft.com/office/drawing/2014/main" id="{CE3E0D35-6BDC-B052-82C8-4CAF5D9FDB1B}"/>
                    </a:ext>
                  </a:extLst>
                </p14:cNvPr>
                <p14:cNvContentPartPr/>
                <p14:nvPr/>
              </p14:nvContentPartPr>
              <p14:xfrm>
                <a:off x="3360069" y="5141196"/>
                <a:ext cx="320760" cy="106920"/>
              </p14:xfrm>
            </p:contentPart>
          </mc:Choice>
          <mc:Fallback xmlns="">
            <p:pic>
              <p:nvPicPr>
                <p:cNvPr id="1483" name="Ink 1482">
                  <a:extLst>
                    <a:ext uri="{FF2B5EF4-FFF2-40B4-BE49-F238E27FC236}">
                      <a16:creationId xmlns:a16="http://schemas.microsoft.com/office/drawing/2014/main" id="{CE3E0D35-6BDC-B052-82C8-4CAF5D9FDB1B}"/>
                    </a:ext>
                  </a:extLst>
                </p:cNvPr>
                <p:cNvPicPr/>
                <p:nvPr/>
              </p:nvPicPr>
              <p:blipFill>
                <a:blip r:embed="rId2800"/>
                <a:stretch>
                  <a:fillRect/>
                </a:stretch>
              </p:blipFill>
              <p:spPr>
                <a:xfrm>
                  <a:off x="3297069" y="5078556"/>
                  <a:ext cx="446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1">
              <p14:nvContentPartPr>
                <p14:cNvPr id="1484" name="Ink 1483">
                  <a:extLst>
                    <a:ext uri="{FF2B5EF4-FFF2-40B4-BE49-F238E27FC236}">
                      <a16:creationId xmlns:a16="http://schemas.microsoft.com/office/drawing/2014/main" id="{0A269C67-5989-9219-34D5-EE05CC2DAE5D}"/>
                    </a:ext>
                  </a:extLst>
                </p14:cNvPr>
                <p14:cNvContentPartPr/>
                <p14:nvPr/>
              </p14:nvContentPartPr>
              <p14:xfrm>
                <a:off x="3175389" y="5264676"/>
                <a:ext cx="354960" cy="166680"/>
              </p14:xfrm>
            </p:contentPart>
          </mc:Choice>
          <mc:Fallback xmlns="">
            <p:pic>
              <p:nvPicPr>
                <p:cNvPr id="1484" name="Ink 1483">
                  <a:extLst>
                    <a:ext uri="{FF2B5EF4-FFF2-40B4-BE49-F238E27FC236}">
                      <a16:creationId xmlns:a16="http://schemas.microsoft.com/office/drawing/2014/main" id="{0A269C67-5989-9219-34D5-EE05CC2DAE5D}"/>
                    </a:ext>
                  </a:extLst>
                </p:cNvPr>
                <p:cNvPicPr/>
                <p:nvPr/>
              </p:nvPicPr>
              <p:blipFill>
                <a:blip r:embed="rId2802"/>
                <a:stretch>
                  <a:fillRect/>
                </a:stretch>
              </p:blipFill>
              <p:spPr>
                <a:xfrm>
                  <a:off x="3112749" y="5201676"/>
                  <a:ext cx="480600" cy="29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5" name="Group 1544">
            <a:extLst>
              <a:ext uri="{FF2B5EF4-FFF2-40B4-BE49-F238E27FC236}">
                <a16:creationId xmlns:a16="http://schemas.microsoft.com/office/drawing/2014/main" id="{E57638CD-5C0F-D143-5FD6-A36A2986A3E1}"/>
              </a:ext>
            </a:extLst>
          </p:cNvPr>
          <p:cNvGrpSpPr/>
          <p:nvPr/>
        </p:nvGrpSpPr>
        <p:grpSpPr>
          <a:xfrm>
            <a:off x="4995549" y="4551156"/>
            <a:ext cx="3410280" cy="1951920"/>
            <a:chOff x="4995549" y="4551156"/>
            <a:chExt cx="3410280" cy="19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3">
              <p14:nvContentPartPr>
                <p14:cNvPr id="1419" name="Ink 1418">
                  <a:extLst>
                    <a:ext uri="{FF2B5EF4-FFF2-40B4-BE49-F238E27FC236}">
                      <a16:creationId xmlns:a16="http://schemas.microsoft.com/office/drawing/2014/main" id="{85F1661A-8253-F02A-6EA9-E0F598A3D3D3}"/>
                    </a:ext>
                  </a:extLst>
                </p14:cNvPr>
                <p14:cNvContentPartPr/>
                <p14:nvPr/>
              </p14:nvContentPartPr>
              <p14:xfrm>
                <a:off x="7981389" y="4551516"/>
                <a:ext cx="182520" cy="10800"/>
              </p14:xfrm>
            </p:contentPart>
          </mc:Choice>
          <mc:Fallback xmlns="">
            <p:pic>
              <p:nvPicPr>
                <p:cNvPr id="1419" name="Ink 1418">
                  <a:extLst>
                    <a:ext uri="{FF2B5EF4-FFF2-40B4-BE49-F238E27FC236}">
                      <a16:creationId xmlns:a16="http://schemas.microsoft.com/office/drawing/2014/main" id="{85F1661A-8253-F02A-6EA9-E0F598A3D3D3}"/>
                    </a:ext>
                  </a:extLst>
                </p:cNvPr>
                <p:cNvPicPr/>
                <p:nvPr/>
              </p:nvPicPr>
              <p:blipFill>
                <a:blip r:embed="rId2804"/>
                <a:stretch>
                  <a:fillRect/>
                </a:stretch>
              </p:blipFill>
              <p:spPr>
                <a:xfrm>
                  <a:off x="7918389" y="4488876"/>
                  <a:ext cx="3081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5">
              <p14:nvContentPartPr>
                <p14:cNvPr id="1420" name="Ink 1419">
                  <a:extLst>
                    <a:ext uri="{FF2B5EF4-FFF2-40B4-BE49-F238E27FC236}">
                      <a16:creationId xmlns:a16="http://schemas.microsoft.com/office/drawing/2014/main" id="{B8AA8B4A-AAB4-D3A7-7B30-314DA3461BEC}"/>
                    </a:ext>
                  </a:extLst>
                </p14:cNvPr>
                <p14:cNvContentPartPr/>
                <p14:nvPr/>
              </p14:nvContentPartPr>
              <p14:xfrm>
                <a:off x="8017389" y="4568436"/>
                <a:ext cx="82080" cy="9720"/>
              </p14:xfrm>
            </p:contentPart>
          </mc:Choice>
          <mc:Fallback xmlns="">
            <p:pic>
              <p:nvPicPr>
                <p:cNvPr id="1420" name="Ink 1419">
                  <a:extLst>
                    <a:ext uri="{FF2B5EF4-FFF2-40B4-BE49-F238E27FC236}">
                      <a16:creationId xmlns:a16="http://schemas.microsoft.com/office/drawing/2014/main" id="{B8AA8B4A-AAB4-D3A7-7B30-314DA3461BEC}"/>
                    </a:ext>
                  </a:extLst>
                </p:cNvPr>
                <p:cNvPicPr/>
                <p:nvPr/>
              </p:nvPicPr>
              <p:blipFill>
                <a:blip r:embed="rId2806"/>
                <a:stretch>
                  <a:fillRect/>
                </a:stretch>
              </p:blipFill>
              <p:spPr>
                <a:xfrm>
                  <a:off x="7954389" y="4505436"/>
                  <a:ext cx="207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7">
              <p14:nvContentPartPr>
                <p14:cNvPr id="1383" name="Ink 1382">
                  <a:extLst>
                    <a:ext uri="{FF2B5EF4-FFF2-40B4-BE49-F238E27FC236}">
                      <a16:creationId xmlns:a16="http://schemas.microsoft.com/office/drawing/2014/main" id="{E485AB86-5251-0DE2-2461-DE6A4FF42A58}"/>
                    </a:ext>
                  </a:extLst>
                </p14:cNvPr>
                <p14:cNvContentPartPr/>
                <p14:nvPr/>
              </p14:nvContentPartPr>
              <p14:xfrm>
                <a:off x="6527709" y="4984236"/>
                <a:ext cx="157320" cy="16920"/>
              </p14:xfrm>
            </p:contentPart>
          </mc:Choice>
          <mc:Fallback xmlns="">
            <p:pic>
              <p:nvPicPr>
                <p:cNvPr id="1383" name="Ink 1382">
                  <a:extLst>
                    <a:ext uri="{FF2B5EF4-FFF2-40B4-BE49-F238E27FC236}">
                      <a16:creationId xmlns:a16="http://schemas.microsoft.com/office/drawing/2014/main" id="{E485AB86-5251-0DE2-2461-DE6A4FF42A58}"/>
                    </a:ext>
                  </a:extLst>
                </p:cNvPr>
                <p:cNvPicPr/>
                <p:nvPr/>
              </p:nvPicPr>
              <p:blipFill>
                <a:blip r:embed="rId2808"/>
                <a:stretch>
                  <a:fillRect/>
                </a:stretch>
              </p:blipFill>
              <p:spPr>
                <a:xfrm>
                  <a:off x="6464709" y="4921596"/>
                  <a:ext cx="282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9">
              <p14:nvContentPartPr>
                <p14:cNvPr id="1384" name="Ink 1383">
                  <a:extLst>
                    <a:ext uri="{FF2B5EF4-FFF2-40B4-BE49-F238E27FC236}">
                      <a16:creationId xmlns:a16="http://schemas.microsoft.com/office/drawing/2014/main" id="{F5109F27-5DBF-4D14-F280-AD97473EE162}"/>
                    </a:ext>
                  </a:extLst>
                </p14:cNvPr>
                <p14:cNvContentPartPr/>
                <p14:nvPr/>
              </p14:nvContentPartPr>
              <p14:xfrm>
                <a:off x="6506469" y="4984236"/>
                <a:ext cx="236520" cy="38160"/>
              </p14:xfrm>
            </p:contentPart>
          </mc:Choice>
          <mc:Fallback xmlns="">
            <p:pic>
              <p:nvPicPr>
                <p:cNvPr id="1384" name="Ink 1383">
                  <a:extLst>
                    <a:ext uri="{FF2B5EF4-FFF2-40B4-BE49-F238E27FC236}">
                      <a16:creationId xmlns:a16="http://schemas.microsoft.com/office/drawing/2014/main" id="{F5109F27-5DBF-4D14-F280-AD97473EE162}"/>
                    </a:ext>
                  </a:extLst>
                </p:cNvPr>
                <p:cNvPicPr/>
                <p:nvPr/>
              </p:nvPicPr>
              <p:blipFill>
                <a:blip r:embed="rId2810"/>
                <a:stretch>
                  <a:fillRect/>
                </a:stretch>
              </p:blipFill>
              <p:spPr>
                <a:xfrm>
                  <a:off x="6443469" y="4921596"/>
                  <a:ext cx="362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1">
              <p14:nvContentPartPr>
                <p14:cNvPr id="1385" name="Ink 1384">
                  <a:extLst>
                    <a:ext uri="{FF2B5EF4-FFF2-40B4-BE49-F238E27FC236}">
                      <a16:creationId xmlns:a16="http://schemas.microsoft.com/office/drawing/2014/main" id="{CA8DEFB6-5E58-EFD6-ECD9-1702B748EA2F}"/>
                    </a:ext>
                  </a:extLst>
                </p14:cNvPr>
                <p14:cNvContentPartPr/>
                <p14:nvPr/>
              </p14:nvContentPartPr>
              <p14:xfrm>
                <a:off x="6346989" y="5121396"/>
                <a:ext cx="278280" cy="53640"/>
              </p14:xfrm>
            </p:contentPart>
          </mc:Choice>
          <mc:Fallback xmlns="">
            <p:pic>
              <p:nvPicPr>
                <p:cNvPr id="1385" name="Ink 1384">
                  <a:extLst>
                    <a:ext uri="{FF2B5EF4-FFF2-40B4-BE49-F238E27FC236}">
                      <a16:creationId xmlns:a16="http://schemas.microsoft.com/office/drawing/2014/main" id="{CA8DEFB6-5E58-EFD6-ECD9-1702B748EA2F}"/>
                    </a:ext>
                  </a:extLst>
                </p:cNvPr>
                <p:cNvPicPr/>
                <p:nvPr/>
              </p:nvPicPr>
              <p:blipFill>
                <a:blip r:embed="rId2812"/>
                <a:stretch>
                  <a:fillRect/>
                </a:stretch>
              </p:blipFill>
              <p:spPr>
                <a:xfrm>
                  <a:off x="6284349" y="5058756"/>
                  <a:ext cx="403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3">
              <p14:nvContentPartPr>
                <p14:cNvPr id="1386" name="Ink 1385">
                  <a:extLst>
                    <a:ext uri="{FF2B5EF4-FFF2-40B4-BE49-F238E27FC236}">
                      <a16:creationId xmlns:a16="http://schemas.microsoft.com/office/drawing/2014/main" id="{7A842B9D-615A-1DFD-C920-764BA81A8A20}"/>
                    </a:ext>
                  </a:extLst>
                </p14:cNvPr>
                <p14:cNvContentPartPr/>
                <p14:nvPr/>
              </p14:nvContentPartPr>
              <p14:xfrm>
                <a:off x="6595749" y="5056236"/>
                <a:ext cx="21600" cy="7200"/>
              </p14:xfrm>
            </p:contentPart>
          </mc:Choice>
          <mc:Fallback xmlns="">
            <p:pic>
              <p:nvPicPr>
                <p:cNvPr id="1386" name="Ink 1385">
                  <a:extLst>
                    <a:ext uri="{FF2B5EF4-FFF2-40B4-BE49-F238E27FC236}">
                      <a16:creationId xmlns:a16="http://schemas.microsoft.com/office/drawing/2014/main" id="{7A842B9D-615A-1DFD-C920-764BA81A8A20}"/>
                    </a:ext>
                  </a:extLst>
                </p:cNvPr>
                <p:cNvPicPr/>
                <p:nvPr/>
              </p:nvPicPr>
              <p:blipFill>
                <a:blip r:embed="rId2814"/>
                <a:stretch>
                  <a:fillRect/>
                </a:stretch>
              </p:blipFill>
              <p:spPr>
                <a:xfrm>
                  <a:off x="6532749" y="4993596"/>
                  <a:ext cx="147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5">
              <p14:nvContentPartPr>
                <p14:cNvPr id="1387" name="Ink 1386">
                  <a:extLst>
                    <a:ext uri="{FF2B5EF4-FFF2-40B4-BE49-F238E27FC236}">
                      <a16:creationId xmlns:a16="http://schemas.microsoft.com/office/drawing/2014/main" id="{7A648853-8199-960D-33B3-F21FA5EA7334}"/>
                    </a:ext>
                  </a:extLst>
                </p14:cNvPr>
                <p14:cNvContentPartPr/>
                <p14:nvPr/>
              </p14:nvContentPartPr>
              <p14:xfrm>
                <a:off x="6518349" y="5079276"/>
                <a:ext cx="59400" cy="33120"/>
              </p14:xfrm>
            </p:contentPart>
          </mc:Choice>
          <mc:Fallback xmlns="">
            <p:pic>
              <p:nvPicPr>
                <p:cNvPr id="1387" name="Ink 1386">
                  <a:extLst>
                    <a:ext uri="{FF2B5EF4-FFF2-40B4-BE49-F238E27FC236}">
                      <a16:creationId xmlns:a16="http://schemas.microsoft.com/office/drawing/2014/main" id="{7A648853-8199-960D-33B3-F21FA5EA7334}"/>
                    </a:ext>
                  </a:extLst>
                </p:cNvPr>
                <p:cNvPicPr/>
                <p:nvPr/>
              </p:nvPicPr>
              <p:blipFill>
                <a:blip r:embed="rId2816"/>
                <a:stretch>
                  <a:fillRect/>
                </a:stretch>
              </p:blipFill>
              <p:spPr>
                <a:xfrm>
                  <a:off x="6455349" y="5016276"/>
                  <a:ext cx="185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7">
              <p14:nvContentPartPr>
                <p14:cNvPr id="1388" name="Ink 1387">
                  <a:extLst>
                    <a:ext uri="{FF2B5EF4-FFF2-40B4-BE49-F238E27FC236}">
                      <a16:creationId xmlns:a16="http://schemas.microsoft.com/office/drawing/2014/main" id="{5AEDABD6-BC33-44DB-B6FD-BE2BA2F7832F}"/>
                    </a:ext>
                  </a:extLst>
                </p14:cNvPr>
                <p14:cNvContentPartPr/>
                <p14:nvPr/>
              </p14:nvContentPartPr>
              <p14:xfrm>
                <a:off x="6582789" y="5030316"/>
                <a:ext cx="122040" cy="72720"/>
              </p14:xfrm>
            </p:contentPart>
          </mc:Choice>
          <mc:Fallback xmlns="">
            <p:pic>
              <p:nvPicPr>
                <p:cNvPr id="1388" name="Ink 1387">
                  <a:extLst>
                    <a:ext uri="{FF2B5EF4-FFF2-40B4-BE49-F238E27FC236}">
                      <a16:creationId xmlns:a16="http://schemas.microsoft.com/office/drawing/2014/main" id="{5AEDABD6-BC33-44DB-B6FD-BE2BA2F7832F}"/>
                    </a:ext>
                  </a:extLst>
                </p:cNvPr>
                <p:cNvPicPr/>
                <p:nvPr/>
              </p:nvPicPr>
              <p:blipFill>
                <a:blip r:embed="rId2818"/>
                <a:stretch>
                  <a:fillRect/>
                </a:stretch>
              </p:blipFill>
              <p:spPr>
                <a:xfrm>
                  <a:off x="6519789" y="4967316"/>
                  <a:ext cx="247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9">
              <p14:nvContentPartPr>
                <p14:cNvPr id="1389" name="Ink 1388">
                  <a:extLst>
                    <a:ext uri="{FF2B5EF4-FFF2-40B4-BE49-F238E27FC236}">
                      <a16:creationId xmlns:a16="http://schemas.microsoft.com/office/drawing/2014/main" id="{32229F94-2D8E-F018-AEA4-1B7212D09F9A}"/>
                    </a:ext>
                  </a:extLst>
                </p14:cNvPr>
                <p14:cNvContentPartPr/>
                <p14:nvPr/>
              </p14:nvContentPartPr>
              <p14:xfrm>
                <a:off x="6523029" y="5253516"/>
                <a:ext cx="95760" cy="10800"/>
              </p14:xfrm>
            </p:contentPart>
          </mc:Choice>
          <mc:Fallback xmlns="">
            <p:pic>
              <p:nvPicPr>
                <p:cNvPr id="1389" name="Ink 1388">
                  <a:extLst>
                    <a:ext uri="{FF2B5EF4-FFF2-40B4-BE49-F238E27FC236}">
                      <a16:creationId xmlns:a16="http://schemas.microsoft.com/office/drawing/2014/main" id="{32229F94-2D8E-F018-AEA4-1B7212D09F9A}"/>
                    </a:ext>
                  </a:extLst>
                </p:cNvPr>
                <p:cNvPicPr/>
                <p:nvPr/>
              </p:nvPicPr>
              <p:blipFill>
                <a:blip r:embed="rId2820"/>
                <a:stretch>
                  <a:fillRect/>
                </a:stretch>
              </p:blipFill>
              <p:spPr>
                <a:xfrm>
                  <a:off x="6460389" y="5190516"/>
                  <a:ext cx="221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1">
              <p14:nvContentPartPr>
                <p14:cNvPr id="1391" name="Ink 1390">
                  <a:extLst>
                    <a:ext uri="{FF2B5EF4-FFF2-40B4-BE49-F238E27FC236}">
                      <a16:creationId xmlns:a16="http://schemas.microsoft.com/office/drawing/2014/main" id="{DF03C106-D95E-FD19-52B7-5022865D4F4B}"/>
                    </a:ext>
                  </a:extLst>
                </p14:cNvPr>
                <p14:cNvContentPartPr/>
                <p14:nvPr/>
              </p14:nvContentPartPr>
              <p14:xfrm>
                <a:off x="6401349" y="5214636"/>
                <a:ext cx="395280" cy="150840"/>
              </p14:xfrm>
            </p:contentPart>
          </mc:Choice>
          <mc:Fallback xmlns="">
            <p:pic>
              <p:nvPicPr>
                <p:cNvPr id="1391" name="Ink 1390">
                  <a:extLst>
                    <a:ext uri="{FF2B5EF4-FFF2-40B4-BE49-F238E27FC236}">
                      <a16:creationId xmlns:a16="http://schemas.microsoft.com/office/drawing/2014/main" id="{DF03C106-D95E-FD19-52B7-5022865D4F4B}"/>
                    </a:ext>
                  </a:extLst>
                </p:cNvPr>
                <p:cNvPicPr/>
                <p:nvPr/>
              </p:nvPicPr>
              <p:blipFill>
                <a:blip r:embed="rId2822"/>
                <a:stretch>
                  <a:fillRect/>
                </a:stretch>
              </p:blipFill>
              <p:spPr>
                <a:xfrm>
                  <a:off x="6338349" y="5151996"/>
                  <a:ext cx="5209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3">
              <p14:nvContentPartPr>
                <p14:cNvPr id="1392" name="Ink 1391">
                  <a:extLst>
                    <a:ext uri="{FF2B5EF4-FFF2-40B4-BE49-F238E27FC236}">
                      <a16:creationId xmlns:a16="http://schemas.microsoft.com/office/drawing/2014/main" id="{017E10FD-5757-85D1-E966-7466D7661202}"/>
                    </a:ext>
                  </a:extLst>
                </p14:cNvPr>
                <p14:cNvContentPartPr/>
                <p14:nvPr/>
              </p14:nvContentPartPr>
              <p14:xfrm>
                <a:off x="6483789" y="5410836"/>
                <a:ext cx="471240" cy="79200"/>
              </p14:xfrm>
            </p:contentPart>
          </mc:Choice>
          <mc:Fallback xmlns="">
            <p:pic>
              <p:nvPicPr>
                <p:cNvPr id="1392" name="Ink 1391">
                  <a:extLst>
                    <a:ext uri="{FF2B5EF4-FFF2-40B4-BE49-F238E27FC236}">
                      <a16:creationId xmlns:a16="http://schemas.microsoft.com/office/drawing/2014/main" id="{017E10FD-5757-85D1-E966-7466D7661202}"/>
                    </a:ext>
                  </a:extLst>
                </p:cNvPr>
                <p:cNvPicPr/>
                <p:nvPr/>
              </p:nvPicPr>
              <p:blipFill>
                <a:blip r:embed="rId2824"/>
                <a:stretch>
                  <a:fillRect/>
                </a:stretch>
              </p:blipFill>
              <p:spPr>
                <a:xfrm>
                  <a:off x="6421149" y="5348196"/>
                  <a:ext cx="596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5">
              <p14:nvContentPartPr>
                <p14:cNvPr id="1393" name="Ink 1392">
                  <a:extLst>
                    <a:ext uri="{FF2B5EF4-FFF2-40B4-BE49-F238E27FC236}">
                      <a16:creationId xmlns:a16="http://schemas.microsoft.com/office/drawing/2014/main" id="{9195742D-90F4-9AD3-0DD9-527C63ECA268}"/>
                    </a:ext>
                  </a:extLst>
                </p14:cNvPr>
                <p14:cNvContentPartPr/>
                <p14:nvPr/>
              </p14:nvContentPartPr>
              <p14:xfrm>
                <a:off x="6863589" y="5551956"/>
                <a:ext cx="311400" cy="53640"/>
              </p14:xfrm>
            </p:contentPart>
          </mc:Choice>
          <mc:Fallback xmlns="">
            <p:pic>
              <p:nvPicPr>
                <p:cNvPr id="1393" name="Ink 1392">
                  <a:extLst>
                    <a:ext uri="{FF2B5EF4-FFF2-40B4-BE49-F238E27FC236}">
                      <a16:creationId xmlns:a16="http://schemas.microsoft.com/office/drawing/2014/main" id="{9195742D-90F4-9AD3-0DD9-527C63ECA268}"/>
                    </a:ext>
                  </a:extLst>
                </p:cNvPr>
                <p:cNvPicPr/>
                <p:nvPr/>
              </p:nvPicPr>
              <p:blipFill>
                <a:blip r:embed="rId2826"/>
                <a:stretch>
                  <a:fillRect/>
                </a:stretch>
              </p:blipFill>
              <p:spPr>
                <a:xfrm>
                  <a:off x="6800949" y="5489316"/>
                  <a:ext cx="437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7">
              <p14:nvContentPartPr>
                <p14:cNvPr id="1394" name="Ink 1393">
                  <a:extLst>
                    <a:ext uri="{FF2B5EF4-FFF2-40B4-BE49-F238E27FC236}">
                      <a16:creationId xmlns:a16="http://schemas.microsoft.com/office/drawing/2014/main" id="{C65A1CFD-2C1E-4B06-1762-DABB8FEC82BE}"/>
                    </a:ext>
                  </a:extLst>
                </p14:cNvPr>
                <p14:cNvContentPartPr/>
                <p14:nvPr/>
              </p14:nvContentPartPr>
              <p14:xfrm>
                <a:off x="6900669" y="5476716"/>
                <a:ext cx="272880" cy="74160"/>
              </p14:xfrm>
            </p:contentPart>
          </mc:Choice>
          <mc:Fallback xmlns="">
            <p:pic>
              <p:nvPicPr>
                <p:cNvPr id="1394" name="Ink 1393">
                  <a:extLst>
                    <a:ext uri="{FF2B5EF4-FFF2-40B4-BE49-F238E27FC236}">
                      <a16:creationId xmlns:a16="http://schemas.microsoft.com/office/drawing/2014/main" id="{C65A1CFD-2C1E-4B06-1762-DABB8FEC82BE}"/>
                    </a:ext>
                  </a:extLst>
                </p:cNvPr>
                <p:cNvPicPr/>
                <p:nvPr/>
              </p:nvPicPr>
              <p:blipFill>
                <a:blip r:embed="rId2828"/>
                <a:stretch>
                  <a:fillRect/>
                </a:stretch>
              </p:blipFill>
              <p:spPr>
                <a:xfrm>
                  <a:off x="6837669" y="5413716"/>
                  <a:ext cx="398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9">
              <p14:nvContentPartPr>
                <p14:cNvPr id="1395" name="Ink 1394">
                  <a:extLst>
                    <a:ext uri="{FF2B5EF4-FFF2-40B4-BE49-F238E27FC236}">
                      <a16:creationId xmlns:a16="http://schemas.microsoft.com/office/drawing/2014/main" id="{1D74D5A8-B32A-E202-EE9E-45FE67DAC7C4}"/>
                    </a:ext>
                  </a:extLst>
                </p14:cNvPr>
                <p14:cNvContentPartPr/>
                <p14:nvPr/>
              </p14:nvContentPartPr>
              <p14:xfrm>
                <a:off x="7228629" y="5684436"/>
                <a:ext cx="156600" cy="61560"/>
              </p14:xfrm>
            </p:contentPart>
          </mc:Choice>
          <mc:Fallback xmlns="">
            <p:pic>
              <p:nvPicPr>
                <p:cNvPr id="1395" name="Ink 1394">
                  <a:extLst>
                    <a:ext uri="{FF2B5EF4-FFF2-40B4-BE49-F238E27FC236}">
                      <a16:creationId xmlns:a16="http://schemas.microsoft.com/office/drawing/2014/main" id="{1D74D5A8-B32A-E202-EE9E-45FE67DAC7C4}"/>
                    </a:ext>
                  </a:extLst>
                </p:cNvPr>
                <p:cNvPicPr/>
                <p:nvPr/>
              </p:nvPicPr>
              <p:blipFill>
                <a:blip r:embed="rId2830"/>
                <a:stretch>
                  <a:fillRect/>
                </a:stretch>
              </p:blipFill>
              <p:spPr>
                <a:xfrm>
                  <a:off x="7165989" y="5621436"/>
                  <a:ext cx="282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1">
              <p14:nvContentPartPr>
                <p14:cNvPr id="1396" name="Ink 1395">
                  <a:extLst>
                    <a:ext uri="{FF2B5EF4-FFF2-40B4-BE49-F238E27FC236}">
                      <a16:creationId xmlns:a16="http://schemas.microsoft.com/office/drawing/2014/main" id="{3FBB67B4-A96F-3D79-036A-AA65C8E52415}"/>
                    </a:ext>
                  </a:extLst>
                </p14:cNvPr>
                <p14:cNvContentPartPr/>
                <p14:nvPr/>
              </p14:nvContentPartPr>
              <p14:xfrm>
                <a:off x="7254189" y="5766156"/>
                <a:ext cx="251280" cy="35640"/>
              </p14:xfrm>
            </p:contentPart>
          </mc:Choice>
          <mc:Fallback xmlns="">
            <p:pic>
              <p:nvPicPr>
                <p:cNvPr id="1396" name="Ink 1395">
                  <a:extLst>
                    <a:ext uri="{FF2B5EF4-FFF2-40B4-BE49-F238E27FC236}">
                      <a16:creationId xmlns:a16="http://schemas.microsoft.com/office/drawing/2014/main" id="{3FBB67B4-A96F-3D79-036A-AA65C8E52415}"/>
                    </a:ext>
                  </a:extLst>
                </p:cNvPr>
                <p:cNvPicPr/>
                <p:nvPr/>
              </p:nvPicPr>
              <p:blipFill>
                <a:blip r:embed="rId2832"/>
                <a:stretch>
                  <a:fillRect/>
                </a:stretch>
              </p:blipFill>
              <p:spPr>
                <a:xfrm>
                  <a:off x="7191189" y="5703156"/>
                  <a:ext cx="376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3">
              <p14:nvContentPartPr>
                <p14:cNvPr id="1397" name="Ink 1396">
                  <a:extLst>
                    <a:ext uri="{FF2B5EF4-FFF2-40B4-BE49-F238E27FC236}">
                      <a16:creationId xmlns:a16="http://schemas.microsoft.com/office/drawing/2014/main" id="{DAB9609D-65C5-B328-1FFF-EAAB296C8206}"/>
                    </a:ext>
                  </a:extLst>
                </p14:cNvPr>
                <p14:cNvContentPartPr/>
                <p14:nvPr/>
              </p14:nvContentPartPr>
              <p14:xfrm>
                <a:off x="6755229" y="5782356"/>
                <a:ext cx="545400" cy="9720"/>
              </p14:xfrm>
            </p:contentPart>
          </mc:Choice>
          <mc:Fallback xmlns="">
            <p:pic>
              <p:nvPicPr>
                <p:cNvPr id="1397" name="Ink 1396">
                  <a:extLst>
                    <a:ext uri="{FF2B5EF4-FFF2-40B4-BE49-F238E27FC236}">
                      <a16:creationId xmlns:a16="http://schemas.microsoft.com/office/drawing/2014/main" id="{DAB9609D-65C5-B328-1FFF-EAAB296C8206}"/>
                    </a:ext>
                  </a:extLst>
                </p:cNvPr>
                <p:cNvPicPr/>
                <p:nvPr/>
              </p:nvPicPr>
              <p:blipFill>
                <a:blip r:embed="rId2834"/>
                <a:stretch>
                  <a:fillRect/>
                </a:stretch>
              </p:blipFill>
              <p:spPr>
                <a:xfrm>
                  <a:off x="6692229" y="5719356"/>
                  <a:ext cx="671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5">
              <p14:nvContentPartPr>
                <p14:cNvPr id="1398" name="Ink 1397">
                  <a:extLst>
                    <a:ext uri="{FF2B5EF4-FFF2-40B4-BE49-F238E27FC236}">
                      <a16:creationId xmlns:a16="http://schemas.microsoft.com/office/drawing/2014/main" id="{9C9665A3-B63B-A81F-3827-B57AF91E202E}"/>
                    </a:ext>
                  </a:extLst>
                </p14:cNvPr>
                <p14:cNvContentPartPr/>
                <p14:nvPr/>
              </p14:nvContentPartPr>
              <p14:xfrm>
                <a:off x="6649029" y="5811876"/>
                <a:ext cx="349560" cy="54360"/>
              </p14:xfrm>
            </p:contentPart>
          </mc:Choice>
          <mc:Fallback xmlns="">
            <p:pic>
              <p:nvPicPr>
                <p:cNvPr id="1398" name="Ink 1397">
                  <a:extLst>
                    <a:ext uri="{FF2B5EF4-FFF2-40B4-BE49-F238E27FC236}">
                      <a16:creationId xmlns:a16="http://schemas.microsoft.com/office/drawing/2014/main" id="{9C9665A3-B63B-A81F-3827-B57AF91E202E}"/>
                    </a:ext>
                  </a:extLst>
                </p:cNvPr>
                <p:cNvPicPr/>
                <p:nvPr/>
              </p:nvPicPr>
              <p:blipFill>
                <a:blip r:embed="rId2836"/>
                <a:stretch>
                  <a:fillRect/>
                </a:stretch>
              </p:blipFill>
              <p:spPr>
                <a:xfrm>
                  <a:off x="6586389" y="5749236"/>
                  <a:ext cx="475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7">
              <p14:nvContentPartPr>
                <p14:cNvPr id="1399" name="Ink 1398">
                  <a:extLst>
                    <a:ext uri="{FF2B5EF4-FFF2-40B4-BE49-F238E27FC236}">
                      <a16:creationId xmlns:a16="http://schemas.microsoft.com/office/drawing/2014/main" id="{F6DF331A-C9A8-D65D-D06A-24B4EE6D13F9}"/>
                    </a:ext>
                  </a:extLst>
                </p14:cNvPr>
                <p14:cNvContentPartPr/>
                <p14:nvPr/>
              </p14:nvContentPartPr>
              <p14:xfrm>
                <a:off x="6075549" y="5862996"/>
                <a:ext cx="1096920" cy="213480"/>
              </p14:xfrm>
            </p:contentPart>
          </mc:Choice>
          <mc:Fallback xmlns="">
            <p:pic>
              <p:nvPicPr>
                <p:cNvPr id="1399" name="Ink 1398">
                  <a:extLst>
                    <a:ext uri="{FF2B5EF4-FFF2-40B4-BE49-F238E27FC236}">
                      <a16:creationId xmlns:a16="http://schemas.microsoft.com/office/drawing/2014/main" id="{F6DF331A-C9A8-D65D-D06A-24B4EE6D13F9}"/>
                    </a:ext>
                  </a:extLst>
                </p:cNvPr>
                <p:cNvPicPr/>
                <p:nvPr/>
              </p:nvPicPr>
              <p:blipFill>
                <a:blip r:embed="rId2838"/>
                <a:stretch>
                  <a:fillRect/>
                </a:stretch>
              </p:blipFill>
              <p:spPr>
                <a:xfrm>
                  <a:off x="6012909" y="5799996"/>
                  <a:ext cx="12225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9">
              <p14:nvContentPartPr>
                <p14:cNvPr id="1400" name="Ink 1399">
                  <a:extLst>
                    <a:ext uri="{FF2B5EF4-FFF2-40B4-BE49-F238E27FC236}">
                      <a16:creationId xmlns:a16="http://schemas.microsoft.com/office/drawing/2014/main" id="{14E4C54F-FF58-9E1E-A994-1698C8C7AED1}"/>
                    </a:ext>
                  </a:extLst>
                </p14:cNvPr>
                <p14:cNvContentPartPr/>
                <p14:nvPr/>
              </p14:nvContentPartPr>
              <p14:xfrm>
                <a:off x="6058989" y="6081156"/>
                <a:ext cx="65520" cy="1080"/>
              </p14:xfrm>
            </p:contentPart>
          </mc:Choice>
          <mc:Fallback xmlns="">
            <p:pic>
              <p:nvPicPr>
                <p:cNvPr id="1400" name="Ink 1399">
                  <a:extLst>
                    <a:ext uri="{FF2B5EF4-FFF2-40B4-BE49-F238E27FC236}">
                      <a16:creationId xmlns:a16="http://schemas.microsoft.com/office/drawing/2014/main" id="{14E4C54F-FF58-9E1E-A994-1698C8C7AED1}"/>
                    </a:ext>
                  </a:extLst>
                </p:cNvPr>
                <p:cNvPicPr/>
                <p:nvPr/>
              </p:nvPicPr>
              <p:blipFill>
                <a:blip r:embed="rId2840"/>
                <a:stretch>
                  <a:fillRect/>
                </a:stretch>
              </p:blipFill>
              <p:spPr>
                <a:xfrm>
                  <a:off x="5995989" y="6018156"/>
                  <a:ext cx="191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1">
              <p14:nvContentPartPr>
                <p14:cNvPr id="1401" name="Ink 1400">
                  <a:extLst>
                    <a:ext uri="{FF2B5EF4-FFF2-40B4-BE49-F238E27FC236}">
                      <a16:creationId xmlns:a16="http://schemas.microsoft.com/office/drawing/2014/main" id="{1E866CEE-9DF0-E3B0-5B11-FE5E7164EE85}"/>
                    </a:ext>
                  </a:extLst>
                </p14:cNvPr>
                <p14:cNvContentPartPr/>
                <p14:nvPr/>
              </p14:nvContentPartPr>
              <p14:xfrm>
                <a:off x="6056829" y="6087276"/>
                <a:ext cx="122400" cy="40680"/>
              </p14:xfrm>
            </p:contentPart>
          </mc:Choice>
          <mc:Fallback xmlns="">
            <p:pic>
              <p:nvPicPr>
                <p:cNvPr id="1401" name="Ink 1400">
                  <a:extLst>
                    <a:ext uri="{FF2B5EF4-FFF2-40B4-BE49-F238E27FC236}">
                      <a16:creationId xmlns:a16="http://schemas.microsoft.com/office/drawing/2014/main" id="{1E866CEE-9DF0-E3B0-5B11-FE5E7164EE85}"/>
                    </a:ext>
                  </a:extLst>
                </p:cNvPr>
                <p:cNvPicPr/>
                <p:nvPr/>
              </p:nvPicPr>
              <p:blipFill>
                <a:blip r:embed="rId2842"/>
                <a:stretch>
                  <a:fillRect/>
                </a:stretch>
              </p:blipFill>
              <p:spPr>
                <a:xfrm>
                  <a:off x="5994189" y="6024276"/>
                  <a:ext cx="248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3">
              <p14:nvContentPartPr>
                <p14:cNvPr id="1402" name="Ink 1401">
                  <a:extLst>
                    <a:ext uri="{FF2B5EF4-FFF2-40B4-BE49-F238E27FC236}">
                      <a16:creationId xmlns:a16="http://schemas.microsoft.com/office/drawing/2014/main" id="{77B1C30F-22BD-CAE6-B451-7EDCCD9B0DD9}"/>
                    </a:ext>
                  </a:extLst>
                </p14:cNvPr>
                <p14:cNvContentPartPr/>
                <p14:nvPr/>
              </p14:nvContentPartPr>
              <p14:xfrm>
                <a:off x="6259869" y="6188796"/>
                <a:ext cx="33840" cy="2880"/>
              </p14:xfrm>
            </p:contentPart>
          </mc:Choice>
          <mc:Fallback xmlns="">
            <p:pic>
              <p:nvPicPr>
                <p:cNvPr id="1402" name="Ink 1401">
                  <a:extLst>
                    <a:ext uri="{FF2B5EF4-FFF2-40B4-BE49-F238E27FC236}">
                      <a16:creationId xmlns:a16="http://schemas.microsoft.com/office/drawing/2014/main" id="{77B1C30F-22BD-CAE6-B451-7EDCCD9B0DD9}"/>
                    </a:ext>
                  </a:extLst>
                </p:cNvPr>
                <p:cNvPicPr/>
                <p:nvPr/>
              </p:nvPicPr>
              <p:blipFill>
                <a:blip r:embed="rId2844"/>
                <a:stretch>
                  <a:fillRect/>
                </a:stretch>
              </p:blipFill>
              <p:spPr>
                <a:xfrm>
                  <a:off x="6196869" y="6126156"/>
                  <a:ext cx="159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5">
              <p14:nvContentPartPr>
                <p14:cNvPr id="1403" name="Ink 1402">
                  <a:extLst>
                    <a:ext uri="{FF2B5EF4-FFF2-40B4-BE49-F238E27FC236}">
                      <a16:creationId xmlns:a16="http://schemas.microsoft.com/office/drawing/2014/main" id="{04A9F069-CFB2-0BDE-2F35-0E122726DD41}"/>
                    </a:ext>
                  </a:extLst>
                </p14:cNvPr>
                <p14:cNvContentPartPr/>
                <p14:nvPr/>
              </p14:nvContentPartPr>
              <p14:xfrm>
                <a:off x="6232869" y="6142356"/>
                <a:ext cx="368640" cy="246600"/>
              </p14:xfrm>
            </p:contentPart>
          </mc:Choice>
          <mc:Fallback xmlns="">
            <p:pic>
              <p:nvPicPr>
                <p:cNvPr id="1403" name="Ink 1402">
                  <a:extLst>
                    <a:ext uri="{FF2B5EF4-FFF2-40B4-BE49-F238E27FC236}">
                      <a16:creationId xmlns:a16="http://schemas.microsoft.com/office/drawing/2014/main" id="{04A9F069-CFB2-0BDE-2F35-0E122726DD41}"/>
                    </a:ext>
                  </a:extLst>
                </p:cNvPr>
                <p:cNvPicPr/>
                <p:nvPr/>
              </p:nvPicPr>
              <p:blipFill>
                <a:blip r:embed="rId2846"/>
                <a:stretch>
                  <a:fillRect/>
                </a:stretch>
              </p:blipFill>
              <p:spPr>
                <a:xfrm>
                  <a:off x="6170229" y="6079716"/>
                  <a:ext cx="4942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7">
              <p14:nvContentPartPr>
                <p14:cNvPr id="1404" name="Ink 1403">
                  <a:extLst>
                    <a:ext uri="{FF2B5EF4-FFF2-40B4-BE49-F238E27FC236}">
                      <a16:creationId xmlns:a16="http://schemas.microsoft.com/office/drawing/2014/main" id="{D7054E6F-173F-EA8B-453A-FE231186EC25}"/>
                    </a:ext>
                  </a:extLst>
                </p14:cNvPr>
                <p14:cNvContentPartPr/>
                <p14:nvPr/>
              </p14:nvContentPartPr>
              <p14:xfrm>
                <a:off x="6198309" y="6433956"/>
                <a:ext cx="115560" cy="11520"/>
              </p14:xfrm>
            </p:contentPart>
          </mc:Choice>
          <mc:Fallback xmlns="">
            <p:pic>
              <p:nvPicPr>
                <p:cNvPr id="1404" name="Ink 1403">
                  <a:extLst>
                    <a:ext uri="{FF2B5EF4-FFF2-40B4-BE49-F238E27FC236}">
                      <a16:creationId xmlns:a16="http://schemas.microsoft.com/office/drawing/2014/main" id="{D7054E6F-173F-EA8B-453A-FE231186EC25}"/>
                    </a:ext>
                  </a:extLst>
                </p:cNvPr>
                <p:cNvPicPr/>
                <p:nvPr/>
              </p:nvPicPr>
              <p:blipFill>
                <a:blip r:embed="rId2848"/>
                <a:stretch>
                  <a:fillRect/>
                </a:stretch>
              </p:blipFill>
              <p:spPr>
                <a:xfrm>
                  <a:off x="6135669" y="6370956"/>
                  <a:ext cx="241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9">
              <p14:nvContentPartPr>
                <p14:cNvPr id="1405" name="Ink 1404">
                  <a:extLst>
                    <a:ext uri="{FF2B5EF4-FFF2-40B4-BE49-F238E27FC236}">
                      <a16:creationId xmlns:a16="http://schemas.microsoft.com/office/drawing/2014/main" id="{D381AF5A-E41A-2A1E-392E-7850859FE28C}"/>
                    </a:ext>
                  </a:extLst>
                </p14:cNvPr>
                <p14:cNvContentPartPr/>
                <p14:nvPr/>
              </p14:nvContentPartPr>
              <p14:xfrm>
                <a:off x="5958909" y="6452316"/>
                <a:ext cx="77760" cy="5760"/>
              </p14:xfrm>
            </p:contentPart>
          </mc:Choice>
          <mc:Fallback xmlns="">
            <p:pic>
              <p:nvPicPr>
                <p:cNvPr id="1405" name="Ink 1404">
                  <a:extLst>
                    <a:ext uri="{FF2B5EF4-FFF2-40B4-BE49-F238E27FC236}">
                      <a16:creationId xmlns:a16="http://schemas.microsoft.com/office/drawing/2014/main" id="{D381AF5A-E41A-2A1E-392E-7850859FE28C}"/>
                    </a:ext>
                  </a:extLst>
                </p:cNvPr>
                <p:cNvPicPr/>
                <p:nvPr/>
              </p:nvPicPr>
              <p:blipFill>
                <a:blip r:embed="rId2850"/>
                <a:stretch>
                  <a:fillRect/>
                </a:stretch>
              </p:blipFill>
              <p:spPr>
                <a:xfrm>
                  <a:off x="5896269" y="6389676"/>
                  <a:ext cx="203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1">
              <p14:nvContentPartPr>
                <p14:cNvPr id="1406" name="Ink 1405">
                  <a:extLst>
                    <a:ext uri="{FF2B5EF4-FFF2-40B4-BE49-F238E27FC236}">
                      <a16:creationId xmlns:a16="http://schemas.microsoft.com/office/drawing/2014/main" id="{841275A6-BF18-F35D-B162-90AC65587FAD}"/>
                    </a:ext>
                  </a:extLst>
                </p14:cNvPr>
                <p14:cNvContentPartPr/>
                <p14:nvPr/>
              </p14:nvContentPartPr>
              <p14:xfrm>
                <a:off x="5898789" y="6442956"/>
                <a:ext cx="418680" cy="9000"/>
              </p14:xfrm>
            </p:contentPart>
          </mc:Choice>
          <mc:Fallback xmlns="">
            <p:pic>
              <p:nvPicPr>
                <p:cNvPr id="1406" name="Ink 1405">
                  <a:extLst>
                    <a:ext uri="{FF2B5EF4-FFF2-40B4-BE49-F238E27FC236}">
                      <a16:creationId xmlns:a16="http://schemas.microsoft.com/office/drawing/2014/main" id="{841275A6-BF18-F35D-B162-90AC65587FAD}"/>
                    </a:ext>
                  </a:extLst>
                </p:cNvPr>
                <p:cNvPicPr/>
                <p:nvPr/>
              </p:nvPicPr>
              <p:blipFill>
                <a:blip r:embed="rId2852"/>
                <a:stretch>
                  <a:fillRect/>
                </a:stretch>
              </p:blipFill>
              <p:spPr>
                <a:xfrm>
                  <a:off x="5836149" y="6380316"/>
                  <a:ext cx="544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3">
              <p14:nvContentPartPr>
                <p14:cNvPr id="1407" name="Ink 1406">
                  <a:extLst>
                    <a:ext uri="{FF2B5EF4-FFF2-40B4-BE49-F238E27FC236}">
                      <a16:creationId xmlns:a16="http://schemas.microsoft.com/office/drawing/2014/main" id="{4F7086DE-D67E-D4B2-03DE-AB66421F8AFF}"/>
                    </a:ext>
                  </a:extLst>
                </p14:cNvPr>
                <p14:cNvContentPartPr/>
                <p14:nvPr/>
              </p14:nvContentPartPr>
              <p14:xfrm>
                <a:off x="5534829" y="6430716"/>
                <a:ext cx="1002600" cy="72360"/>
              </p14:xfrm>
            </p:contentPart>
          </mc:Choice>
          <mc:Fallback xmlns="">
            <p:pic>
              <p:nvPicPr>
                <p:cNvPr id="1407" name="Ink 1406">
                  <a:extLst>
                    <a:ext uri="{FF2B5EF4-FFF2-40B4-BE49-F238E27FC236}">
                      <a16:creationId xmlns:a16="http://schemas.microsoft.com/office/drawing/2014/main" id="{4F7086DE-D67E-D4B2-03DE-AB66421F8AFF}"/>
                    </a:ext>
                  </a:extLst>
                </p:cNvPr>
                <p:cNvPicPr/>
                <p:nvPr/>
              </p:nvPicPr>
              <p:blipFill>
                <a:blip r:embed="rId2854"/>
                <a:stretch>
                  <a:fillRect/>
                </a:stretch>
              </p:blipFill>
              <p:spPr>
                <a:xfrm>
                  <a:off x="5471829" y="6367716"/>
                  <a:ext cx="1128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5">
              <p14:nvContentPartPr>
                <p14:cNvPr id="1408" name="Ink 1407">
                  <a:extLst>
                    <a:ext uri="{FF2B5EF4-FFF2-40B4-BE49-F238E27FC236}">
                      <a16:creationId xmlns:a16="http://schemas.microsoft.com/office/drawing/2014/main" id="{9E74BAB7-5B1C-5391-0F00-861F9B637EEB}"/>
                    </a:ext>
                  </a:extLst>
                </p14:cNvPr>
                <p14:cNvContentPartPr/>
                <p14:nvPr/>
              </p14:nvContentPartPr>
              <p14:xfrm>
                <a:off x="6732189" y="4995396"/>
                <a:ext cx="95040" cy="9720"/>
              </p14:xfrm>
            </p:contentPart>
          </mc:Choice>
          <mc:Fallback xmlns="">
            <p:pic>
              <p:nvPicPr>
                <p:cNvPr id="1408" name="Ink 1407">
                  <a:extLst>
                    <a:ext uri="{FF2B5EF4-FFF2-40B4-BE49-F238E27FC236}">
                      <a16:creationId xmlns:a16="http://schemas.microsoft.com/office/drawing/2014/main" id="{9E74BAB7-5B1C-5391-0F00-861F9B637EEB}"/>
                    </a:ext>
                  </a:extLst>
                </p:cNvPr>
                <p:cNvPicPr/>
                <p:nvPr/>
              </p:nvPicPr>
              <p:blipFill>
                <a:blip r:embed="rId2856"/>
                <a:stretch>
                  <a:fillRect/>
                </a:stretch>
              </p:blipFill>
              <p:spPr>
                <a:xfrm>
                  <a:off x="6669189" y="4932756"/>
                  <a:ext cx="220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7">
              <p14:nvContentPartPr>
                <p14:cNvPr id="1409" name="Ink 1408">
                  <a:extLst>
                    <a:ext uri="{FF2B5EF4-FFF2-40B4-BE49-F238E27FC236}">
                      <a16:creationId xmlns:a16="http://schemas.microsoft.com/office/drawing/2014/main" id="{78CEC629-8C2F-7B89-EE9F-529C3AB5D60E}"/>
                    </a:ext>
                  </a:extLst>
                </p14:cNvPr>
                <p14:cNvContentPartPr/>
                <p14:nvPr/>
              </p14:nvContentPartPr>
              <p14:xfrm>
                <a:off x="6744069" y="4999716"/>
                <a:ext cx="112680" cy="16920"/>
              </p14:xfrm>
            </p:contentPart>
          </mc:Choice>
          <mc:Fallback xmlns="">
            <p:pic>
              <p:nvPicPr>
                <p:cNvPr id="1409" name="Ink 1408">
                  <a:extLst>
                    <a:ext uri="{FF2B5EF4-FFF2-40B4-BE49-F238E27FC236}">
                      <a16:creationId xmlns:a16="http://schemas.microsoft.com/office/drawing/2014/main" id="{78CEC629-8C2F-7B89-EE9F-529C3AB5D60E}"/>
                    </a:ext>
                  </a:extLst>
                </p:cNvPr>
                <p:cNvPicPr/>
                <p:nvPr/>
              </p:nvPicPr>
              <p:blipFill>
                <a:blip r:embed="rId2858"/>
                <a:stretch>
                  <a:fillRect/>
                </a:stretch>
              </p:blipFill>
              <p:spPr>
                <a:xfrm>
                  <a:off x="6681069" y="4937076"/>
                  <a:ext cx="238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9">
              <p14:nvContentPartPr>
                <p14:cNvPr id="1410" name="Ink 1409">
                  <a:extLst>
                    <a:ext uri="{FF2B5EF4-FFF2-40B4-BE49-F238E27FC236}">
                      <a16:creationId xmlns:a16="http://schemas.microsoft.com/office/drawing/2014/main" id="{18C74DB9-89B9-C807-9FB1-C61BF7987343}"/>
                    </a:ext>
                  </a:extLst>
                </p14:cNvPr>
                <p14:cNvContentPartPr/>
                <p14:nvPr/>
              </p14:nvContentPartPr>
              <p14:xfrm>
                <a:off x="6750189" y="4996116"/>
                <a:ext cx="69840" cy="2160"/>
              </p14:xfrm>
            </p:contentPart>
          </mc:Choice>
          <mc:Fallback xmlns="">
            <p:pic>
              <p:nvPicPr>
                <p:cNvPr id="1410" name="Ink 1409">
                  <a:extLst>
                    <a:ext uri="{FF2B5EF4-FFF2-40B4-BE49-F238E27FC236}">
                      <a16:creationId xmlns:a16="http://schemas.microsoft.com/office/drawing/2014/main" id="{18C74DB9-89B9-C807-9FB1-C61BF7987343}"/>
                    </a:ext>
                  </a:extLst>
                </p:cNvPr>
                <p:cNvPicPr/>
                <p:nvPr/>
              </p:nvPicPr>
              <p:blipFill>
                <a:blip r:embed="rId2860"/>
                <a:stretch>
                  <a:fillRect/>
                </a:stretch>
              </p:blipFill>
              <p:spPr>
                <a:xfrm>
                  <a:off x="6687189" y="4933476"/>
                  <a:ext cx="195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1">
              <p14:nvContentPartPr>
                <p14:cNvPr id="1411" name="Ink 1410">
                  <a:extLst>
                    <a:ext uri="{FF2B5EF4-FFF2-40B4-BE49-F238E27FC236}">
                      <a16:creationId xmlns:a16="http://schemas.microsoft.com/office/drawing/2014/main" id="{1A2DEE59-C938-0D91-7B9E-B0681CDDE414}"/>
                    </a:ext>
                  </a:extLst>
                </p14:cNvPr>
                <p14:cNvContentPartPr/>
                <p14:nvPr/>
              </p14:nvContentPartPr>
              <p14:xfrm>
                <a:off x="6692949" y="4965876"/>
                <a:ext cx="48600" cy="7200"/>
              </p14:xfrm>
            </p:contentPart>
          </mc:Choice>
          <mc:Fallback xmlns="">
            <p:pic>
              <p:nvPicPr>
                <p:cNvPr id="1411" name="Ink 1410">
                  <a:extLst>
                    <a:ext uri="{FF2B5EF4-FFF2-40B4-BE49-F238E27FC236}">
                      <a16:creationId xmlns:a16="http://schemas.microsoft.com/office/drawing/2014/main" id="{1A2DEE59-C938-0D91-7B9E-B0681CDDE414}"/>
                    </a:ext>
                  </a:extLst>
                </p:cNvPr>
                <p:cNvPicPr/>
                <p:nvPr/>
              </p:nvPicPr>
              <p:blipFill>
                <a:blip r:embed="rId2862"/>
                <a:stretch>
                  <a:fillRect/>
                </a:stretch>
              </p:blipFill>
              <p:spPr>
                <a:xfrm>
                  <a:off x="6630309" y="4902876"/>
                  <a:ext cx="174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3">
              <p14:nvContentPartPr>
                <p14:cNvPr id="1412" name="Ink 1411">
                  <a:extLst>
                    <a:ext uri="{FF2B5EF4-FFF2-40B4-BE49-F238E27FC236}">
                      <a16:creationId xmlns:a16="http://schemas.microsoft.com/office/drawing/2014/main" id="{3ED2DFA4-1E40-744F-66C7-B88A09AC529D}"/>
                    </a:ext>
                  </a:extLst>
                </p14:cNvPr>
                <p14:cNvContentPartPr/>
                <p14:nvPr/>
              </p14:nvContentPartPr>
              <p14:xfrm>
                <a:off x="7020549" y="4954716"/>
                <a:ext cx="46080" cy="2880"/>
              </p14:xfrm>
            </p:contentPart>
          </mc:Choice>
          <mc:Fallback xmlns="">
            <p:pic>
              <p:nvPicPr>
                <p:cNvPr id="1412" name="Ink 1411">
                  <a:extLst>
                    <a:ext uri="{FF2B5EF4-FFF2-40B4-BE49-F238E27FC236}">
                      <a16:creationId xmlns:a16="http://schemas.microsoft.com/office/drawing/2014/main" id="{3ED2DFA4-1E40-744F-66C7-B88A09AC529D}"/>
                    </a:ext>
                  </a:extLst>
                </p:cNvPr>
                <p:cNvPicPr/>
                <p:nvPr/>
              </p:nvPicPr>
              <p:blipFill>
                <a:blip r:embed="rId2864"/>
                <a:stretch>
                  <a:fillRect/>
                </a:stretch>
              </p:blipFill>
              <p:spPr>
                <a:xfrm>
                  <a:off x="6957549" y="4891716"/>
                  <a:ext cx="171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5">
              <p14:nvContentPartPr>
                <p14:cNvPr id="1413" name="Ink 1412">
                  <a:extLst>
                    <a:ext uri="{FF2B5EF4-FFF2-40B4-BE49-F238E27FC236}">
                      <a16:creationId xmlns:a16="http://schemas.microsoft.com/office/drawing/2014/main" id="{D90DC78A-2381-CF98-2986-604BBCCA7C8B}"/>
                    </a:ext>
                  </a:extLst>
                </p14:cNvPr>
                <p14:cNvContentPartPr/>
                <p14:nvPr/>
              </p14:nvContentPartPr>
              <p14:xfrm>
                <a:off x="6838389" y="4951476"/>
                <a:ext cx="642960" cy="32760"/>
              </p14:xfrm>
            </p:contentPart>
          </mc:Choice>
          <mc:Fallback xmlns="">
            <p:pic>
              <p:nvPicPr>
                <p:cNvPr id="1413" name="Ink 1412">
                  <a:extLst>
                    <a:ext uri="{FF2B5EF4-FFF2-40B4-BE49-F238E27FC236}">
                      <a16:creationId xmlns:a16="http://schemas.microsoft.com/office/drawing/2014/main" id="{D90DC78A-2381-CF98-2986-604BBCCA7C8B}"/>
                    </a:ext>
                  </a:extLst>
                </p:cNvPr>
                <p:cNvPicPr/>
                <p:nvPr/>
              </p:nvPicPr>
              <p:blipFill>
                <a:blip r:embed="rId2866"/>
                <a:stretch>
                  <a:fillRect/>
                </a:stretch>
              </p:blipFill>
              <p:spPr>
                <a:xfrm>
                  <a:off x="6775749" y="4888836"/>
                  <a:ext cx="768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7">
              <p14:nvContentPartPr>
                <p14:cNvPr id="1414" name="Ink 1413">
                  <a:extLst>
                    <a:ext uri="{FF2B5EF4-FFF2-40B4-BE49-F238E27FC236}">
                      <a16:creationId xmlns:a16="http://schemas.microsoft.com/office/drawing/2014/main" id="{0CA847FB-3F74-B296-0EE8-8FB6979C9D52}"/>
                    </a:ext>
                  </a:extLst>
                </p14:cNvPr>
                <p14:cNvContentPartPr/>
                <p14:nvPr/>
              </p14:nvContentPartPr>
              <p14:xfrm>
                <a:off x="6495669" y="4908276"/>
                <a:ext cx="956520" cy="82800"/>
              </p14:xfrm>
            </p:contentPart>
          </mc:Choice>
          <mc:Fallback xmlns="">
            <p:pic>
              <p:nvPicPr>
                <p:cNvPr id="1414" name="Ink 1413">
                  <a:extLst>
                    <a:ext uri="{FF2B5EF4-FFF2-40B4-BE49-F238E27FC236}">
                      <a16:creationId xmlns:a16="http://schemas.microsoft.com/office/drawing/2014/main" id="{0CA847FB-3F74-B296-0EE8-8FB6979C9D52}"/>
                    </a:ext>
                  </a:extLst>
                </p:cNvPr>
                <p:cNvPicPr/>
                <p:nvPr/>
              </p:nvPicPr>
              <p:blipFill>
                <a:blip r:embed="rId2868"/>
                <a:stretch>
                  <a:fillRect/>
                </a:stretch>
              </p:blipFill>
              <p:spPr>
                <a:xfrm>
                  <a:off x="6432669" y="4845276"/>
                  <a:ext cx="1082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9">
              <p14:nvContentPartPr>
                <p14:cNvPr id="1415" name="Ink 1414">
                  <a:extLst>
                    <a:ext uri="{FF2B5EF4-FFF2-40B4-BE49-F238E27FC236}">
                      <a16:creationId xmlns:a16="http://schemas.microsoft.com/office/drawing/2014/main" id="{432864CD-D51F-6C00-3F29-F734554AA2F3}"/>
                    </a:ext>
                  </a:extLst>
                </p14:cNvPr>
                <p14:cNvContentPartPr/>
                <p14:nvPr/>
              </p14:nvContentPartPr>
              <p14:xfrm>
                <a:off x="7528149" y="4852476"/>
                <a:ext cx="39960" cy="1440"/>
              </p14:xfrm>
            </p:contentPart>
          </mc:Choice>
          <mc:Fallback xmlns="">
            <p:pic>
              <p:nvPicPr>
                <p:cNvPr id="1415" name="Ink 1414">
                  <a:extLst>
                    <a:ext uri="{FF2B5EF4-FFF2-40B4-BE49-F238E27FC236}">
                      <a16:creationId xmlns:a16="http://schemas.microsoft.com/office/drawing/2014/main" id="{432864CD-D51F-6C00-3F29-F734554AA2F3}"/>
                    </a:ext>
                  </a:extLst>
                </p:cNvPr>
                <p:cNvPicPr/>
                <p:nvPr/>
              </p:nvPicPr>
              <p:blipFill>
                <a:blip r:embed="rId2870"/>
                <a:stretch>
                  <a:fillRect/>
                </a:stretch>
              </p:blipFill>
              <p:spPr>
                <a:xfrm>
                  <a:off x="7465149" y="4789476"/>
                  <a:ext cx="165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1">
              <p14:nvContentPartPr>
                <p14:cNvPr id="1416" name="Ink 1415">
                  <a:extLst>
                    <a:ext uri="{FF2B5EF4-FFF2-40B4-BE49-F238E27FC236}">
                      <a16:creationId xmlns:a16="http://schemas.microsoft.com/office/drawing/2014/main" id="{9CA2C361-D4A5-BE7E-5A8D-45ADAE7FB55A}"/>
                    </a:ext>
                  </a:extLst>
                </p14:cNvPr>
                <p14:cNvContentPartPr/>
                <p14:nvPr/>
              </p14:nvContentPartPr>
              <p14:xfrm>
                <a:off x="7928109" y="4843116"/>
                <a:ext cx="23400" cy="1080"/>
              </p14:xfrm>
            </p:contentPart>
          </mc:Choice>
          <mc:Fallback xmlns="">
            <p:pic>
              <p:nvPicPr>
                <p:cNvPr id="1416" name="Ink 1415">
                  <a:extLst>
                    <a:ext uri="{FF2B5EF4-FFF2-40B4-BE49-F238E27FC236}">
                      <a16:creationId xmlns:a16="http://schemas.microsoft.com/office/drawing/2014/main" id="{9CA2C361-D4A5-BE7E-5A8D-45ADAE7FB55A}"/>
                    </a:ext>
                  </a:extLst>
                </p:cNvPr>
                <p:cNvPicPr/>
                <p:nvPr/>
              </p:nvPicPr>
              <p:blipFill>
                <a:blip r:embed="rId2872"/>
                <a:stretch>
                  <a:fillRect/>
                </a:stretch>
              </p:blipFill>
              <p:spPr>
                <a:xfrm>
                  <a:off x="7865109" y="4780116"/>
                  <a:ext cx="149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3">
              <p14:nvContentPartPr>
                <p14:cNvPr id="1417" name="Ink 1416">
                  <a:extLst>
                    <a:ext uri="{FF2B5EF4-FFF2-40B4-BE49-F238E27FC236}">
                      <a16:creationId xmlns:a16="http://schemas.microsoft.com/office/drawing/2014/main" id="{006B86DA-F4BA-269C-DBFF-8142E36F6386}"/>
                    </a:ext>
                  </a:extLst>
                </p14:cNvPr>
                <p14:cNvContentPartPr/>
                <p14:nvPr/>
              </p14:nvContentPartPr>
              <p14:xfrm>
                <a:off x="7635789" y="4795956"/>
                <a:ext cx="646920" cy="39960"/>
              </p14:xfrm>
            </p:contentPart>
          </mc:Choice>
          <mc:Fallback xmlns="">
            <p:pic>
              <p:nvPicPr>
                <p:cNvPr id="1417" name="Ink 1416">
                  <a:extLst>
                    <a:ext uri="{FF2B5EF4-FFF2-40B4-BE49-F238E27FC236}">
                      <a16:creationId xmlns:a16="http://schemas.microsoft.com/office/drawing/2014/main" id="{006B86DA-F4BA-269C-DBFF-8142E36F6386}"/>
                    </a:ext>
                  </a:extLst>
                </p:cNvPr>
                <p:cNvPicPr/>
                <p:nvPr/>
              </p:nvPicPr>
              <p:blipFill>
                <a:blip r:embed="rId2874"/>
                <a:stretch>
                  <a:fillRect/>
                </a:stretch>
              </p:blipFill>
              <p:spPr>
                <a:xfrm>
                  <a:off x="7573149" y="4732956"/>
                  <a:ext cx="772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5">
              <p14:nvContentPartPr>
                <p14:cNvPr id="1421" name="Ink 1420">
                  <a:extLst>
                    <a:ext uri="{FF2B5EF4-FFF2-40B4-BE49-F238E27FC236}">
                      <a16:creationId xmlns:a16="http://schemas.microsoft.com/office/drawing/2014/main" id="{18C829A3-EC38-FC83-8429-EAA42EE95B49}"/>
                    </a:ext>
                  </a:extLst>
                </p14:cNvPr>
                <p14:cNvContentPartPr/>
                <p14:nvPr/>
              </p14:nvContentPartPr>
              <p14:xfrm>
                <a:off x="8217909" y="4708476"/>
                <a:ext cx="187920" cy="15120"/>
              </p14:xfrm>
            </p:contentPart>
          </mc:Choice>
          <mc:Fallback xmlns="">
            <p:pic>
              <p:nvPicPr>
                <p:cNvPr id="1421" name="Ink 1420">
                  <a:extLst>
                    <a:ext uri="{FF2B5EF4-FFF2-40B4-BE49-F238E27FC236}">
                      <a16:creationId xmlns:a16="http://schemas.microsoft.com/office/drawing/2014/main" id="{18C829A3-EC38-FC83-8429-EAA42EE95B49}"/>
                    </a:ext>
                  </a:extLst>
                </p:cNvPr>
                <p:cNvPicPr/>
                <p:nvPr/>
              </p:nvPicPr>
              <p:blipFill>
                <a:blip r:embed="rId2876"/>
                <a:stretch>
                  <a:fillRect/>
                </a:stretch>
              </p:blipFill>
              <p:spPr>
                <a:xfrm>
                  <a:off x="8154909" y="4645836"/>
                  <a:ext cx="3135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7">
              <p14:nvContentPartPr>
                <p14:cNvPr id="1422" name="Ink 1421">
                  <a:extLst>
                    <a:ext uri="{FF2B5EF4-FFF2-40B4-BE49-F238E27FC236}">
                      <a16:creationId xmlns:a16="http://schemas.microsoft.com/office/drawing/2014/main" id="{FBEA2C73-F10F-E9DC-97FA-BD570C226DA8}"/>
                    </a:ext>
                  </a:extLst>
                </p14:cNvPr>
                <p14:cNvContentPartPr/>
                <p14:nvPr/>
              </p14:nvContentPartPr>
              <p14:xfrm>
                <a:off x="8276949" y="4750236"/>
                <a:ext cx="127440" cy="20880"/>
              </p14:xfrm>
            </p:contentPart>
          </mc:Choice>
          <mc:Fallback xmlns="">
            <p:pic>
              <p:nvPicPr>
                <p:cNvPr id="1422" name="Ink 1421">
                  <a:extLst>
                    <a:ext uri="{FF2B5EF4-FFF2-40B4-BE49-F238E27FC236}">
                      <a16:creationId xmlns:a16="http://schemas.microsoft.com/office/drawing/2014/main" id="{FBEA2C73-F10F-E9DC-97FA-BD570C226DA8}"/>
                    </a:ext>
                  </a:extLst>
                </p:cNvPr>
                <p:cNvPicPr/>
                <p:nvPr/>
              </p:nvPicPr>
              <p:blipFill>
                <a:blip r:embed="rId2878"/>
                <a:stretch>
                  <a:fillRect/>
                </a:stretch>
              </p:blipFill>
              <p:spPr>
                <a:xfrm>
                  <a:off x="8214309" y="4687236"/>
                  <a:ext cx="253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9">
              <p14:nvContentPartPr>
                <p14:cNvPr id="1486" name="Ink 1485">
                  <a:extLst>
                    <a:ext uri="{FF2B5EF4-FFF2-40B4-BE49-F238E27FC236}">
                      <a16:creationId xmlns:a16="http://schemas.microsoft.com/office/drawing/2014/main" id="{1158E9AD-5ED4-6B1D-9086-3EEA76876956}"/>
                    </a:ext>
                  </a:extLst>
                </p14:cNvPr>
                <p14:cNvContentPartPr/>
                <p14:nvPr/>
              </p14:nvContentPartPr>
              <p14:xfrm>
                <a:off x="5439429" y="4644036"/>
                <a:ext cx="25200" cy="3960"/>
              </p14:xfrm>
            </p:contentPart>
          </mc:Choice>
          <mc:Fallback xmlns="">
            <p:pic>
              <p:nvPicPr>
                <p:cNvPr id="1486" name="Ink 1485">
                  <a:extLst>
                    <a:ext uri="{FF2B5EF4-FFF2-40B4-BE49-F238E27FC236}">
                      <a16:creationId xmlns:a16="http://schemas.microsoft.com/office/drawing/2014/main" id="{1158E9AD-5ED4-6B1D-9086-3EEA76876956}"/>
                    </a:ext>
                  </a:extLst>
                </p:cNvPr>
                <p:cNvPicPr/>
                <p:nvPr/>
              </p:nvPicPr>
              <p:blipFill>
                <a:blip r:embed="rId2880"/>
                <a:stretch>
                  <a:fillRect/>
                </a:stretch>
              </p:blipFill>
              <p:spPr>
                <a:xfrm>
                  <a:off x="5376789" y="4581396"/>
                  <a:ext cx="150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1">
              <p14:nvContentPartPr>
                <p14:cNvPr id="1487" name="Ink 1486">
                  <a:extLst>
                    <a:ext uri="{FF2B5EF4-FFF2-40B4-BE49-F238E27FC236}">
                      <a16:creationId xmlns:a16="http://schemas.microsoft.com/office/drawing/2014/main" id="{70F113A7-92A3-4B11-2602-E8059B908D5B}"/>
                    </a:ext>
                  </a:extLst>
                </p14:cNvPr>
                <p14:cNvContentPartPr/>
                <p14:nvPr/>
              </p14:nvContentPartPr>
              <p14:xfrm>
                <a:off x="5075469" y="4644756"/>
                <a:ext cx="39240" cy="2160"/>
              </p14:xfrm>
            </p:contentPart>
          </mc:Choice>
          <mc:Fallback xmlns="">
            <p:pic>
              <p:nvPicPr>
                <p:cNvPr id="1487" name="Ink 1486">
                  <a:extLst>
                    <a:ext uri="{FF2B5EF4-FFF2-40B4-BE49-F238E27FC236}">
                      <a16:creationId xmlns:a16="http://schemas.microsoft.com/office/drawing/2014/main" id="{70F113A7-92A3-4B11-2602-E8059B908D5B}"/>
                    </a:ext>
                  </a:extLst>
                </p:cNvPr>
                <p:cNvPicPr/>
                <p:nvPr/>
              </p:nvPicPr>
              <p:blipFill>
                <a:blip r:embed="rId2882"/>
                <a:stretch>
                  <a:fillRect/>
                </a:stretch>
              </p:blipFill>
              <p:spPr>
                <a:xfrm>
                  <a:off x="5012829" y="4581756"/>
                  <a:ext cx="164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3">
              <p14:nvContentPartPr>
                <p14:cNvPr id="1488" name="Ink 1487">
                  <a:extLst>
                    <a:ext uri="{FF2B5EF4-FFF2-40B4-BE49-F238E27FC236}">
                      <a16:creationId xmlns:a16="http://schemas.microsoft.com/office/drawing/2014/main" id="{A6C74B3C-BE07-6D25-1797-4AD034F56B43}"/>
                    </a:ext>
                  </a:extLst>
                </p14:cNvPr>
                <p14:cNvContentPartPr/>
                <p14:nvPr/>
              </p14:nvContentPartPr>
              <p14:xfrm>
                <a:off x="4995549" y="4593276"/>
                <a:ext cx="274320" cy="33120"/>
              </p14:xfrm>
            </p:contentPart>
          </mc:Choice>
          <mc:Fallback xmlns="">
            <p:pic>
              <p:nvPicPr>
                <p:cNvPr id="1488" name="Ink 1487">
                  <a:extLst>
                    <a:ext uri="{FF2B5EF4-FFF2-40B4-BE49-F238E27FC236}">
                      <a16:creationId xmlns:a16="http://schemas.microsoft.com/office/drawing/2014/main" id="{A6C74B3C-BE07-6D25-1797-4AD034F56B43}"/>
                    </a:ext>
                  </a:extLst>
                </p:cNvPr>
                <p:cNvPicPr/>
                <p:nvPr/>
              </p:nvPicPr>
              <p:blipFill>
                <a:blip r:embed="rId2884"/>
                <a:stretch>
                  <a:fillRect/>
                </a:stretch>
              </p:blipFill>
              <p:spPr>
                <a:xfrm>
                  <a:off x="4932909" y="4530276"/>
                  <a:ext cx="399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5">
              <p14:nvContentPartPr>
                <p14:cNvPr id="1489" name="Ink 1488">
                  <a:extLst>
                    <a:ext uri="{FF2B5EF4-FFF2-40B4-BE49-F238E27FC236}">
                      <a16:creationId xmlns:a16="http://schemas.microsoft.com/office/drawing/2014/main" id="{30186ECB-A120-CDA0-2268-B5FFD5B7F7BC}"/>
                    </a:ext>
                  </a:extLst>
                </p14:cNvPr>
                <p14:cNvContentPartPr/>
                <p14:nvPr/>
              </p14:nvContentPartPr>
              <p14:xfrm>
                <a:off x="5261949" y="4585716"/>
                <a:ext cx="322920" cy="57240"/>
              </p14:xfrm>
            </p:contentPart>
          </mc:Choice>
          <mc:Fallback xmlns="">
            <p:pic>
              <p:nvPicPr>
                <p:cNvPr id="1489" name="Ink 1488">
                  <a:extLst>
                    <a:ext uri="{FF2B5EF4-FFF2-40B4-BE49-F238E27FC236}">
                      <a16:creationId xmlns:a16="http://schemas.microsoft.com/office/drawing/2014/main" id="{30186ECB-A120-CDA0-2268-B5FFD5B7F7BC}"/>
                    </a:ext>
                  </a:extLst>
                </p:cNvPr>
                <p:cNvPicPr/>
                <p:nvPr/>
              </p:nvPicPr>
              <p:blipFill>
                <a:blip r:embed="rId2886"/>
                <a:stretch>
                  <a:fillRect/>
                </a:stretch>
              </p:blipFill>
              <p:spPr>
                <a:xfrm>
                  <a:off x="5199309" y="4523076"/>
                  <a:ext cx="448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7">
              <p14:nvContentPartPr>
                <p14:cNvPr id="1490" name="Ink 1489">
                  <a:extLst>
                    <a:ext uri="{FF2B5EF4-FFF2-40B4-BE49-F238E27FC236}">
                      <a16:creationId xmlns:a16="http://schemas.microsoft.com/office/drawing/2014/main" id="{52611118-70B9-4D47-4DB5-38BCF77E0985}"/>
                    </a:ext>
                  </a:extLst>
                </p14:cNvPr>
                <p14:cNvContentPartPr/>
                <p14:nvPr/>
              </p14:nvContentPartPr>
              <p14:xfrm>
                <a:off x="5213709" y="4662756"/>
                <a:ext cx="367200" cy="43200"/>
              </p14:xfrm>
            </p:contentPart>
          </mc:Choice>
          <mc:Fallback xmlns="">
            <p:pic>
              <p:nvPicPr>
                <p:cNvPr id="1490" name="Ink 1489">
                  <a:extLst>
                    <a:ext uri="{FF2B5EF4-FFF2-40B4-BE49-F238E27FC236}">
                      <a16:creationId xmlns:a16="http://schemas.microsoft.com/office/drawing/2014/main" id="{52611118-70B9-4D47-4DB5-38BCF77E0985}"/>
                    </a:ext>
                  </a:extLst>
                </p:cNvPr>
                <p:cNvPicPr/>
                <p:nvPr/>
              </p:nvPicPr>
              <p:blipFill>
                <a:blip r:embed="rId2888"/>
                <a:stretch>
                  <a:fillRect/>
                </a:stretch>
              </p:blipFill>
              <p:spPr>
                <a:xfrm>
                  <a:off x="5151069" y="4599756"/>
                  <a:ext cx="492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9">
              <p14:nvContentPartPr>
                <p14:cNvPr id="1491" name="Ink 1490">
                  <a:extLst>
                    <a:ext uri="{FF2B5EF4-FFF2-40B4-BE49-F238E27FC236}">
                      <a16:creationId xmlns:a16="http://schemas.microsoft.com/office/drawing/2014/main" id="{8AD6608B-77F5-94CC-ADAD-076302080F8C}"/>
                    </a:ext>
                  </a:extLst>
                </p14:cNvPr>
                <p14:cNvContentPartPr/>
                <p14:nvPr/>
              </p14:nvContentPartPr>
              <p14:xfrm>
                <a:off x="5265909" y="4756356"/>
                <a:ext cx="91440" cy="47520"/>
              </p14:xfrm>
            </p:contentPart>
          </mc:Choice>
          <mc:Fallback xmlns="">
            <p:pic>
              <p:nvPicPr>
                <p:cNvPr id="1491" name="Ink 1490">
                  <a:extLst>
                    <a:ext uri="{FF2B5EF4-FFF2-40B4-BE49-F238E27FC236}">
                      <a16:creationId xmlns:a16="http://schemas.microsoft.com/office/drawing/2014/main" id="{8AD6608B-77F5-94CC-ADAD-076302080F8C}"/>
                    </a:ext>
                  </a:extLst>
                </p:cNvPr>
                <p:cNvPicPr/>
                <p:nvPr/>
              </p:nvPicPr>
              <p:blipFill>
                <a:blip r:embed="rId2890"/>
                <a:stretch>
                  <a:fillRect/>
                </a:stretch>
              </p:blipFill>
              <p:spPr>
                <a:xfrm>
                  <a:off x="5203269" y="4693356"/>
                  <a:ext cx="217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1">
              <p14:nvContentPartPr>
                <p14:cNvPr id="1492" name="Ink 1491">
                  <a:extLst>
                    <a:ext uri="{FF2B5EF4-FFF2-40B4-BE49-F238E27FC236}">
                      <a16:creationId xmlns:a16="http://schemas.microsoft.com/office/drawing/2014/main" id="{B1B01961-739A-5214-486D-3BEB969CE032}"/>
                    </a:ext>
                  </a:extLst>
                </p14:cNvPr>
                <p14:cNvContentPartPr/>
                <p14:nvPr/>
              </p14:nvContentPartPr>
              <p14:xfrm>
                <a:off x="5280669" y="4814676"/>
                <a:ext cx="58680" cy="3600"/>
              </p14:xfrm>
            </p:contentPart>
          </mc:Choice>
          <mc:Fallback xmlns="">
            <p:pic>
              <p:nvPicPr>
                <p:cNvPr id="1492" name="Ink 1491">
                  <a:extLst>
                    <a:ext uri="{FF2B5EF4-FFF2-40B4-BE49-F238E27FC236}">
                      <a16:creationId xmlns:a16="http://schemas.microsoft.com/office/drawing/2014/main" id="{B1B01961-739A-5214-486D-3BEB969CE032}"/>
                    </a:ext>
                  </a:extLst>
                </p:cNvPr>
                <p:cNvPicPr/>
                <p:nvPr/>
              </p:nvPicPr>
              <p:blipFill>
                <a:blip r:embed="rId2892"/>
                <a:stretch>
                  <a:fillRect/>
                </a:stretch>
              </p:blipFill>
              <p:spPr>
                <a:xfrm>
                  <a:off x="5218029" y="4751676"/>
                  <a:ext cx="184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3">
              <p14:nvContentPartPr>
                <p14:cNvPr id="1493" name="Ink 1492">
                  <a:extLst>
                    <a:ext uri="{FF2B5EF4-FFF2-40B4-BE49-F238E27FC236}">
                      <a16:creationId xmlns:a16="http://schemas.microsoft.com/office/drawing/2014/main" id="{E4F0C32A-BFC1-ABC0-F6AF-E3F012A1DD62}"/>
                    </a:ext>
                  </a:extLst>
                </p14:cNvPr>
                <p14:cNvContentPartPr/>
                <p14:nvPr/>
              </p14:nvContentPartPr>
              <p14:xfrm>
                <a:off x="5325309" y="4825116"/>
                <a:ext cx="63720" cy="9720"/>
              </p14:xfrm>
            </p:contentPart>
          </mc:Choice>
          <mc:Fallback xmlns="">
            <p:pic>
              <p:nvPicPr>
                <p:cNvPr id="1493" name="Ink 1492">
                  <a:extLst>
                    <a:ext uri="{FF2B5EF4-FFF2-40B4-BE49-F238E27FC236}">
                      <a16:creationId xmlns:a16="http://schemas.microsoft.com/office/drawing/2014/main" id="{E4F0C32A-BFC1-ABC0-F6AF-E3F012A1DD62}"/>
                    </a:ext>
                  </a:extLst>
                </p:cNvPr>
                <p:cNvPicPr/>
                <p:nvPr/>
              </p:nvPicPr>
              <p:blipFill>
                <a:blip r:embed="rId2894"/>
                <a:stretch>
                  <a:fillRect/>
                </a:stretch>
              </p:blipFill>
              <p:spPr>
                <a:xfrm>
                  <a:off x="5262669" y="4762116"/>
                  <a:ext cx="189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5">
              <p14:nvContentPartPr>
                <p14:cNvPr id="1494" name="Ink 1493">
                  <a:extLst>
                    <a:ext uri="{FF2B5EF4-FFF2-40B4-BE49-F238E27FC236}">
                      <a16:creationId xmlns:a16="http://schemas.microsoft.com/office/drawing/2014/main" id="{0F547D68-FD2E-4F04-2055-EB2F52DA47F3}"/>
                    </a:ext>
                  </a:extLst>
                </p14:cNvPr>
                <p14:cNvContentPartPr/>
                <p14:nvPr/>
              </p14:nvContentPartPr>
              <p14:xfrm>
                <a:off x="5469309" y="4810716"/>
                <a:ext cx="357840" cy="24480"/>
              </p14:xfrm>
            </p:contentPart>
          </mc:Choice>
          <mc:Fallback xmlns="">
            <p:pic>
              <p:nvPicPr>
                <p:cNvPr id="1494" name="Ink 1493">
                  <a:extLst>
                    <a:ext uri="{FF2B5EF4-FFF2-40B4-BE49-F238E27FC236}">
                      <a16:creationId xmlns:a16="http://schemas.microsoft.com/office/drawing/2014/main" id="{0F547D68-FD2E-4F04-2055-EB2F52DA47F3}"/>
                    </a:ext>
                  </a:extLst>
                </p:cNvPr>
                <p:cNvPicPr/>
                <p:nvPr/>
              </p:nvPicPr>
              <p:blipFill>
                <a:blip r:embed="rId2896"/>
                <a:stretch>
                  <a:fillRect/>
                </a:stretch>
              </p:blipFill>
              <p:spPr>
                <a:xfrm>
                  <a:off x="5406309" y="4748076"/>
                  <a:ext cx="483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7">
              <p14:nvContentPartPr>
                <p14:cNvPr id="1495" name="Ink 1494">
                  <a:extLst>
                    <a:ext uri="{FF2B5EF4-FFF2-40B4-BE49-F238E27FC236}">
                      <a16:creationId xmlns:a16="http://schemas.microsoft.com/office/drawing/2014/main" id="{FCCE0EA1-E62C-6651-6C6F-1A657300839B}"/>
                    </a:ext>
                  </a:extLst>
                </p14:cNvPr>
                <p14:cNvContentPartPr/>
                <p14:nvPr/>
              </p14:nvContentPartPr>
              <p14:xfrm>
                <a:off x="5375349" y="4811796"/>
                <a:ext cx="331920" cy="101880"/>
              </p14:xfrm>
            </p:contentPart>
          </mc:Choice>
          <mc:Fallback xmlns="">
            <p:pic>
              <p:nvPicPr>
                <p:cNvPr id="1495" name="Ink 1494">
                  <a:extLst>
                    <a:ext uri="{FF2B5EF4-FFF2-40B4-BE49-F238E27FC236}">
                      <a16:creationId xmlns:a16="http://schemas.microsoft.com/office/drawing/2014/main" id="{FCCE0EA1-E62C-6651-6C6F-1A657300839B}"/>
                    </a:ext>
                  </a:extLst>
                </p:cNvPr>
                <p:cNvPicPr/>
                <p:nvPr/>
              </p:nvPicPr>
              <p:blipFill>
                <a:blip r:embed="rId2898"/>
                <a:stretch>
                  <a:fillRect/>
                </a:stretch>
              </p:blipFill>
              <p:spPr>
                <a:xfrm>
                  <a:off x="5312709" y="4748796"/>
                  <a:ext cx="4575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9">
              <p14:nvContentPartPr>
                <p14:cNvPr id="1496" name="Ink 1495">
                  <a:extLst>
                    <a:ext uri="{FF2B5EF4-FFF2-40B4-BE49-F238E27FC236}">
                      <a16:creationId xmlns:a16="http://schemas.microsoft.com/office/drawing/2014/main" id="{7358B1F9-37FF-A104-A1AD-45C4D983D2BD}"/>
                    </a:ext>
                  </a:extLst>
                </p14:cNvPr>
                <p14:cNvContentPartPr/>
                <p14:nvPr/>
              </p14:nvContentPartPr>
              <p14:xfrm>
                <a:off x="5587029" y="4884516"/>
                <a:ext cx="303120" cy="23040"/>
              </p14:xfrm>
            </p:contentPart>
          </mc:Choice>
          <mc:Fallback xmlns="">
            <p:pic>
              <p:nvPicPr>
                <p:cNvPr id="1496" name="Ink 1495">
                  <a:extLst>
                    <a:ext uri="{FF2B5EF4-FFF2-40B4-BE49-F238E27FC236}">
                      <a16:creationId xmlns:a16="http://schemas.microsoft.com/office/drawing/2014/main" id="{7358B1F9-37FF-A104-A1AD-45C4D983D2BD}"/>
                    </a:ext>
                  </a:extLst>
                </p:cNvPr>
                <p:cNvPicPr/>
                <p:nvPr/>
              </p:nvPicPr>
              <p:blipFill>
                <a:blip r:embed="rId2900"/>
                <a:stretch>
                  <a:fillRect/>
                </a:stretch>
              </p:blipFill>
              <p:spPr>
                <a:xfrm>
                  <a:off x="5524029" y="4821876"/>
                  <a:ext cx="428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1">
              <p14:nvContentPartPr>
                <p14:cNvPr id="1497" name="Ink 1496">
                  <a:extLst>
                    <a:ext uri="{FF2B5EF4-FFF2-40B4-BE49-F238E27FC236}">
                      <a16:creationId xmlns:a16="http://schemas.microsoft.com/office/drawing/2014/main" id="{AD31B3BB-9968-EE82-76CF-4D7B4FD87498}"/>
                    </a:ext>
                  </a:extLst>
                </p14:cNvPr>
                <p14:cNvContentPartPr/>
                <p14:nvPr/>
              </p14:nvContentPartPr>
              <p14:xfrm>
                <a:off x="5659029" y="4911876"/>
                <a:ext cx="195120" cy="38160"/>
              </p14:xfrm>
            </p:contentPart>
          </mc:Choice>
          <mc:Fallback xmlns="">
            <p:pic>
              <p:nvPicPr>
                <p:cNvPr id="1497" name="Ink 1496">
                  <a:extLst>
                    <a:ext uri="{FF2B5EF4-FFF2-40B4-BE49-F238E27FC236}">
                      <a16:creationId xmlns:a16="http://schemas.microsoft.com/office/drawing/2014/main" id="{AD31B3BB-9968-EE82-76CF-4D7B4FD87498}"/>
                    </a:ext>
                  </a:extLst>
                </p:cNvPr>
                <p:cNvPicPr/>
                <p:nvPr/>
              </p:nvPicPr>
              <p:blipFill>
                <a:blip r:embed="rId2902"/>
                <a:stretch>
                  <a:fillRect/>
                </a:stretch>
              </p:blipFill>
              <p:spPr>
                <a:xfrm>
                  <a:off x="5596029" y="4848876"/>
                  <a:ext cx="320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3">
              <p14:nvContentPartPr>
                <p14:cNvPr id="1498" name="Ink 1497">
                  <a:extLst>
                    <a:ext uri="{FF2B5EF4-FFF2-40B4-BE49-F238E27FC236}">
                      <a16:creationId xmlns:a16="http://schemas.microsoft.com/office/drawing/2014/main" id="{4F1AD864-895E-6E4B-020C-7DEF951F4423}"/>
                    </a:ext>
                  </a:extLst>
                </p14:cNvPr>
                <p14:cNvContentPartPr/>
                <p14:nvPr/>
              </p14:nvContentPartPr>
              <p14:xfrm>
                <a:off x="6072669" y="4937796"/>
                <a:ext cx="294840" cy="50040"/>
              </p14:xfrm>
            </p:contentPart>
          </mc:Choice>
          <mc:Fallback xmlns="">
            <p:pic>
              <p:nvPicPr>
                <p:cNvPr id="1498" name="Ink 1497">
                  <a:extLst>
                    <a:ext uri="{FF2B5EF4-FFF2-40B4-BE49-F238E27FC236}">
                      <a16:creationId xmlns:a16="http://schemas.microsoft.com/office/drawing/2014/main" id="{4F1AD864-895E-6E4B-020C-7DEF951F4423}"/>
                    </a:ext>
                  </a:extLst>
                </p:cNvPr>
                <p:cNvPicPr/>
                <p:nvPr/>
              </p:nvPicPr>
              <p:blipFill>
                <a:blip r:embed="rId2904"/>
                <a:stretch>
                  <a:fillRect/>
                </a:stretch>
              </p:blipFill>
              <p:spPr>
                <a:xfrm>
                  <a:off x="6009669" y="4875156"/>
                  <a:ext cx="420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5">
              <p14:nvContentPartPr>
                <p14:cNvPr id="1499" name="Ink 1498">
                  <a:extLst>
                    <a:ext uri="{FF2B5EF4-FFF2-40B4-BE49-F238E27FC236}">
                      <a16:creationId xmlns:a16="http://schemas.microsoft.com/office/drawing/2014/main" id="{8EE479E4-0C6D-D601-AF33-81BAA54F0C36}"/>
                    </a:ext>
                  </a:extLst>
                </p14:cNvPr>
                <p14:cNvContentPartPr/>
                <p14:nvPr/>
              </p14:nvContentPartPr>
              <p14:xfrm>
                <a:off x="5538069" y="4657716"/>
                <a:ext cx="39960" cy="4680"/>
              </p14:xfrm>
            </p:contentPart>
          </mc:Choice>
          <mc:Fallback xmlns="">
            <p:pic>
              <p:nvPicPr>
                <p:cNvPr id="1499" name="Ink 1498">
                  <a:extLst>
                    <a:ext uri="{FF2B5EF4-FFF2-40B4-BE49-F238E27FC236}">
                      <a16:creationId xmlns:a16="http://schemas.microsoft.com/office/drawing/2014/main" id="{8EE479E4-0C6D-D601-AF33-81BAA54F0C36}"/>
                    </a:ext>
                  </a:extLst>
                </p:cNvPr>
                <p:cNvPicPr/>
                <p:nvPr/>
              </p:nvPicPr>
              <p:blipFill>
                <a:blip r:embed="rId2906"/>
                <a:stretch>
                  <a:fillRect/>
                </a:stretch>
              </p:blipFill>
              <p:spPr>
                <a:xfrm>
                  <a:off x="5475429" y="4594716"/>
                  <a:ext cx="165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7">
              <p14:nvContentPartPr>
                <p14:cNvPr id="1500" name="Ink 1499">
                  <a:extLst>
                    <a:ext uri="{FF2B5EF4-FFF2-40B4-BE49-F238E27FC236}">
                      <a16:creationId xmlns:a16="http://schemas.microsoft.com/office/drawing/2014/main" id="{C600BEAB-D402-39BE-D5C4-C2AD344AFF87}"/>
                    </a:ext>
                  </a:extLst>
                </p14:cNvPr>
                <p14:cNvContentPartPr/>
                <p14:nvPr/>
              </p14:nvContentPartPr>
              <p14:xfrm>
                <a:off x="5493429" y="4621716"/>
                <a:ext cx="170280" cy="38880"/>
              </p14:xfrm>
            </p:contentPart>
          </mc:Choice>
          <mc:Fallback xmlns="">
            <p:pic>
              <p:nvPicPr>
                <p:cNvPr id="1500" name="Ink 1499">
                  <a:extLst>
                    <a:ext uri="{FF2B5EF4-FFF2-40B4-BE49-F238E27FC236}">
                      <a16:creationId xmlns:a16="http://schemas.microsoft.com/office/drawing/2014/main" id="{C600BEAB-D402-39BE-D5C4-C2AD344AFF87}"/>
                    </a:ext>
                  </a:extLst>
                </p:cNvPr>
                <p:cNvPicPr/>
                <p:nvPr/>
              </p:nvPicPr>
              <p:blipFill>
                <a:blip r:embed="rId2908"/>
                <a:stretch>
                  <a:fillRect/>
                </a:stretch>
              </p:blipFill>
              <p:spPr>
                <a:xfrm>
                  <a:off x="5430789" y="4559076"/>
                  <a:ext cx="295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9">
              <p14:nvContentPartPr>
                <p14:cNvPr id="1501" name="Ink 1500">
                  <a:extLst>
                    <a:ext uri="{FF2B5EF4-FFF2-40B4-BE49-F238E27FC236}">
                      <a16:creationId xmlns:a16="http://schemas.microsoft.com/office/drawing/2014/main" id="{EFD8EB61-405E-21DA-5381-5CEA45BE3540}"/>
                    </a:ext>
                  </a:extLst>
                </p14:cNvPr>
                <p14:cNvContentPartPr/>
                <p14:nvPr/>
              </p14:nvContentPartPr>
              <p14:xfrm>
                <a:off x="5371749" y="4607316"/>
                <a:ext cx="550800" cy="18360"/>
              </p14:xfrm>
            </p:contentPart>
          </mc:Choice>
          <mc:Fallback xmlns="">
            <p:pic>
              <p:nvPicPr>
                <p:cNvPr id="1501" name="Ink 1500">
                  <a:extLst>
                    <a:ext uri="{FF2B5EF4-FFF2-40B4-BE49-F238E27FC236}">
                      <a16:creationId xmlns:a16="http://schemas.microsoft.com/office/drawing/2014/main" id="{EFD8EB61-405E-21DA-5381-5CEA45BE3540}"/>
                    </a:ext>
                  </a:extLst>
                </p:cNvPr>
                <p:cNvPicPr/>
                <p:nvPr/>
              </p:nvPicPr>
              <p:blipFill>
                <a:blip r:embed="rId2910"/>
                <a:stretch>
                  <a:fillRect/>
                </a:stretch>
              </p:blipFill>
              <p:spPr>
                <a:xfrm>
                  <a:off x="5309109" y="4544676"/>
                  <a:ext cx="676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1">
              <p14:nvContentPartPr>
                <p14:cNvPr id="1502" name="Ink 1501">
                  <a:extLst>
                    <a:ext uri="{FF2B5EF4-FFF2-40B4-BE49-F238E27FC236}">
                      <a16:creationId xmlns:a16="http://schemas.microsoft.com/office/drawing/2014/main" id="{D5672B2F-A06F-508F-0115-C7C56C6BC132}"/>
                    </a:ext>
                  </a:extLst>
                </p14:cNvPr>
                <p14:cNvContentPartPr/>
                <p14:nvPr/>
              </p14:nvContentPartPr>
              <p14:xfrm>
                <a:off x="5375709" y="4559796"/>
                <a:ext cx="686520" cy="54000"/>
              </p14:xfrm>
            </p:contentPart>
          </mc:Choice>
          <mc:Fallback xmlns="">
            <p:pic>
              <p:nvPicPr>
                <p:cNvPr id="1502" name="Ink 1501">
                  <a:extLst>
                    <a:ext uri="{FF2B5EF4-FFF2-40B4-BE49-F238E27FC236}">
                      <a16:creationId xmlns:a16="http://schemas.microsoft.com/office/drawing/2014/main" id="{D5672B2F-A06F-508F-0115-C7C56C6BC132}"/>
                    </a:ext>
                  </a:extLst>
                </p:cNvPr>
                <p:cNvPicPr/>
                <p:nvPr/>
              </p:nvPicPr>
              <p:blipFill>
                <a:blip r:embed="rId2912"/>
                <a:stretch>
                  <a:fillRect/>
                </a:stretch>
              </p:blipFill>
              <p:spPr>
                <a:xfrm>
                  <a:off x="5312709" y="4497156"/>
                  <a:ext cx="812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3">
              <p14:nvContentPartPr>
                <p14:cNvPr id="1503" name="Ink 1502">
                  <a:extLst>
                    <a:ext uri="{FF2B5EF4-FFF2-40B4-BE49-F238E27FC236}">
                      <a16:creationId xmlns:a16="http://schemas.microsoft.com/office/drawing/2014/main" id="{F487D842-094E-D5DE-6EC9-7D4AC74F1D26}"/>
                    </a:ext>
                  </a:extLst>
                </p14:cNvPr>
                <p14:cNvContentPartPr/>
                <p14:nvPr/>
              </p14:nvContentPartPr>
              <p14:xfrm>
                <a:off x="5318109" y="4557996"/>
                <a:ext cx="216720" cy="22680"/>
              </p14:xfrm>
            </p:contentPart>
          </mc:Choice>
          <mc:Fallback xmlns="">
            <p:pic>
              <p:nvPicPr>
                <p:cNvPr id="1503" name="Ink 1502">
                  <a:extLst>
                    <a:ext uri="{FF2B5EF4-FFF2-40B4-BE49-F238E27FC236}">
                      <a16:creationId xmlns:a16="http://schemas.microsoft.com/office/drawing/2014/main" id="{F487D842-094E-D5DE-6EC9-7D4AC74F1D26}"/>
                    </a:ext>
                  </a:extLst>
                </p:cNvPr>
                <p:cNvPicPr/>
                <p:nvPr/>
              </p:nvPicPr>
              <p:blipFill>
                <a:blip r:embed="rId2914"/>
                <a:stretch>
                  <a:fillRect/>
                </a:stretch>
              </p:blipFill>
              <p:spPr>
                <a:xfrm>
                  <a:off x="5255109" y="4494996"/>
                  <a:ext cx="342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5">
              <p14:nvContentPartPr>
                <p14:cNvPr id="1504" name="Ink 1503">
                  <a:extLst>
                    <a:ext uri="{FF2B5EF4-FFF2-40B4-BE49-F238E27FC236}">
                      <a16:creationId xmlns:a16="http://schemas.microsoft.com/office/drawing/2014/main" id="{30C97F5B-6447-2887-AA96-CA7042455663}"/>
                    </a:ext>
                  </a:extLst>
                </p14:cNvPr>
                <p14:cNvContentPartPr/>
                <p14:nvPr/>
              </p14:nvContentPartPr>
              <p14:xfrm>
                <a:off x="5722389" y="4643316"/>
                <a:ext cx="165960" cy="40680"/>
              </p14:xfrm>
            </p:contentPart>
          </mc:Choice>
          <mc:Fallback xmlns="">
            <p:pic>
              <p:nvPicPr>
                <p:cNvPr id="1504" name="Ink 1503">
                  <a:extLst>
                    <a:ext uri="{FF2B5EF4-FFF2-40B4-BE49-F238E27FC236}">
                      <a16:creationId xmlns:a16="http://schemas.microsoft.com/office/drawing/2014/main" id="{30C97F5B-6447-2887-AA96-CA7042455663}"/>
                    </a:ext>
                  </a:extLst>
                </p:cNvPr>
                <p:cNvPicPr/>
                <p:nvPr/>
              </p:nvPicPr>
              <p:blipFill>
                <a:blip r:embed="rId2916"/>
                <a:stretch>
                  <a:fillRect/>
                </a:stretch>
              </p:blipFill>
              <p:spPr>
                <a:xfrm>
                  <a:off x="5659389" y="4580676"/>
                  <a:ext cx="2916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7">
              <p14:nvContentPartPr>
                <p14:cNvPr id="1505" name="Ink 1504">
                  <a:extLst>
                    <a:ext uri="{FF2B5EF4-FFF2-40B4-BE49-F238E27FC236}">
                      <a16:creationId xmlns:a16="http://schemas.microsoft.com/office/drawing/2014/main" id="{48C34E41-B590-6CDE-FB48-9D6CEF5C0DCF}"/>
                    </a:ext>
                  </a:extLst>
                </p14:cNvPr>
                <p14:cNvContentPartPr/>
                <p14:nvPr/>
              </p14:nvContentPartPr>
              <p14:xfrm>
                <a:off x="6362469" y="4965876"/>
                <a:ext cx="54360" cy="19080"/>
              </p14:xfrm>
            </p:contentPart>
          </mc:Choice>
          <mc:Fallback xmlns="">
            <p:pic>
              <p:nvPicPr>
                <p:cNvPr id="1505" name="Ink 1504">
                  <a:extLst>
                    <a:ext uri="{FF2B5EF4-FFF2-40B4-BE49-F238E27FC236}">
                      <a16:creationId xmlns:a16="http://schemas.microsoft.com/office/drawing/2014/main" id="{48C34E41-B590-6CDE-FB48-9D6CEF5C0DCF}"/>
                    </a:ext>
                  </a:extLst>
                </p:cNvPr>
                <p:cNvPicPr/>
                <p:nvPr/>
              </p:nvPicPr>
              <p:blipFill>
                <a:blip r:embed="rId2918"/>
                <a:stretch>
                  <a:fillRect/>
                </a:stretch>
              </p:blipFill>
              <p:spPr>
                <a:xfrm>
                  <a:off x="6299829" y="4902876"/>
                  <a:ext cx="180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9">
              <p14:nvContentPartPr>
                <p14:cNvPr id="1506" name="Ink 1505">
                  <a:extLst>
                    <a:ext uri="{FF2B5EF4-FFF2-40B4-BE49-F238E27FC236}">
                      <a16:creationId xmlns:a16="http://schemas.microsoft.com/office/drawing/2014/main" id="{ECA01FBA-4CA6-E0AB-435E-919D1AE722D0}"/>
                    </a:ext>
                  </a:extLst>
                </p14:cNvPr>
                <p14:cNvContentPartPr/>
                <p14:nvPr/>
              </p14:nvContentPartPr>
              <p14:xfrm>
                <a:off x="5959629" y="4787316"/>
                <a:ext cx="207360" cy="3960"/>
              </p14:xfrm>
            </p:contentPart>
          </mc:Choice>
          <mc:Fallback xmlns="">
            <p:pic>
              <p:nvPicPr>
                <p:cNvPr id="1506" name="Ink 1505">
                  <a:extLst>
                    <a:ext uri="{FF2B5EF4-FFF2-40B4-BE49-F238E27FC236}">
                      <a16:creationId xmlns:a16="http://schemas.microsoft.com/office/drawing/2014/main" id="{ECA01FBA-4CA6-E0AB-435E-919D1AE722D0}"/>
                    </a:ext>
                  </a:extLst>
                </p:cNvPr>
                <p:cNvPicPr/>
                <p:nvPr/>
              </p:nvPicPr>
              <p:blipFill>
                <a:blip r:embed="rId2920"/>
                <a:stretch>
                  <a:fillRect/>
                </a:stretch>
              </p:blipFill>
              <p:spPr>
                <a:xfrm>
                  <a:off x="5896989" y="4724316"/>
                  <a:ext cx="333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1">
              <p14:nvContentPartPr>
                <p14:cNvPr id="1507" name="Ink 1506">
                  <a:extLst>
                    <a:ext uri="{FF2B5EF4-FFF2-40B4-BE49-F238E27FC236}">
                      <a16:creationId xmlns:a16="http://schemas.microsoft.com/office/drawing/2014/main" id="{AB71D68B-093C-D52D-964C-FC09C20A1871}"/>
                    </a:ext>
                  </a:extLst>
                </p14:cNvPr>
                <p14:cNvContentPartPr/>
                <p14:nvPr/>
              </p14:nvContentPartPr>
              <p14:xfrm>
                <a:off x="5742189" y="4787316"/>
                <a:ext cx="443520" cy="33120"/>
              </p14:xfrm>
            </p:contentPart>
          </mc:Choice>
          <mc:Fallback xmlns="">
            <p:pic>
              <p:nvPicPr>
                <p:cNvPr id="1507" name="Ink 1506">
                  <a:extLst>
                    <a:ext uri="{FF2B5EF4-FFF2-40B4-BE49-F238E27FC236}">
                      <a16:creationId xmlns:a16="http://schemas.microsoft.com/office/drawing/2014/main" id="{AB71D68B-093C-D52D-964C-FC09C20A1871}"/>
                    </a:ext>
                  </a:extLst>
                </p:cNvPr>
                <p:cNvPicPr/>
                <p:nvPr/>
              </p:nvPicPr>
              <p:blipFill>
                <a:blip r:embed="rId2922"/>
                <a:stretch>
                  <a:fillRect/>
                </a:stretch>
              </p:blipFill>
              <p:spPr>
                <a:xfrm>
                  <a:off x="5679549" y="4724316"/>
                  <a:ext cx="569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3">
              <p14:nvContentPartPr>
                <p14:cNvPr id="1508" name="Ink 1507">
                  <a:extLst>
                    <a:ext uri="{FF2B5EF4-FFF2-40B4-BE49-F238E27FC236}">
                      <a16:creationId xmlns:a16="http://schemas.microsoft.com/office/drawing/2014/main" id="{72A1758E-2A48-CC22-6D06-B2BB4E768314}"/>
                    </a:ext>
                  </a:extLst>
                </p14:cNvPr>
                <p14:cNvContentPartPr/>
                <p14:nvPr/>
              </p14:nvContentPartPr>
              <p14:xfrm>
                <a:off x="5727789" y="4700916"/>
                <a:ext cx="174600" cy="23400"/>
              </p14:xfrm>
            </p:contentPart>
          </mc:Choice>
          <mc:Fallback xmlns="">
            <p:pic>
              <p:nvPicPr>
                <p:cNvPr id="1508" name="Ink 1507">
                  <a:extLst>
                    <a:ext uri="{FF2B5EF4-FFF2-40B4-BE49-F238E27FC236}">
                      <a16:creationId xmlns:a16="http://schemas.microsoft.com/office/drawing/2014/main" id="{72A1758E-2A48-CC22-6D06-B2BB4E768314}"/>
                    </a:ext>
                  </a:extLst>
                </p:cNvPr>
                <p:cNvPicPr/>
                <p:nvPr/>
              </p:nvPicPr>
              <p:blipFill>
                <a:blip r:embed="rId2924"/>
                <a:stretch>
                  <a:fillRect/>
                </a:stretch>
              </p:blipFill>
              <p:spPr>
                <a:xfrm>
                  <a:off x="5665149" y="4638276"/>
                  <a:ext cx="30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5">
              <p14:nvContentPartPr>
                <p14:cNvPr id="1509" name="Ink 1508">
                  <a:extLst>
                    <a:ext uri="{FF2B5EF4-FFF2-40B4-BE49-F238E27FC236}">
                      <a16:creationId xmlns:a16="http://schemas.microsoft.com/office/drawing/2014/main" id="{C7EEA749-FB1E-93BC-4983-9845DB845CFE}"/>
                    </a:ext>
                  </a:extLst>
                </p14:cNvPr>
                <p14:cNvContentPartPr/>
                <p14:nvPr/>
              </p14:nvContentPartPr>
              <p14:xfrm>
                <a:off x="5832549" y="4758876"/>
                <a:ext cx="812880" cy="254520"/>
              </p14:xfrm>
            </p:contentPart>
          </mc:Choice>
          <mc:Fallback xmlns="">
            <p:pic>
              <p:nvPicPr>
                <p:cNvPr id="1509" name="Ink 1508">
                  <a:extLst>
                    <a:ext uri="{FF2B5EF4-FFF2-40B4-BE49-F238E27FC236}">
                      <a16:creationId xmlns:a16="http://schemas.microsoft.com/office/drawing/2014/main" id="{C7EEA749-FB1E-93BC-4983-9845DB845CFE}"/>
                    </a:ext>
                  </a:extLst>
                </p:cNvPr>
                <p:cNvPicPr/>
                <p:nvPr/>
              </p:nvPicPr>
              <p:blipFill>
                <a:blip r:embed="rId2926"/>
                <a:stretch>
                  <a:fillRect/>
                </a:stretch>
              </p:blipFill>
              <p:spPr>
                <a:xfrm>
                  <a:off x="5769909" y="4695876"/>
                  <a:ext cx="9385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7">
              <p14:nvContentPartPr>
                <p14:cNvPr id="1510" name="Ink 1509">
                  <a:extLst>
                    <a:ext uri="{FF2B5EF4-FFF2-40B4-BE49-F238E27FC236}">
                      <a16:creationId xmlns:a16="http://schemas.microsoft.com/office/drawing/2014/main" id="{3A7825C0-276D-B25C-70C4-CFE0DC4B1014}"/>
                    </a:ext>
                  </a:extLst>
                </p14:cNvPr>
                <p14:cNvContentPartPr/>
                <p14:nvPr/>
              </p14:nvContentPartPr>
              <p14:xfrm>
                <a:off x="6249069" y="4849956"/>
                <a:ext cx="211680" cy="6480"/>
              </p14:xfrm>
            </p:contentPart>
          </mc:Choice>
          <mc:Fallback xmlns="">
            <p:pic>
              <p:nvPicPr>
                <p:cNvPr id="1510" name="Ink 1509">
                  <a:extLst>
                    <a:ext uri="{FF2B5EF4-FFF2-40B4-BE49-F238E27FC236}">
                      <a16:creationId xmlns:a16="http://schemas.microsoft.com/office/drawing/2014/main" id="{3A7825C0-276D-B25C-70C4-CFE0DC4B1014}"/>
                    </a:ext>
                  </a:extLst>
                </p:cNvPr>
                <p:cNvPicPr/>
                <p:nvPr/>
              </p:nvPicPr>
              <p:blipFill>
                <a:blip r:embed="rId2928"/>
                <a:stretch>
                  <a:fillRect/>
                </a:stretch>
              </p:blipFill>
              <p:spPr>
                <a:xfrm>
                  <a:off x="6186429" y="4786956"/>
                  <a:ext cx="337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9">
              <p14:nvContentPartPr>
                <p14:cNvPr id="1511" name="Ink 1510">
                  <a:extLst>
                    <a:ext uri="{FF2B5EF4-FFF2-40B4-BE49-F238E27FC236}">
                      <a16:creationId xmlns:a16="http://schemas.microsoft.com/office/drawing/2014/main" id="{B8B006B3-7793-2B30-B14B-D2EF192C7856}"/>
                    </a:ext>
                  </a:extLst>
                </p14:cNvPr>
                <p14:cNvContentPartPr/>
                <p14:nvPr/>
              </p14:nvContentPartPr>
              <p14:xfrm>
                <a:off x="6295509" y="4763556"/>
                <a:ext cx="536040" cy="20880"/>
              </p14:xfrm>
            </p:contentPart>
          </mc:Choice>
          <mc:Fallback xmlns="">
            <p:pic>
              <p:nvPicPr>
                <p:cNvPr id="1511" name="Ink 1510">
                  <a:extLst>
                    <a:ext uri="{FF2B5EF4-FFF2-40B4-BE49-F238E27FC236}">
                      <a16:creationId xmlns:a16="http://schemas.microsoft.com/office/drawing/2014/main" id="{B8B006B3-7793-2B30-B14B-D2EF192C7856}"/>
                    </a:ext>
                  </a:extLst>
                </p:cNvPr>
                <p:cNvPicPr/>
                <p:nvPr/>
              </p:nvPicPr>
              <p:blipFill>
                <a:blip r:embed="rId2930"/>
                <a:stretch>
                  <a:fillRect/>
                </a:stretch>
              </p:blipFill>
              <p:spPr>
                <a:xfrm>
                  <a:off x="6232869" y="4700556"/>
                  <a:ext cx="661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1">
              <p14:nvContentPartPr>
                <p14:cNvPr id="1512" name="Ink 1511">
                  <a:extLst>
                    <a:ext uri="{FF2B5EF4-FFF2-40B4-BE49-F238E27FC236}">
                      <a16:creationId xmlns:a16="http://schemas.microsoft.com/office/drawing/2014/main" id="{834F4A99-0B9A-02FF-E465-284D67D4C639}"/>
                    </a:ext>
                  </a:extLst>
                </p14:cNvPr>
                <p14:cNvContentPartPr/>
                <p14:nvPr/>
              </p14:nvContentPartPr>
              <p14:xfrm>
                <a:off x="6537429" y="4789116"/>
                <a:ext cx="228600" cy="28080"/>
              </p14:xfrm>
            </p:contentPart>
          </mc:Choice>
          <mc:Fallback xmlns="">
            <p:pic>
              <p:nvPicPr>
                <p:cNvPr id="1512" name="Ink 1511">
                  <a:extLst>
                    <a:ext uri="{FF2B5EF4-FFF2-40B4-BE49-F238E27FC236}">
                      <a16:creationId xmlns:a16="http://schemas.microsoft.com/office/drawing/2014/main" id="{834F4A99-0B9A-02FF-E465-284D67D4C639}"/>
                    </a:ext>
                  </a:extLst>
                </p:cNvPr>
                <p:cNvPicPr/>
                <p:nvPr/>
              </p:nvPicPr>
              <p:blipFill>
                <a:blip r:embed="rId2932"/>
                <a:stretch>
                  <a:fillRect/>
                </a:stretch>
              </p:blipFill>
              <p:spPr>
                <a:xfrm>
                  <a:off x="6474789" y="4726476"/>
                  <a:ext cx="354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3">
              <p14:nvContentPartPr>
                <p14:cNvPr id="1513" name="Ink 1512">
                  <a:extLst>
                    <a:ext uri="{FF2B5EF4-FFF2-40B4-BE49-F238E27FC236}">
                      <a16:creationId xmlns:a16="http://schemas.microsoft.com/office/drawing/2014/main" id="{90FEBD3C-9D17-F391-AE6C-4BC7B3078795}"/>
                    </a:ext>
                  </a:extLst>
                </p14:cNvPr>
                <p14:cNvContentPartPr/>
                <p14:nvPr/>
              </p14:nvContentPartPr>
              <p14:xfrm>
                <a:off x="6860349" y="4850316"/>
                <a:ext cx="289800" cy="15120"/>
              </p14:xfrm>
            </p:contentPart>
          </mc:Choice>
          <mc:Fallback xmlns="">
            <p:pic>
              <p:nvPicPr>
                <p:cNvPr id="1513" name="Ink 1512">
                  <a:extLst>
                    <a:ext uri="{FF2B5EF4-FFF2-40B4-BE49-F238E27FC236}">
                      <a16:creationId xmlns:a16="http://schemas.microsoft.com/office/drawing/2014/main" id="{90FEBD3C-9D17-F391-AE6C-4BC7B3078795}"/>
                    </a:ext>
                  </a:extLst>
                </p:cNvPr>
                <p:cNvPicPr/>
                <p:nvPr/>
              </p:nvPicPr>
              <p:blipFill>
                <a:blip r:embed="rId2934"/>
                <a:stretch>
                  <a:fillRect/>
                </a:stretch>
              </p:blipFill>
              <p:spPr>
                <a:xfrm>
                  <a:off x="6797709" y="4787676"/>
                  <a:ext cx="415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5">
              <p14:nvContentPartPr>
                <p14:cNvPr id="1514" name="Ink 1513">
                  <a:extLst>
                    <a:ext uri="{FF2B5EF4-FFF2-40B4-BE49-F238E27FC236}">
                      <a16:creationId xmlns:a16="http://schemas.microsoft.com/office/drawing/2014/main" id="{74C82394-50F5-32A9-1747-1F24612C70FC}"/>
                    </a:ext>
                  </a:extLst>
                </p14:cNvPr>
                <p14:cNvContentPartPr/>
                <p14:nvPr/>
              </p14:nvContentPartPr>
              <p14:xfrm>
                <a:off x="7017309" y="4728276"/>
                <a:ext cx="405360" cy="20880"/>
              </p14:xfrm>
            </p:contentPart>
          </mc:Choice>
          <mc:Fallback xmlns="">
            <p:pic>
              <p:nvPicPr>
                <p:cNvPr id="1514" name="Ink 1513">
                  <a:extLst>
                    <a:ext uri="{FF2B5EF4-FFF2-40B4-BE49-F238E27FC236}">
                      <a16:creationId xmlns:a16="http://schemas.microsoft.com/office/drawing/2014/main" id="{74C82394-50F5-32A9-1747-1F24612C70FC}"/>
                    </a:ext>
                  </a:extLst>
                </p:cNvPr>
                <p:cNvPicPr/>
                <p:nvPr/>
              </p:nvPicPr>
              <p:blipFill>
                <a:blip r:embed="rId2936"/>
                <a:stretch>
                  <a:fillRect/>
                </a:stretch>
              </p:blipFill>
              <p:spPr>
                <a:xfrm>
                  <a:off x="6954309" y="4665636"/>
                  <a:ext cx="531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7">
              <p14:nvContentPartPr>
                <p14:cNvPr id="1515" name="Ink 1514">
                  <a:extLst>
                    <a:ext uri="{FF2B5EF4-FFF2-40B4-BE49-F238E27FC236}">
                      <a16:creationId xmlns:a16="http://schemas.microsoft.com/office/drawing/2014/main" id="{62A8311B-C5DE-1C00-2452-63C5F448CC88}"/>
                    </a:ext>
                  </a:extLst>
                </p14:cNvPr>
                <p14:cNvContentPartPr/>
                <p14:nvPr/>
              </p14:nvContentPartPr>
              <p14:xfrm>
                <a:off x="6577029" y="4671396"/>
                <a:ext cx="415800" cy="22680"/>
              </p14:xfrm>
            </p:contentPart>
          </mc:Choice>
          <mc:Fallback xmlns="">
            <p:pic>
              <p:nvPicPr>
                <p:cNvPr id="1515" name="Ink 1514">
                  <a:extLst>
                    <a:ext uri="{FF2B5EF4-FFF2-40B4-BE49-F238E27FC236}">
                      <a16:creationId xmlns:a16="http://schemas.microsoft.com/office/drawing/2014/main" id="{62A8311B-C5DE-1C00-2452-63C5F448CC88}"/>
                    </a:ext>
                  </a:extLst>
                </p:cNvPr>
                <p:cNvPicPr/>
                <p:nvPr/>
              </p:nvPicPr>
              <p:blipFill>
                <a:blip r:embed="rId2938"/>
                <a:stretch>
                  <a:fillRect/>
                </a:stretch>
              </p:blipFill>
              <p:spPr>
                <a:xfrm>
                  <a:off x="6514389" y="4608396"/>
                  <a:ext cx="541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9">
              <p14:nvContentPartPr>
                <p14:cNvPr id="1516" name="Ink 1515">
                  <a:extLst>
                    <a:ext uri="{FF2B5EF4-FFF2-40B4-BE49-F238E27FC236}">
                      <a16:creationId xmlns:a16="http://schemas.microsoft.com/office/drawing/2014/main" id="{53A6D17E-84FD-63E1-9214-82BAAD966F25}"/>
                    </a:ext>
                  </a:extLst>
                </p14:cNvPr>
                <p14:cNvContentPartPr/>
                <p14:nvPr/>
              </p14:nvContentPartPr>
              <p14:xfrm>
                <a:off x="6648309" y="4611276"/>
                <a:ext cx="38160" cy="11520"/>
              </p14:xfrm>
            </p:contentPart>
          </mc:Choice>
          <mc:Fallback xmlns="">
            <p:pic>
              <p:nvPicPr>
                <p:cNvPr id="1516" name="Ink 1515">
                  <a:extLst>
                    <a:ext uri="{FF2B5EF4-FFF2-40B4-BE49-F238E27FC236}">
                      <a16:creationId xmlns:a16="http://schemas.microsoft.com/office/drawing/2014/main" id="{53A6D17E-84FD-63E1-9214-82BAAD966F25}"/>
                    </a:ext>
                  </a:extLst>
                </p:cNvPr>
                <p:cNvPicPr/>
                <p:nvPr/>
              </p:nvPicPr>
              <p:blipFill>
                <a:blip r:embed="rId2940"/>
                <a:stretch>
                  <a:fillRect/>
                </a:stretch>
              </p:blipFill>
              <p:spPr>
                <a:xfrm>
                  <a:off x="6585669" y="4548276"/>
                  <a:ext cx="163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1">
              <p14:nvContentPartPr>
                <p14:cNvPr id="1517" name="Ink 1516">
                  <a:extLst>
                    <a:ext uri="{FF2B5EF4-FFF2-40B4-BE49-F238E27FC236}">
                      <a16:creationId xmlns:a16="http://schemas.microsoft.com/office/drawing/2014/main" id="{90054777-21B8-7464-42C5-A068C0188663}"/>
                    </a:ext>
                  </a:extLst>
                </p14:cNvPr>
                <p14:cNvContentPartPr/>
                <p14:nvPr/>
              </p14:nvContentPartPr>
              <p14:xfrm>
                <a:off x="6535629" y="4616316"/>
                <a:ext cx="219240" cy="5400"/>
              </p14:xfrm>
            </p:contentPart>
          </mc:Choice>
          <mc:Fallback xmlns="">
            <p:pic>
              <p:nvPicPr>
                <p:cNvPr id="1517" name="Ink 1516">
                  <a:extLst>
                    <a:ext uri="{FF2B5EF4-FFF2-40B4-BE49-F238E27FC236}">
                      <a16:creationId xmlns:a16="http://schemas.microsoft.com/office/drawing/2014/main" id="{90054777-21B8-7464-42C5-A068C0188663}"/>
                    </a:ext>
                  </a:extLst>
                </p:cNvPr>
                <p:cNvPicPr/>
                <p:nvPr/>
              </p:nvPicPr>
              <p:blipFill>
                <a:blip r:embed="rId2942"/>
                <a:stretch>
                  <a:fillRect/>
                </a:stretch>
              </p:blipFill>
              <p:spPr>
                <a:xfrm>
                  <a:off x="6472629" y="4553316"/>
                  <a:ext cx="344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3">
              <p14:nvContentPartPr>
                <p14:cNvPr id="1518" name="Ink 1517">
                  <a:extLst>
                    <a:ext uri="{FF2B5EF4-FFF2-40B4-BE49-F238E27FC236}">
                      <a16:creationId xmlns:a16="http://schemas.microsoft.com/office/drawing/2014/main" id="{DE989A22-5271-6142-DF5C-1D7FA8F840B0}"/>
                    </a:ext>
                  </a:extLst>
                </p14:cNvPr>
                <p14:cNvContentPartPr/>
                <p14:nvPr/>
              </p14:nvContentPartPr>
              <p14:xfrm>
                <a:off x="7414749" y="4565916"/>
                <a:ext cx="11520" cy="360"/>
              </p14:xfrm>
            </p:contentPart>
          </mc:Choice>
          <mc:Fallback xmlns="">
            <p:pic>
              <p:nvPicPr>
                <p:cNvPr id="1518" name="Ink 1517">
                  <a:extLst>
                    <a:ext uri="{FF2B5EF4-FFF2-40B4-BE49-F238E27FC236}">
                      <a16:creationId xmlns:a16="http://schemas.microsoft.com/office/drawing/2014/main" id="{DE989A22-5271-6142-DF5C-1D7FA8F840B0}"/>
                    </a:ext>
                  </a:extLst>
                </p:cNvPr>
                <p:cNvPicPr/>
                <p:nvPr/>
              </p:nvPicPr>
              <p:blipFill>
                <a:blip r:embed="rId2944"/>
                <a:stretch>
                  <a:fillRect/>
                </a:stretch>
              </p:blipFill>
              <p:spPr>
                <a:xfrm>
                  <a:off x="7351749" y="4503276"/>
                  <a:ext cx="137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5">
              <p14:nvContentPartPr>
                <p14:cNvPr id="1519" name="Ink 1518">
                  <a:extLst>
                    <a:ext uri="{FF2B5EF4-FFF2-40B4-BE49-F238E27FC236}">
                      <a16:creationId xmlns:a16="http://schemas.microsoft.com/office/drawing/2014/main" id="{5E4EC456-FFD4-452F-1C7F-768E680198D4}"/>
                    </a:ext>
                  </a:extLst>
                </p14:cNvPr>
                <p14:cNvContentPartPr/>
                <p14:nvPr/>
              </p14:nvContentPartPr>
              <p14:xfrm>
                <a:off x="7017309" y="4569516"/>
                <a:ext cx="398880" cy="8280"/>
              </p14:xfrm>
            </p:contentPart>
          </mc:Choice>
          <mc:Fallback xmlns="">
            <p:pic>
              <p:nvPicPr>
                <p:cNvPr id="1519" name="Ink 1518">
                  <a:extLst>
                    <a:ext uri="{FF2B5EF4-FFF2-40B4-BE49-F238E27FC236}">
                      <a16:creationId xmlns:a16="http://schemas.microsoft.com/office/drawing/2014/main" id="{5E4EC456-FFD4-452F-1C7F-768E680198D4}"/>
                    </a:ext>
                  </a:extLst>
                </p:cNvPr>
                <p:cNvPicPr/>
                <p:nvPr/>
              </p:nvPicPr>
              <p:blipFill>
                <a:blip r:embed="rId2946"/>
                <a:stretch>
                  <a:fillRect/>
                </a:stretch>
              </p:blipFill>
              <p:spPr>
                <a:xfrm>
                  <a:off x="6954309" y="4506876"/>
                  <a:ext cx="524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7">
              <p14:nvContentPartPr>
                <p14:cNvPr id="1520" name="Ink 1519">
                  <a:extLst>
                    <a:ext uri="{FF2B5EF4-FFF2-40B4-BE49-F238E27FC236}">
                      <a16:creationId xmlns:a16="http://schemas.microsoft.com/office/drawing/2014/main" id="{AF078057-8227-0982-5BAF-A790FF53E479}"/>
                    </a:ext>
                  </a:extLst>
                </p14:cNvPr>
                <p14:cNvContentPartPr/>
                <p14:nvPr/>
              </p14:nvContentPartPr>
              <p14:xfrm>
                <a:off x="6872229" y="4568436"/>
                <a:ext cx="30600" cy="12240"/>
              </p14:xfrm>
            </p:contentPart>
          </mc:Choice>
          <mc:Fallback xmlns="">
            <p:pic>
              <p:nvPicPr>
                <p:cNvPr id="1520" name="Ink 1519">
                  <a:extLst>
                    <a:ext uri="{FF2B5EF4-FFF2-40B4-BE49-F238E27FC236}">
                      <a16:creationId xmlns:a16="http://schemas.microsoft.com/office/drawing/2014/main" id="{AF078057-8227-0982-5BAF-A790FF53E479}"/>
                    </a:ext>
                  </a:extLst>
                </p:cNvPr>
                <p:cNvPicPr/>
                <p:nvPr/>
              </p:nvPicPr>
              <p:blipFill>
                <a:blip r:embed="rId2948"/>
                <a:stretch>
                  <a:fillRect/>
                </a:stretch>
              </p:blipFill>
              <p:spPr>
                <a:xfrm>
                  <a:off x="6809589" y="4505436"/>
                  <a:ext cx="156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9">
              <p14:nvContentPartPr>
                <p14:cNvPr id="1521" name="Ink 1520">
                  <a:extLst>
                    <a:ext uri="{FF2B5EF4-FFF2-40B4-BE49-F238E27FC236}">
                      <a16:creationId xmlns:a16="http://schemas.microsoft.com/office/drawing/2014/main" id="{494EE3A2-73DE-AE11-A460-CEB1334DB894}"/>
                    </a:ext>
                  </a:extLst>
                </p14:cNvPr>
                <p14:cNvContentPartPr/>
                <p14:nvPr/>
              </p14:nvContentPartPr>
              <p14:xfrm>
                <a:off x="5802309" y="4890636"/>
                <a:ext cx="604800" cy="191160"/>
              </p14:xfrm>
            </p:contentPart>
          </mc:Choice>
          <mc:Fallback xmlns="">
            <p:pic>
              <p:nvPicPr>
                <p:cNvPr id="1521" name="Ink 1520">
                  <a:extLst>
                    <a:ext uri="{FF2B5EF4-FFF2-40B4-BE49-F238E27FC236}">
                      <a16:creationId xmlns:a16="http://schemas.microsoft.com/office/drawing/2014/main" id="{494EE3A2-73DE-AE11-A460-CEB1334DB894}"/>
                    </a:ext>
                  </a:extLst>
                </p:cNvPr>
                <p:cNvPicPr/>
                <p:nvPr/>
              </p:nvPicPr>
              <p:blipFill>
                <a:blip r:embed="rId2950"/>
                <a:stretch>
                  <a:fillRect/>
                </a:stretch>
              </p:blipFill>
              <p:spPr>
                <a:xfrm>
                  <a:off x="5739309" y="4827996"/>
                  <a:ext cx="7304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1">
              <p14:nvContentPartPr>
                <p14:cNvPr id="1522" name="Ink 1521">
                  <a:extLst>
                    <a:ext uri="{FF2B5EF4-FFF2-40B4-BE49-F238E27FC236}">
                      <a16:creationId xmlns:a16="http://schemas.microsoft.com/office/drawing/2014/main" id="{2145F3D1-5896-59D1-C6EE-D89C8C9E6E57}"/>
                    </a:ext>
                  </a:extLst>
                </p14:cNvPr>
                <p14:cNvContentPartPr/>
                <p14:nvPr/>
              </p14:nvContentPartPr>
              <p14:xfrm>
                <a:off x="5894109" y="5122476"/>
                <a:ext cx="306720" cy="91440"/>
              </p14:xfrm>
            </p:contentPart>
          </mc:Choice>
          <mc:Fallback xmlns="">
            <p:pic>
              <p:nvPicPr>
                <p:cNvPr id="1522" name="Ink 1521">
                  <a:extLst>
                    <a:ext uri="{FF2B5EF4-FFF2-40B4-BE49-F238E27FC236}">
                      <a16:creationId xmlns:a16="http://schemas.microsoft.com/office/drawing/2014/main" id="{2145F3D1-5896-59D1-C6EE-D89C8C9E6E57}"/>
                    </a:ext>
                  </a:extLst>
                </p:cNvPr>
                <p:cNvPicPr/>
                <p:nvPr/>
              </p:nvPicPr>
              <p:blipFill>
                <a:blip r:embed="rId2952"/>
                <a:stretch>
                  <a:fillRect/>
                </a:stretch>
              </p:blipFill>
              <p:spPr>
                <a:xfrm>
                  <a:off x="5831109" y="5059836"/>
                  <a:ext cx="432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3">
              <p14:nvContentPartPr>
                <p14:cNvPr id="1523" name="Ink 1522">
                  <a:extLst>
                    <a:ext uri="{FF2B5EF4-FFF2-40B4-BE49-F238E27FC236}">
                      <a16:creationId xmlns:a16="http://schemas.microsoft.com/office/drawing/2014/main" id="{992A65FF-DE33-8923-4D14-AE474E24F8AD}"/>
                    </a:ext>
                  </a:extLst>
                </p14:cNvPr>
                <p14:cNvContentPartPr/>
                <p14:nvPr/>
              </p14:nvContentPartPr>
              <p14:xfrm>
                <a:off x="6114789" y="5307876"/>
                <a:ext cx="44280" cy="17640"/>
              </p14:xfrm>
            </p:contentPart>
          </mc:Choice>
          <mc:Fallback xmlns="">
            <p:pic>
              <p:nvPicPr>
                <p:cNvPr id="1523" name="Ink 1522">
                  <a:extLst>
                    <a:ext uri="{FF2B5EF4-FFF2-40B4-BE49-F238E27FC236}">
                      <a16:creationId xmlns:a16="http://schemas.microsoft.com/office/drawing/2014/main" id="{992A65FF-DE33-8923-4D14-AE474E24F8AD}"/>
                    </a:ext>
                  </a:extLst>
                </p:cNvPr>
                <p:cNvPicPr/>
                <p:nvPr/>
              </p:nvPicPr>
              <p:blipFill>
                <a:blip r:embed="rId2954"/>
                <a:stretch>
                  <a:fillRect/>
                </a:stretch>
              </p:blipFill>
              <p:spPr>
                <a:xfrm>
                  <a:off x="6051789" y="5245236"/>
                  <a:ext cx="169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5">
              <p14:nvContentPartPr>
                <p14:cNvPr id="1524" name="Ink 1523">
                  <a:extLst>
                    <a:ext uri="{FF2B5EF4-FFF2-40B4-BE49-F238E27FC236}">
                      <a16:creationId xmlns:a16="http://schemas.microsoft.com/office/drawing/2014/main" id="{837E7F03-7CB2-906E-EDF3-05E199C2028C}"/>
                    </a:ext>
                  </a:extLst>
                </p14:cNvPr>
                <p14:cNvContentPartPr/>
                <p14:nvPr/>
              </p14:nvContentPartPr>
              <p14:xfrm>
                <a:off x="5933709" y="5407236"/>
                <a:ext cx="374760" cy="20880"/>
              </p14:xfrm>
            </p:contentPart>
          </mc:Choice>
          <mc:Fallback xmlns="">
            <p:pic>
              <p:nvPicPr>
                <p:cNvPr id="1524" name="Ink 1523">
                  <a:extLst>
                    <a:ext uri="{FF2B5EF4-FFF2-40B4-BE49-F238E27FC236}">
                      <a16:creationId xmlns:a16="http://schemas.microsoft.com/office/drawing/2014/main" id="{837E7F03-7CB2-906E-EDF3-05E199C2028C}"/>
                    </a:ext>
                  </a:extLst>
                </p:cNvPr>
                <p:cNvPicPr/>
                <p:nvPr/>
              </p:nvPicPr>
              <p:blipFill>
                <a:blip r:embed="rId2956"/>
                <a:stretch>
                  <a:fillRect/>
                </a:stretch>
              </p:blipFill>
              <p:spPr>
                <a:xfrm>
                  <a:off x="5870709" y="5344236"/>
                  <a:ext cx="500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7">
              <p14:nvContentPartPr>
                <p14:cNvPr id="1525" name="Ink 1524">
                  <a:extLst>
                    <a:ext uri="{FF2B5EF4-FFF2-40B4-BE49-F238E27FC236}">
                      <a16:creationId xmlns:a16="http://schemas.microsoft.com/office/drawing/2014/main" id="{F648AE05-7FBD-E886-5E9F-6A6F7DBA2B6B}"/>
                    </a:ext>
                  </a:extLst>
                </p14:cNvPr>
                <p14:cNvContentPartPr/>
                <p14:nvPr/>
              </p14:nvContentPartPr>
              <p14:xfrm>
                <a:off x="5993109" y="5430636"/>
                <a:ext cx="390240" cy="40680"/>
              </p14:xfrm>
            </p:contentPart>
          </mc:Choice>
          <mc:Fallback xmlns="">
            <p:pic>
              <p:nvPicPr>
                <p:cNvPr id="1525" name="Ink 1524">
                  <a:extLst>
                    <a:ext uri="{FF2B5EF4-FFF2-40B4-BE49-F238E27FC236}">
                      <a16:creationId xmlns:a16="http://schemas.microsoft.com/office/drawing/2014/main" id="{F648AE05-7FBD-E886-5E9F-6A6F7DBA2B6B}"/>
                    </a:ext>
                  </a:extLst>
                </p:cNvPr>
                <p:cNvPicPr/>
                <p:nvPr/>
              </p:nvPicPr>
              <p:blipFill>
                <a:blip r:embed="rId2958"/>
                <a:stretch>
                  <a:fillRect/>
                </a:stretch>
              </p:blipFill>
              <p:spPr>
                <a:xfrm>
                  <a:off x="5930469" y="5367996"/>
                  <a:ext cx="515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9">
              <p14:nvContentPartPr>
                <p14:cNvPr id="1526" name="Ink 1525">
                  <a:extLst>
                    <a:ext uri="{FF2B5EF4-FFF2-40B4-BE49-F238E27FC236}">
                      <a16:creationId xmlns:a16="http://schemas.microsoft.com/office/drawing/2014/main" id="{55DC2310-A90F-6404-D4C2-38EEA9EE2323}"/>
                    </a:ext>
                  </a:extLst>
                </p14:cNvPr>
                <p14:cNvContentPartPr/>
                <p14:nvPr/>
              </p14:nvContentPartPr>
              <p14:xfrm>
                <a:off x="6169149" y="5534316"/>
                <a:ext cx="316440" cy="99000"/>
              </p14:xfrm>
            </p:contentPart>
          </mc:Choice>
          <mc:Fallback xmlns="">
            <p:pic>
              <p:nvPicPr>
                <p:cNvPr id="1526" name="Ink 1525">
                  <a:extLst>
                    <a:ext uri="{FF2B5EF4-FFF2-40B4-BE49-F238E27FC236}">
                      <a16:creationId xmlns:a16="http://schemas.microsoft.com/office/drawing/2014/main" id="{55DC2310-A90F-6404-D4C2-38EEA9EE2323}"/>
                    </a:ext>
                  </a:extLst>
                </p:cNvPr>
                <p:cNvPicPr/>
                <p:nvPr/>
              </p:nvPicPr>
              <p:blipFill>
                <a:blip r:embed="rId2960"/>
                <a:stretch>
                  <a:fillRect/>
                </a:stretch>
              </p:blipFill>
              <p:spPr>
                <a:xfrm>
                  <a:off x="6106509" y="5471316"/>
                  <a:ext cx="442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1">
              <p14:nvContentPartPr>
                <p14:cNvPr id="1527" name="Ink 1526">
                  <a:extLst>
                    <a:ext uri="{FF2B5EF4-FFF2-40B4-BE49-F238E27FC236}">
                      <a16:creationId xmlns:a16="http://schemas.microsoft.com/office/drawing/2014/main" id="{FEDB8D70-2505-3FD6-B379-DA45F5495998}"/>
                    </a:ext>
                  </a:extLst>
                </p14:cNvPr>
                <p14:cNvContentPartPr/>
                <p14:nvPr/>
              </p14:nvContentPartPr>
              <p14:xfrm>
                <a:off x="6238629" y="5064876"/>
                <a:ext cx="144720" cy="14040"/>
              </p14:xfrm>
            </p:contentPart>
          </mc:Choice>
          <mc:Fallback xmlns="">
            <p:pic>
              <p:nvPicPr>
                <p:cNvPr id="1527" name="Ink 1526">
                  <a:extLst>
                    <a:ext uri="{FF2B5EF4-FFF2-40B4-BE49-F238E27FC236}">
                      <a16:creationId xmlns:a16="http://schemas.microsoft.com/office/drawing/2014/main" id="{FEDB8D70-2505-3FD6-B379-DA45F5495998}"/>
                    </a:ext>
                  </a:extLst>
                </p:cNvPr>
                <p:cNvPicPr/>
                <p:nvPr/>
              </p:nvPicPr>
              <p:blipFill>
                <a:blip r:embed="rId2962"/>
                <a:stretch>
                  <a:fillRect/>
                </a:stretch>
              </p:blipFill>
              <p:spPr>
                <a:xfrm>
                  <a:off x="6175989" y="5002236"/>
                  <a:ext cx="270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3">
              <p14:nvContentPartPr>
                <p14:cNvPr id="1528" name="Ink 1527">
                  <a:extLst>
                    <a:ext uri="{FF2B5EF4-FFF2-40B4-BE49-F238E27FC236}">
                      <a16:creationId xmlns:a16="http://schemas.microsoft.com/office/drawing/2014/main" id="{DBAFB619-BEF1-7786-54F8-74338EFB2D44}"/>
                    </a:ext>
                  </a:extLst>
                </p14:cNvPr>
                <p14:cNvContentPartPr/>
                <p14:nvPr/>
              </p14:nvContentPartPr>
              <p14:xfrm>
                <a:off x="6034509" y="5031756"/>
                <a:ext cx="351360" cy="32760"/>
              </p14:xfrm>
            </p:contentPart>
          </mc:Choice>
          <mc:Fallback xmlns="">
            <p:pic>
              <p:nvPicPr>
                <p:cNvPr id="1528" name="Ink 1527">
                  <a:extLst>
                    <a:ext uri="{FF2B5EF4-FFF2-40B4-BE49-F238E27FC236}">
                      <a16:creationId xmlns:a16="http://schemas.microsoft.com/office/drawing/2014/main" id="{DBAFB619-BEF1-7786-54F8-74338EFB2D44}"/>
                    </a:ext>
                  </a:extLst>
                </p:cNvPr>
                <p:cNvPicPr/>
                <p:nvPr/>
              </p:nvPicPr>
              <p:blipFill>
                <a:blip r:embed="rId2964"/>
                <a:stretch>
                  <a:fillRect/>
                </a:stretch>
              </p:blipFill>
              <p:spPr>
                <a:xfrm>
                  <a:off x="5971869" y="4969116"/>
                  <a:ext cx="477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5">
              <p14:nvContentPartPr>
                <p14:cNvPr id="1529" name="Ink 1528">
                  <a:extLst>
                    <a:ext uri="{FF2B5EF4-FFF2-40B4-BE49-F238E27FC236}">
                      <a16:creationId xmlns:a16="http://schemas.microsoft.com/office/drawing/2014/main" id="{38CC66FA-9902-800C-73B0-E77EF2F35197}"/>
                    </a:ext>
                  </a:extLst>
                </p14:cNvPr>
                <p14:cNvContentPartPr/>
                <p14:nvPr/>
              </p14:nvContentPartPr>
              <p14:xfrm>
                <a:off x="6324669" y="4848516"/>
                <a:ext cx="537120" cy="23400"/>
              </p14:xfrm>
            </p:contentPart>
          </mc:Choice>
          <mc:Fallback xmlns="">
            <p:pic>
              <p:nvPicPr>
                <p:cNvPr id="1529" name="Ink 1528">
                  <a:extLst>
                    <a:ext uri="{FF2B5EF4-FFF2-40B4-BE49-F238E27FC236}">
                      <a16:creationId xmlns:a16="http://schemas.microsoft.com/office/drawing/2014/main" id="{38CC66FA-9902-800C-73B0-E77EF2F35197}"/>
                    </a:ext>
                  </a:extLst>
                </p:cNvPr>
                <p:cNvPicPr/>
                <p:nvPr/>
              </p:nvPicPr>
              <p:blipFill>
                <a:blip r:embed="rId2966"/>
                <a:stretch>
                  <a:fillRect/>
                </a:stretch>
              </p:blipFill>
              <p:spPr>
                <a:xfrm>
                  <a:off x="6262029" y="4785876"/>
                  <a:ext cx="662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7">
              <p14:nvContentPartPr>
                <p14:cNvPr id="1531" name="Ink 1530">
                  <a:extLst>
                    <a:ext uri="{FF2B5EF4-FFF2-40B4-BE49-F238E27FC236}">
                      <a16:creationId xmlns:a16="http://schemas.microsoft.com/office/drawing/2014/main" id="{49B526D8-5FD7-1F08-CE13-7054650A7B6C}"/>
                    </a:ext>
                  </a:extLst>
                </p14:cNvPr>
                <p14:cNvContentPartPr/>
                <p14:nvPr/>
              </p14:nvContentPartPr>
              <p14:xfrm>
                <a:off x="6247629" y="4900716"/>
                <a:ext cx="525960" cy="68400"/>
              </p14:xfrm>
            </p:contentPart>
          </mc:Choice>
          <mc:Fallback xmlns="">
            <p:pic>
              <p:nvPicPr>
                <p:cNvPr id="1531" name="Ink 1530">
                  <a:extLst>
                    <a:ext uri="{FF2B5EF4-FFF2-40B4-BE49-F238E27FC236}">
                      <a16:creationId xmlns:a16="http://schemas.microsoft.com/office/drawing/2014/main" id="{49B526D8-5FD7-1F08-CE13-7054650A7B6C}"/>
                    </a:ext>
                  </a:extLst>
                </p:cNvPr>
                <p:cNvPicPr/>
                <p:nvPr/>
              </p:nvPicPr>
              <p:blipFill>
                <a:blip r:embed="rId2968"/>
                <a:stretch>
                  <a:fillRect/>
                </a:stretch>
              </p:blipFill>
              <p:spPr>
                <a:xfrm>
                  <a:off x="6184629" y="4837716"/>
                  <a:ext cx="651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9">
              <p14:nvContentPartPr>
                <p14:cNvPr id="1532" name="Ink 1531">
                  <a:extLst>
                    <a:ext uri="{FF2B5EF4-FFF2-40B4-BE49-F238E27FC236}">
                      <a16:creationId xmlns:a16="http://schemas.microsoft.com/office/drawing/2014/main" id="{0D5D79B3-2223-7239-225F-EF2359A4F552}"/>
                    </a:ext>
                  </a:extLst>
                </p14:cNvPr>
                <p14:cNvContentPartPr/>
                <p14:nvPr/>
              </p14:nvContentPartPr>
              <p14:xfrm>
                <a:off x="6702309" y="4804596"/>
                <a:ext cx="63720" cy="7200"/>
              </p14:xfrm>
            </p:contentPart>
          </mc:Choice>
          <mc:Fallback xmlns="">
            <p:pic>
              <p:nvPicPr>
                <p:cNvPr id="1532" name="Ink 1531">
                  <a:extLst>
                    <a:ext uri="{FF2B5EF4-FFF2-40B4-BE49-F238E27FC236}">
                      <a16:creationId xmlns:a16="http://schemas.microsoft.com/office/drawing/2014/main" id="{0D5D79B3-2223-7239-225F-EF2359A4F552}"/>
                    </a:ext>
                  </a:extLst>
                </p:cNvPr>
                <p:cNvPicPr/>
                <p:nvPr/>
              </p:nvPicPr>
              <p:blipFill>
                <a:blip r:embed="rId2970"/>
                <a:stretch>
                  <a:fillRect/>
                </a:stretch>
              </p:blipFill>
              <p:spPr>
                <a:xfrm>
                  <a:off x="6639669" y="4741956"/>
                  <a:ext cx="1893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1">
              <p14:nvContentPartPr>
                <p14:cNvPr id="1533" name="Ink 1532">
                  <a:extLst>
                    <a:ext uri="{FF2B5EF4-FFF2-40B4-BE49-F238E27FC236}">
                      <a16:creationId xmlns:a16="http://schemas.microsoft.com/office/drawing/2014/main" id="{B637CA6A-1162-6274-DE34-F42243D3DD39}"/>
                    </a:ext>
                  </a:extLst>
                </p14:cNvPr>
                <p14:cNvContentPartPr/>
                <p14:nvPr/>
              </p14:nvContentPartPr>
              <p14:xfrm>
                <a:off x="7291269" y="4715316"/>
                <a:ext cx="24480" cy="360"/>
              </p14:xfrm>
            </p:contentPart>
          </mc:Choice>
          <mc:Fallback xmlns="">
            <p:pic>
              <p:nvPicPr>
                <p:cNvPr id="1533" name="Ink 1532">
                  <a:extLst>
                    <a:ext uri="{FF2B5EF4-FFF2-40B4-BE49-F238E27FC236}">
                      <a16:creationId xmlns:a16="http://schemas.microsoft.com/office/drawing/2014/main" id="{B637CA6A-1162-6274-DE34-F42243D3DD39}"/>
                    </a:ext>
                  </a:extLst>
                </p:cNvPr>
                <p:cNvPicPr/>
                <p:nvPr/>
              </p:nvPicPr>
              <p:blipFill>
                <a:blip r:embed="rId2972"/>
                <a:stretch>
                  <a:fillRect/>
                </a:stretch>
              </p:blipFill>
              <p:spPr>
                <a:xfrm>
                  <a:off x="7228629" y="4652676"/>
                  <a:ext cx="150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3">
              <p14:nvContentPartPr>
                <p14:cNvPr id="1534" name="Ink 1533">
                  <a:extLst>
                    <a:ext uri="{FF2B5EF4-FFF2-40B4-BE49-F238E27FC236}">
                      <a16:creationId xmlns:a16="http://schemas.microsoft.com/office/drawing/2014/main" id="{7D8A32BF-94C1-B570-5E2F-5096C43831F4}"/>
                    </a:ext>
                  </a:extLst>
                </p14:cNvPr>
                <p14:cNvContentPartPr/>
                <p14:nvPr/>
              </p14:nvContentPartPr>
              <p14:xfrm>
                <a:off x="7508349" y="4614876"/>
                <a:ext cx="15840" cy="12240"/>
              </p14:xfrm>
            </p:contentPart>
          </mc:Choice>
          <mc:Fallback xmlns="">
            <p:pic>
              <p:nvPicPr>
                <p:cNvPr id="1534" name="Ink 1533">
                  <a:extLst>
                    <a:ext uri="{FF2B5EF4-FFF2-40B4-BE49-F238E27FC236}">
                      <a16:creationId xmlns:a16="http://schemas.microsoft.com/office/drawing/2014/main" id="{7D8A32BF-94C1-B570-5E2F-5096C43831F4}"/>
                    </a:ext>
                  </a:extLst>
                </p:cNvPr>
                <p:cNvPicPr/>
                <p:nvPr/>
              </p:nvPicPr>
              <p:blipFill>
                <a:blip r:embed="rId2974"/>
                <a:stretch>
                  <a:fillRect/>
                </a:stretch>
              </p:blipFill>
              <p:spPr>
                <a:xfrm>
                  <a:off x="7445349" y="4552236"/>
                  <a:ext cx="141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5">
              <p14:nvContentPartPr>
                <p14:cNvPr id="1535" name="Ink 1534">
                  <a:extLst>
                    <a:ext uri="{FF2B5EF4-FFF2-40B4-BE49-F238E27FC236}">
                      <a16:creationId xmlns:a16="http://schemas.microsoft.com/office/drawing/2014/main" id="{6D5F49C3-EC80-018B-E9A2-F2D43ED52A56}"/>
                    </a:ext>
                  </a:extLst>
                </p14:cNvPr>
                <p14:cNvContentPartPr/>
                <p14:nvPr/>
              </p14:nvContentPartPr>
              <p14:xfrm>
                <a:off x="7394229" y="4551156"/>
                <a:ext cx="247680" cy="32760"/>
              </p14:xfrm>
            </p:contentPart>
          </mc:Choice>
          <mc:Fallback xmlns="">
            <p:pic>
              <p:nvPicPr>
                <p:cNvPr id="1535" name="Ink 1534">
                  <a:extLst>
                    <a:ext uri="{FF2B5EF4-FFF2-40B4-BE49-F238E27FC236}">
                      <a16:creationId xmlns:a16="http://schemas.microsoft.com/office/drawing/2014/main" id="{6D5F49C3-EC80-018B-E9A2-F2D43ED52A56}"/>
                    </a:ext>
                  </a:extLst>
                </p:cNvPr>
                <p:cNvPicPr/>
                <p:nvPr/>
              </p:nvPicPr>
              <p:blipFill>
                <a:blip r:embed="rId2976"/>
                <a:stretch>
                  <a:fillRect/>
                </a:stretch>
              </p:blipFill>
              <p:spPr>
                <a:xfrm>
                  <a:off x="7331589" y="4488156"/>
                  <a:ext cx="373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7">
              <p14:nvContentPartPr>
                <p14:cNvPr id="1536" name="Ink 1535">
                  <a:extLst>
                    <a:ext uri="{FF2B5EF4-FFF2-40B4-BE49-F238E27FC236}">
                      <a16:creationId xmlns:a16="http://schemas.microsoft.com/office/drawing/2014/main" id="{39E0DC71-73DE-E797-384D-7667ADD52543}"/>
                    </a:ext>
                  </a:extLst>
                </p14:cNvPr>
                <p14:cNvContentPartPr/>
                <p14:nvPr/>
              </p14:nvContentPartPr>
              <p14:xfrm>
                <a:off x="6831909" y="4577796"/>
                <a:ext cx="103320" cy="5760"/>
              </p14:xfrm>
            </p:contentPart>
          </mc:Choice>
          <mc:Fallback xmlns="">
            <p:pic>
              <p:nvPicPr>
                <p:cNvPr id="1536" name="Ink 1535">
                  <a:extLst>
                    <a:ext uri="{FF2B5EF4-FFF2-40B4-BE49-F238E27FC236}">
                      <a16:creationId xmlns:a16="http://schemas.microsoft.com/office/drawing/2014/main" id="{39E0DC71-73DE-E797-384D-7667ADD52543}"/>
                    </a:ext>
                  </a:extLst>
                </p:cNvPr>
                <p:cNvPicPr/>
                <p:nvPr/>
              </p:nvPicPr>
              <p:blipFill>
                <a:blip r:embed="rId2978"/>
                <a:stretch>
                  <a:fillRect/>
                </a:stretch>
              </p:blipFill>
              <p:spPr>
                <a:xfrm>
                  <a:off x="6769269" y="4514796"/>
                  <a:ext cx="228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9">
              <p14:nvContentPartPr>
                <p14:cNvPr id="1537" name="Ink 1536">
                  <a:extLst>
                    <a:ext uri="{FF2B5EF4-FFF2-40B4-BE49-F238E27FC236}">
                      <a16:creationId xmlns:a16="http://schemas.microsoft.com/office/drawing/2014/main" id="{0C295A34-DF49-67FC-F527-2D208D39A557}"/>
                    </a:ext>
                  </a:extLst>
                </p14:cNvPr>
                <p14:cNvContentPartPr/>
                <p14:nvPr/>
              </p14:nvContentPartPr>
              <p14:xfrm>
                <a:off x="6224229" y="4575636"/>
                <a:ext cx="219240" cy="16200"/>
              </p14:xfrm>
            </p:contentPart>
          </mc:Choice>
          <mc:Fallback xmlns="">
            <p:pic>
              <p:nvPicPr>
                <p:cNvPr id="1537" name="Ink 1536">
                  <a:extLst>
                    <a:ext uri="{FF2B5EF4-FFF2-40B4-BE49-F238E27FC236}">
                      <a16:creationId xmlns:a16="http://schemas.microsoft.com/office/drawing/2014/main" id="{0C295A34-DF49-67FC-F527-2D208D39A557}"/>
                    </a:ext>
                  </a:extLst>
                </p:cNvPr>
                <p:cNvPicPr/>
                <p:nvPr/>
              </p:nvPicPr>
              <p:blipFill>
                <a:blip r:embed="rId2980"/>
                <a:stretch>
                  <a:fillRect/>
                </a:stretch>
              </p:blipFill>
              <p:spPr>
                <a:xfrm>
                  <a:off x="6161589" y="4512636"/>
                  <a:ext cx="344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1">
              <p14:nvContentPartPr>
                <p14:cNvPr id="1538" name="Ink 1537">
                  <a:extLst>
                    <a:ext uri="{FF2B5EF4-FFF2-40B4-BE49-F238E27FC236}">
                      <a16:creationId xmlns:a16="http://schemas.microsoft.com/office/drawing/2014/main" id="{18893731-3535-EDFC-2116-102373E7E8B3}"/>
                    </a:ext>
                  </a:extLst>
                </p14:cNvPr>
                <p14:cNvContentPartPr/>
                <p14:nvPr/>
              </p14:nvContentPartPr>
              <p14:xfrm>
                <a:off x="6065829" y="4581396"/>
                <a:ext cx="64800" cy="3960"/>
              </p14:xfrm>
            </p:contentPart>
          </mc:Choice>
          <mc:Fallback xmlns="">
            <p:pic>
              <p:nvPicPr>
                <p:cNvPr id="1538" name="Ink 1537">
                  <a:extLst>
                    <a:ext uri="{FF2B5EF4-FFF2-40B4-BE49-F238E27FC236}">
                      <a16:creationId xmlns:a16="http://schemas.microsoft.com/office/drawing/2014/main" id="{18893731-3535-EDFC-2116-102373E7E8B3}"/>
                    </a:ext>
                  </a:extLst>
                </p:cNvPr>
                <p:cNvPicPr/>
                <p:nvPr/>
              </p:nvPicPr>
              <p:blipFill>
                <a:blip r:embed="rId2982"/>
                <a:stretch>
                  <a:fillRect/>
                </a:stretch>
              </p:blipFill>
              <p:spPr>
                <a:xfrm>
                  <a:off x="6002829" y="4518756"/>
                  <a:ext cx="190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3">
              <p14:nvContentPartPr>
                <p14:cNvPr id="1539" name="Ink 1538">
                  <a:extLst>
                    <a:ext uri="{FF2B5EF4-FFF2-40B4-BE49-F238E27FC236}">
                      <a16:creationId xmlns:a16="http://schemas.microsoft.com/office/drawing/2014/main" id="{E6BC39B7-B206-1738-7FB9-4C4371B46CD7}"/>
                    </a:ext>
                  </a:extLst>
                </p14:cNvPr>
                <p14:cNvContentPartPr/>
                <p14:nvPr/>
              </p14:nvContentPartPr>
              <p14:xfrm>
                <a:off x="6467949" y="4632876"/>
                <a:ext cx="23760" cy="5400"/>
              </p14:xfrm>
            </p:contentPart>
          </mc:Choice>
          <mc:Fallback xmlns="">
            <p:pic>
              <p:nvPicPr>
                <p:cNvPr id="1539" name="Ink 1538">
                  <a:extLst>
                    <a:ext uri="{FF2B5EF4-FFF2-40B4-BE49-F238E27FC236}">
                      <a16:creationId xmlns:a16="http://schemas.microsoft.com/office/drawing/2014/main" id="{E6BC39B7-B206-1738-7FB9-4C4371B46CD7}"/>
                    </a:ext>
                  </a:extLst>
                </p:cNvPr>
                <p:cNvPicPr/>
                <p:nvPr/>
              </p:nvPicPr>
              <p:blipFill>
                <a:blip r:embed="rId2984"/>
                <a:stretch>
                  <a:fillRect/>
                </a:stretch>
              </p:blipFill>
              <p:spPr>
                <a:xfrm>
                  <a:off x="6405309" y="4570236"/>
                  <a:ext cx="149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5">
              <p14:nvContentPartPr>
                <p14:cNvPr id="1540" name="Ink 1539">
                  <a:extLst>
                    <a:ext uri="{FF2B5EF4-FFF2-40B4-BE49-F238E27FC236}">
                      <a16:creationId xmlns:a16="http://schemas.microsoft.com/office/drawing/2014/main" id="{3596EC80-442C-375B-9F7C-601D1B54A495}"/>
                    </a:ext>
                  </a:extLst>
                </p14:cNvPr>
                <p14:cNvContentPartPr/>
                <p14:nvPr/>
              </p14:nvContentPartPr>
              <p14:xfrm>
                <a:off x="6025509" y="4664556"/>
                <a:ext cx="28800" cy="1440"/>
              </p14:xfrm>
            </p:contentPart>
          </mc:Choice>
          <mc:Fallback xmlns="">
            <p:pic>
              <p:nvPicPr>
                <p:cNvPr id="1540" name="Ink 1539">
                  <a:extLst>
                    <a:ext uri="{FF2B5EF4-FFF2-40B4-BE49-F238E27FC236}">
                      <a16:creationId xmlns:a16="http://schemas.microsoft.com/office/drawing/2014/main" id="{3596EC80-442C-375B-9F7C-601D1B54A495}"/>
                    </a:ext>
                  </a:extLst>
                </p:cNvPr>
                <p:cNvPicPr/>
                <p:nvPr/>
              </p:nvPicPr>
              <p:blipFill>
                <a:blip r:embed="rId2986"/>
                <a:stretch>
                  <a:fillRect/>
                </a:stretch>
              </p:blipFill>
              <p:spPr>
                <a:xfrm>
                  <a:off x="5962509" y="4601556"/>
                  <a:ext cx="15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7">
              <p14:nvContentPartPr>
                <p14:cNvPr id="1542" name="Ink 1541">
                  <a:extLst>
                    <a:ext uri="{FF2B5EF4-FFF2-40B4-BE49-F238E27FC236}">
                      <a16:creationId xmlns:a16="http://schemas.microsoft.com/office/drawing/2014/main" id="{1D80EDE7-3EFB-76A5-72E4-87A480CFF4E1}"/>
                    </a:ext>
                  </a:extLst>
                </p14:cNvPr>
                <p14:cNvContentPartPr/>
                <p14:nvPr/>
              </p14:nvContentPartPr>
              <p14:xfrm>
                <a:off x="6120909" y="5553396"/>
                <a:ext cx="115200" cy="2160"/>
              </p14:xfrm>
            </p:contentPart>
          </mc:Choice>
          <mc:Fallback xmlns="">
            <p:pic>
              <p:nvPicPr>
                <p:cNvPr id="1542" name="Ink 1541">
                  <a:extLst>
                    <a:ext uri="{FF2B5EF4-FFF2-40B4-BE49-F238E27FC236}">
                      <a16:creationId xmlns:a16="http://schemas.microsoft.com/office/drawing/2014/main" id="{1D80EDE7-3EFB-76A5-72E4-87A480CFF4E1}"/>
                    </a:ext>
                  </a:extLst>
                </p:cNvPr>
                <p:cNvPicPr/>
                <p:nvPr/>
              </p:nvPicPr>
              <p:blipFill>
                <a:blip r:embed="rId2988"/>
                <a:stretch>
                  <a:fillRect/>
                </a:stretch>
              </p:blipFill>
              <p:spPr>
                <a:xfrm>
                  <a:off x="6057909" y="5490756"/>
                  <a:ext cx="240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9">
              <p14:nvContentPartPr>
                <p14:cNvPr id="1543" name="Ink 1542">
                  <a:extLst>
                    <a:ext uri="{FF2B5EF4-FFF2-40B4-BE49-F238E27FC236}">
                      <a16:creationId xmlns:a16="http://schemas.microsoft.com/office/drawing/2014/main" id="{A6E03B15-951C-6124-76CF-3765BDB0DAEE}"/>
                    </a:ext>
                  </a:extLst>
                </p14:cNvPr>
                <p14:cNvContentPartPr/>
                <p14:nvPr/>
              </p14:nvContentPartPr>
              <p14:xfrm>
                <a:off x="6593229" y="5544756"/>
                <a:ext cx="101520" cy="51120"/>
              </p14:xfrm>
            </p:contentPart>
          </mc:Choice>
          <mc:Fallback xmlns="">
            <p:pic>
              <p:nvPicPr>
                <p:cNvPr id="1543" name="Ink 1542">
                  <a:extLst>
                    <a:ext uri="{FF2B5EF4-FFF2-40B4-BE49-F238E27FC236}">
                      <a16:creationId xmlns:a16="http://schemas.microsoft.com/office/drawing/2014/main" id="{A6E03B15-951C-6124-76CF-3765BDB0DAEE}"/>
                    </a:ext>
                  </a:extLst>
                </p:cNvPr>
                <p:cNvPicPr/>
                <p:nvPr/>
              </p:nvPicPr>
              <p:blipFill>
                <a:blip r:embed="rId2990"/>
                <a:stretch>
                  <a:fillRect/>
                </a:stretch>
              </p:blipFill>
              <p:spPr>
                <a:xfrm>
                  <a:off x="6530589" y="5482116"/>
                  <a:ext cx="227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1">
              <p14:nvContentPartPr>
                <p14:cNvPr id="1544" name="Ink 1543">
                  <a:extLst>
                    <a:ext uri="{FF2B5EF4-FFF2-40B4-BE49-F238E27FC236}">
                      <a16:creationId xmlns:a16="http://schemas.microsoft.com/office/drawing/2014/main" id="{DB05FF0B-3759-68D4-3CFB-6D0A06980B96}"/>
                    </a:ext>
                  </a:extLst>
                </p14:cNvPr>
                <p14:cNvContentPartPr/>
                <p14:nvPr/>
              </p14:nvContentPartPr>
              <p14:xfrm>
                <a:off x="7101549" y="5646996"/>
                <a:ext cx="29520" cy="15840"/>
              </p14:xfrm>
            </p:contentPart>
          </mc:Choice>
          <mc:Fallback xmlns="">
            <p:pic>
              <p:nvPicPr>
                <p:cNvPr id="1544" name="Ink 1543">
                  <a:extLst>
                    <a:ext uri="{FF2B5EF4-FFF2-40B4-BE49-F238E27FC236}">
                      <a16:creationId xmlns:a16="http://schemas.microsoft.com/office/drawing/2014/main" id="{DB05FF0B-3759-68D4-3CFB-6D0A06980B96}"/>
                    </a:ext>
                  </a:extLst>
                </p:cNvPr>
                <p:cNvPicPr/>
                <p:nvPr/>
              </p:nvPicPr>
              <p:blipFill>
                <a:blip r:embed="rId2992"/>
                <a:stretch>
                  <a:fillRect/>
                </a:stretch>
              </p:blipFill>
              <p:spPr>
                <a:xfrm>
                  <a:off x="7038909" y="5584356"/>
                  <a:ext cx="15516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4" name="Group 1563">
            <a:extLst>
              <a:ext uri="{FF2B5EF4-FFF2-40B4-BE49-F238E27FC236}">
                <a16:creationId xmlns:a16="http://schemas.microsoft.com/office/drawing/2014/main" id="{78336733-BF2C-40C4-2002-BEFEC7F6E9C3}"/>
              </a:ext>
            </a:extLst>
          </p:cNvPr>
          <p:cNvGrpSpPr/>
          <p:nvPr/>
        </p:nvGrpSpPr>
        <p:grpSpPr>
          <a:xfrm>
            <a:off x="3237309" y="4559796"/>
            <a:ext cx="336600" cy="710640"/>
            <a:chOff x="3237309" y="4559796"/>
            <a:chExt cx="336600" cy="71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3">
              <p14:nvContentPartPr>
                <p14:cNvPr id="1546" name="Ink 1545">
                  <a:extLst>
                    <a:ext uri="{FF2B5EF4-FFF2-40B4-BE49-F238E27FC236}">
                      <a16:creationId xmlns:a16="http://schemas.microsoft.com/office/drawing/2014/main" id="{41C58A9D-518C-0CC8-AA23-44560AEFDE54}"/>
                    </a:ext>
                  </a:extLst>
                </p14:cNvPr>
                <p14:cNvContentPartPr/>
                <p14:nvPr/>
              </p14:nvContentPartPr>
              <p14:xfrm>
                <a:off x="3285909" y="4624956"/>
                <a:ext cx="2160" cy="2160"/>
              </p14:xfrm>
            </p:contentPart>
          </mc:Choice>
          <mc:Fallback xmlns="">
            <p:pic>
              <p:nvPicPr>
                <p:cNvPr id="1546" name="Ink 1545">
                  <a:extLst>
                    <a:ext uri="{FF2B5EF4-FFF2-40B4-BE49-F238E27FC236}">
                      <a16:creationId xmlns:a16="http://schemas.microsoft.com/office/drawing/2014/main" id="{41C58A9D-518C-0CC8-AA23-44560AEFDE54}"/>
                    </a:ext>
                  </a:extLst>
                </p:cNvPr>
                <p:cNvPicPr/>
                <p:nvPr/>
              </p:nvPicPr>
              <p:blipFill>
                <a:blip r:embed="rId2994"/>
                <a:stretch>
                  <a:fillRect/>
                </a:stretch>
              </p:blipFill>
              <p:spPr>
                <a:xfrm>
                  <a:off x="3222909" y="4561956"/>
                  <a:ext cx="127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5">
              <p14:nvContentPartPr>
                <p14:cNvPr id="1547" name="Ink 1546">
                  <a:extLst>
                    <a:ext uri="{FF2B5EF4-FFF2-40B4-BE49-F238E27FC236}">
                      <a16:creationId xmlns:a16="http://schemas.microsoft.com/office/drawing/2014/main" id="{9DEFD720-4930-5157-70DC-C338ED47B3B4}"/>
                    </a:ext>
                  </a:extLst>
                </p14:cNvPr>
                <p14:cNvContentPartPr/>
                <p14:nvPr/>
              </p14:nvContentPartPr>
              <p14:xfrm>
                <a:off x="3371949" y="4630356"/>
                <a:ext cx="70560" cy="4680"/>
              </p14:xfrm>
            </p:contentPart>
          </mc:Choice>
          <mc:Fallback xmlns="">
            <p:pic>
              <p:nvPicPr>
                <p:cNvPr id="1547" name="Ink 1546">
                  <a:extLst>
                    <a:ext uri="{FF2B5EF4-FFF2-40B4-BE49-F238E27FC236}">
                      <a16:creationId xmlns:a16="http://schemas.microsoft.com/office/drawing/2014/main" id="{9DEFD720-4930-5157-70DC-C338ED47B3B4}"/>
                    </a:ext>
                  </a:extLst>
                </p:cNvPr>
                <p:cNvPicPr/>
                <p:nvPr/>
              </p:nvPicPr>
              <p:blipFill>
                <a:blip r:embed="rId2996"/>
                <a:stretch>
                  <a:fillRect/>
                </a:stretch>
              </p:blipFill>
              <p:spPr>
                <a:xfrm>
                  <a:off x="3309309" y="4567716"/>
                  <a:ext cx="196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7">
              <p14:nvContentPartPr>
                <p14:cNvPr id="1548" name="Ink 1547">
                  <a:extLst>
                    <a:ext uri="{FF2B5EF4-FFF2-40B4-BE49-F238E27FC236}">
                      <a16:creationId xmlns:a16="http://schemas.microsoft.com/office/drawing/2014/main" id="{F5B849D3-9B71-74A7-3DEE-CBF1D59298C8}"/>
                    </a:ext>
                  </a:extLst>
                </p14:cNvPr>
                <p14:cNvContentPartPr/>
                <p14:nvPr/>
              </p14:nvContentPartPr>
              <p14:xfrm>
                <a:off x="3484629" y="4766796"/>
                <a:ext cx="69120" cy="3600"/>
              </p14:xfrm>
            </p:contentPart>
          </mc:Choice>
          <mc:Fallback xmlns="">
            <p:pic>
              <p:nvPicPr>
                <p:cNvPr id="1548" name="Ink 1547">
                  <a:extLst>
                    <a:ext uri="{FF2B5EF4-FFF2-40B4-BE49-F238E27FC236}">
                      <a16:creationId xmlns:a16="http://schemas.microsoft.com/office/drawing/2014/main" id="{F5B849D3-9B71-74A7-3DEE-CBF1D59298C8}"/>
                    </a:ext>
                  </a:extLst>
                </p:cNvPr>
                <p:cNvPicPr/>
                <p:nvPr/>
              </p:nvPicPr>
              <p:blipFill>
                <a:blip r:embed="rId2998"/>
                <a:stretch>
                  <a:fillRect/>
                </a:stretch>
              </p:blipFill>
              <p:spPr>
                <a:xfrm>
                  <a:off x="3421989" y="4704156"/>
                  <a:ext cx="194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9">
              <p14:nvContentPartPr>
                <p14:cNvPr id="1549" name="Ink 1548">
                  <a:extLst>
                    <a:ext uri="{FF2B5EF4-FFF2-40B4-BE49-F238E27FC236}">
                      <a16:creationId xmlns:a16="http://schemas.microsoft.com/office/drawing/2014/main" id="{C5FEE338-8086-DE27-56CC-6B80DD199FCF}"/>
                    </a:ext>
                  </a:extLst>
                </p14:cNvPr>
                <p14:cNvContentPartPr/>
                <p14:nvPr/>
              </p14:nvContentPartPr>
              <p14:xfrm>
                <a:off x="3237309" y="4797756"/>
                <a:ext cx="197640" cy="4680"/>
              </p14:xfrm>
            </p:contentPart>
          </mc:Choice>
          <mc:Fallback xmlns="">
            <p:pic>
              <p:nvPicPr>
                <p:cNvPr id="1549" name="Ink 1548">
                  <a:extLst>
                    <a:ext uri="{FF2B5EF4-FFF2-40B4-BE49-F238E27FC236}">
                      <a16:creationId xmlns:a16="http://schemas.microsoft.com/office/drawing/2014/main" id="{C5FEE338-8086-DE27-56CC-6B80DD199FCF}"/>
                    </a:ext>
                  </a:extLst>
                </p:cNvPr>
                <p:cNvPicPr/>
                <p:nvPr/>
              </p:nvPicPr>
              <p:blipFill>
                <a:blip r:embed="rId3000"/>
                <a:stretch>
                  <a:fillRect/>
                </a:stretch>
              </p:blipFill>
              <p:spPr>
                <a:xfrm>
                  <a:off x="3174669" y="4735116"/>
                  <a:ext cx="323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1">
              <p14:nvContentPartPr>
                <p14:cNvPr id="1550" name="Ink 1549">
                  <a:extLst>
                    <a:ext uri="{FF2B5EF4-FFF2-40B4-BE49-F238E27FC236}">
                      <a16:creationId xmlns:a16="http://schemas.microsoft.com/office/drawing/2014/main" id="{05354D07-92FB-7F98-86E1-F073F8DDCE13}"/>
                    </a:ext>
                  </a:extLst>
                </p14:cNvPr>
                <p14:cNvContentPartPr/>
                <p14:nvPr/>
              </p14:nvContentPartPr>
              <p14:xfrm>
                <a:off x="3238029" y="4774716"/>
                <a:ext cx="7200" cy="1440"/>
              </p14:xfrm>
            </p:contentPart>
          </mc:Choice>
          <mc:Fallback xmlns="">
            <p:pic>
              <p:nvPicPr>
                <p:cNvPr id="1550" name="Ink 1549">
                  <a:extLst>
                    <a:ext uri="{FF2B5EF4-FFF2-40B4-BE49-F238E27FC236}">
                      <a16:creationId xmlns:a16="http://schemas.microsoft.com/office/drawing/2014/main" id="{05354D07-92FB-7F98-86E1-F073F8DDCE13}"/>
                    </a:ext>
                  </a:extLst>
                </p:cNvPr>
                <p:cNvPicPr/>
                <p:nvPr/>
              </p:nvPicPr>
              <p:blipFill>
                <a:blip r:embed="rId3002"/>
                <a:stretch>
                  <a:fillRect/>
                </a:stretch>
              </p:blipFill>
              <p:spPr>
                <a:xfrm>
                  <a:off x="3175389" y="4712076"/>
                  <a:ext cx="132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3">
              <p14:nvContentPartPr>
                <p14:cNvPr id="1551" name="Ink 1550">
                  <a:extLst>
                    <a:ext uri="{FF2B5EF4-FFF2-40B4-BE49-F238E27FC236}">
                      <a16:creationId xmlns:a16="http://schemas.microsoft.com/office/drawing/2014/main" id="{AB34C6A5-710D-8153-DB46-AAE1C7563EFE}"/>
                    </a:ext>
                  </a:extLst>
                </p14:cNvPr>
                <p14:cNvContentPartPr/>
                <p14:nvPr/>
              </p14:nvContentPartPr>
              <p14:xfrm>
                <a:off x="3386349" y="4728276"/>
                <a:ext cx="9720" cy="3600"/>
              </p14:xfrm>
            </p:contentPart>
          </mc:Choice>
          <mc:Fallback xmlns="">
            <p:pic>
              <p:nvPicPr>
                <p:cNvPr id="1551" name="Ink 1550">
                  <a:extLst>
                    <a:ext uri="{FF2B5EF4-FFF2-40B4-BE49-F238E27FC236}">
                      <a16:creationId xmlns:a16="http://schemas.microsoft.com/office/drawing/2014/main" id="{AB34C6A5-710D-8153-DB46-AAE1C7563EFE}"/>
                    </a:ext>
                  </a:extLst>
                </p:cNvPr>
                <p:cNvPicPr/>
                <p:nvPr/>
              </p:nvPicPr>
              <p:blipFill>
                <a:blip r:embed="rId3004"/>
                <a:stretch>
                  <a:fillRect/>
                </a:stretch>
              </p:blipFill>
              <p:spPr>
                <a:xfrm>
                  <a:off x="3323349" y="4665636"/>
                  <a:ext cx="135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5">
              <p14:nvContentPartPr>
                <p14:cNvPr id="1552" name="Ink 1551">
                  <a:extLst>
                    <a:ext uri="{FF2B5EF4-FFF2-40B4-BE49-F238E27FC236}">
                      <a16:creationId xmlns:a16="http://schemas.microsoft.com/office/drawing/2014/main" id="{3C62D7AD-532B-5812-FA13-1AD6E3026819}"/>
                    </a:ext>
                  </a:extLst>
                </p14:cNvPr>
                <p14:cNvContentPartPr/>
                <p14:nvPr/>
              </p14:nvContentPartPr>
              <p14:xfrm>
                <a:off x="3509469" y="4712076"/>
                <a:ext cx="23760" cy="2160"/>
              </p14:xfrm>
            </p:contentPart>
          </mc:Choice>
          <mc:Fallback xmlns="">
            <p:pic>
              <p:nvPicPr>
                <p:cNvPr id="1552" name="Ink 1551">
                  <a:extLst>
                    <a:ext uri="{FF2B5EF4-FFF2-40B4-BE49-F238E27FC236}">
                      <a16:creationId xmlns:a16="http://schemas.microsoft.com/office/drawing/2014/main" id="{3C62D7AD-532B-5812-FA13-1AD6E3026819}"/>
                    </a:ext>
                  </a:extLst>
                </p:cNvPr>
                <p:cNvPicPr/>
                <p:nvPr/>
              </p:nvPicPr>
              <p:blipFill>
                <a:blip r:embed="rId3006"/>
                <a:stretch>
                  <a:fillRect/>
                </a:stretch>
              </p:blipFill>
              <p:spPr>
                <a:xfrm>
                  <a:off x="3446829" y="4649436"/>
                  <a:ext cx="149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7">
              <p14:nvContentPartPr>
                <p14:cNvPr id="1554" name="Ink 1553">
                  <a:extLst>
                    <a:ext uri="{FF2B5EF4-FFF2-40B4-BE49-F238E27FC236}">
                      <a16:creationId xmlns:a16="http://schemas.microsoft.com/office/drawing/2014/main" id="{C5D832E7-BB71-2011-1D75-98B202705519}"/>
                    </a:ext>
                  </a:extLst>
                </p14:cNvPr>
                <p14:cNvContentPartPr/>
                <p14:nvPr/>
              </p14:nvContentPartPr>
              <p14:xfrm>
                <a:off x="3446469" y="4911876"/>
                <a:ext cx="127440" cy="10800"/>
              </p14:xfrm>
            </p:contentPart>
          </mc:Choice>
          <mc:Fallback xmlns="">
            <p:pic>
              <p:nvPicPr>
                <p:cNvPr id="1554" name="Ink 1553">
                  <a:extLst>
                    <a:ext uri="{FF2B5EF4-FFF2-40B4-BE49-F238E27FC236}">
                      <a16:creationId xmlns:a16="http://schemas.microsoft.com/office/drawing/2014/main" id="{C5D832E7-BB71-2011-1D75-98B202705519}"/>
                    </a:ext>
                  </a:extLst>
                </p:cNvPr>
                <p:cNvPicPr/>
                <p:nvPr/>
              </p:nvPicPr>
              <p:blipFill>
                <a:blip r:embed="rId3008"/>
                <a:stretch>
                  <a:fillRect/>
                </a:stretch>
              </p:blipFill>
              <p:spPr>
                <a:xfrm>
                  <a:off x="3383469" y="4848876"/>
                  <a:ext cx="253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9">
              <p14:nvContentPartPr>
                <p14:cNvPr id="1555" name="Ink 1554">
                  <a:extLst>
                    <a:ext uri="{FF2B5EF4-FFF2-40B4-BE49-F238E27FC236}">
                      <a16:creationId xmlns:a16="http://schemas.microsoft.com/office/drawing/2014/main" id="{88C8C669-B1CD-834F-AA0B-106B32100A78}"/>
                    </a:ext>
                  </a:extLst>
                </p14:cNvPr>
                <p14:cNvContentPartPr/>
                <p14:nvPr/>
              </p14:nvContentPartPr>
              <p14:xfrm>
                <a:off x="3384909" y="4984956"/>
                <a:ext cx="9000" cy="3960"/>
              </p14:xfrm>
            </p:contentPart>
          </mc:Choice>
          <mc:Fallback xmlns="">
            <p:pic>
              <p:nvPicPr>
                <p:cNvPr id="1555" name="Ink 1554">
                  <a:extLst>
                    <a:ext uri="{FF2B5EF4-FFF2-40B4-BE49-F238E27FC236}">
                      <a16:creationId xmlns:a16="http://schemas.microsoft.com/office/drawing/2014/main" id="{88C8C669-B1CD-834F-AA0B-106B32100A78}"/>
                    </a:ext>
                  </a:extLst>
                </p:cNvPr>
                <p:cNvPicPr/>
                <p:nvPr/>
              </p:nvPicPr>
              <p:blipFill>
                <a:blip r:embed="rId3010"/>
                <a:stretch>
                  <a:fillRect/>
                </a:stretch>
              </p:blipFill>
              <p:spPr>
                <a:xfrm>
                  <a:off x="3322269" y="4922316"/>
                  <a:ext cx="134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1">
              <p14:nvContentPartPr>
                <p14:cNvPr id="1556" name="Ink 1555">
                  <a:extLst>
                    <a:ext uri="{FF2B5EF4-FFF2-40B4-BE49-F238E27FC236}">
                      <a16:creationId xmlns:a16="http://schemas.microsoft.com/office/drawing/2014/main" id="{37C97EDA-260E-1EC7-005C-514D2AE5DE3D}"/>
                    </a:ext>
                  </a:extLst>
                </p14:cNvPr>
                <p14:cNvContentPartPr/>
                <p14:nvPr/>
              </p14:nvContentPartPr>
              <p14:xfrm>
                <a:off x="3276549" y="5046516"/>
                <a:ext cx="186840" cy="223920"/>
              </p14:xfrm>
            </p:contentPart>
          </mc:Choice>
          <mc:Fallback xmlns="">
            <p:pic>
              <p:nvPicPr>
                <p:cNvPr id="1556" name="Ink 1555">
                  <a:extLst>
                    <a:ext uri="{FF2B5EF4-FFF2-40B4-BE49-F238E27FC236}">
                      <a16:creationId xmlns:a16="http://schemas.microsoft.com/office/drawing/2014/main" id="{37C97EDA-260E-1EC7-005C-514D2AE5DE3D}"/>
                    </a:ext>
                  </a:extLst>
                </p:cNvPr>
                <p:cNvPicPr/>
                <p:nvPr/>
              </p:nvPicPr>
              <p:blipFill>
                <a:blip r:embed="rId3012"/>
                <a:stretch>
                  <a:fillRect/>
                </a:stretch>
              </p:blipFill>
              <p:spPr>
                <a:xfrm>
                  <a:off x="3213909" y="4983876"/>
                  <a:ext cx="3124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3">
              <p14:nvContentPartPr>
                <p14:cNvPr id="1558" name="Ink 1557">
                  <a:extLst>
                    <a:ext uri="{FF2B5EF4-FFF2-40B4-BE49-F238E27FC236}">
                      <a16:creationId xmlns:a16="http://schemas.microsoft.com/office/drawing/2014/main" id="{490110A9-F1B4-DB4A-85ED-0107180A305F}"/>
                    </a:ext>
                  </a:extLst>
                </p14:cNvPr>
                <p14:cNvContentPartPr/>
                <p14:nvPr/>
              </p14:nvContentPartPr>
              <p14:xfrm>
                <a:off x="3366549" y="4559796"/>
                <a:ext cx="139680" cy="9000"/>
              </p14:xfrm>
            </p:contentPart>
          </mc:Choice>
          <mc:Fallback xmlns="">
            <p:pic>
              <p:nvPicPr>
                <p:cNvPr id="1558" name="Ink 1557">
                  <a:extLst>
                    <a:ext uri="{FF2B5EF4-FFF2-40B4-BE49-F238E27FC236}">
                      <a16:creationId xmlns:a16="http://schemas.microsoft.com/office/drawing/2014/main" id="{490110A9-F1B4-DB4A-85ED-0107180A305F}"/>
                    </a:ext>
                  </a:extLst>
                </p:cNvPr>
                <p:cNvPicPr/>
                <p:nvPr/>
              </p:nvPicPr>
              <p:blipFill>
                <a:blip r:embed="rId3014"/>
                <a:stretch>
                  <a:fillRect/>
                </a:stretch>
              </p:blipFill>
              <p:spPr>
                <a:xfrm>
                  <a:off x="3303549" y="4496796"/>
                  <a:ext cx="265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5">
              <p14:nvContentPartPr>
                <p14:cNvPr id="1559" name="Ink 1558">
                  <a:extLst>
                    <a:ext uri="{FF2B5EF4-FFF2-40B4-BE49-F238E27FC236}">
                      <a16:creationId xmlns:a16="http://schemas.microsoft.com/office/drawing/2014/main" id="{AB9BD8D5-B4AA-D154-D2C3-F21B0C77FFE5}"/>
                    </a:ext>
                  </a:extLst>
                </p14:cNvPr>
                <p14:cNvContentPartPr/>
                <p14:nvPr/>
              </p14:nvContentPartPr>
              <p14:xfrm>
                <a:off x="3275829" y="4571676"/>
                <a:ext cx="186480" cy="23400"/>
              </p14:xfrm>
            </p:contentPart>
          </mc:Choice>
          <mc:Fallback xmlns="">
            <p:pic>
              <p:nvPicPr>
                <p:cNvPr id="1559" name="Ink 1558">
                  <a:extLst>
                    <a:ext uri="{FF2B5EF4-FFF2-40B4-BE49-F238E27FC236}">
                      <a16:creationId xmlns:a16="http://schemas.microsoft.com/office/drawing/2014/main" id="{AB9BD8D5-B4AA-D154-D2C3-F21B0C77FFE5}"/>
                    </a:ext>
                  </a:extLst>
                </p:cNvPr>
                <p:cNvPicPr/>
                <p:nvPr/>
              </p:nvPicPr>
              <p:blipFill>
                <a:blip r:embed="rId3016"/>
                <a:stretch>
                  <a:fillRect/>
                </a:stretch>
              </p:blipFill>
              <p:spPr>
                <a:xfrm>
                  <a:off x="3213189" y="4508676"/>
                  <a:ext cx="312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7">
              <p14:nvContentPartPr>
                <p14:cNvPr id="1560" name="Ink 1559">
                  <a:extLst>
                    <a:ext uri="{FF2B5EF4-FFF2-40B4-BE49-F238E27FC236}">
                      <a16:creationId xmlns:a16="http://schemas.microsoft.com/office/drawing/2014/main" id="{B47430C8-4822-B8F1-DD5F-2095DF0BDBF8}"/>
                    </a:ext>
                  </a:extLst>
                </p14:cNvPr>
                <p14:cNvContentPartPr/>
                <p14:nvPr/>
              </p14:nvContentPartPr>
              <p14:xfrm>
                <a:off x="3361869" y="4605156"/>
                <a:ext cx="54360" cy="16560"/>
              </p14:xfrm>
            </p:contentPart>
          </mc:Choice>
          <mc:Fallback xmlns="">
            <p:pic>
              <p:nvPicPr>
                <p:cNvPr id="1560" name="Ink 1559">
                  <a:extLst>
                    <a:ext uri="{FF2B5EF4-FFF2-40B4-BE49-F238E27FC236}">
                      <a16:creationId xmlns:a16="http://schemas.microsoft.com/office/drawing/2014/main" id="{B47430C8-4822-B8F1-DD5F-2095DF0BDBF8}"/>
                    </a:ext>
                  </a:extLst>
                </p:cNvPr>
                <p:cNvPicPr/>
                <p:nvPr/>
              </p:nvPicPr>
              <p:blipFill>
                <a:blip r:embed="rId3018"/>
                <a:stretch>
                  <a:fillRect/>
                </a:stretch>
              </p:blipFill>
              <p:spPr>
                <a:xfrm>
                  <a:off x="3299229" y="4542156"/>
                  <a:ext cx="180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9">
              <p14:nvContentPartPr>
                <p14:cNvPr id="1561" name="Ink 1560">
                  <a:extLst>
                    <a:ext uri="{FF2B5EF4-FFF2-40B4-BE49-F238E27FC236}">
                      <a16:creationId xmlns:a16="http://schemas.microsoft.com/office/drawing/2014/main" id="{BFAEA80D-9C61-7D4A-2534-8D0BF1F0851E}"/>
                    </a:ext>
                  </a:extLst>
                </p14:cNvPr>
                <p14:cNvContentPartPr/>
                <p14:nvPr/>
              </p14:nvContentPartPr>
              <p14:xfrm>
                <a:off x="3384189" y="4795956"/>
                <a:ext cx="32040" cy="20160"/>
              </p14:xfrm>
            </p:contentPart>
          </mc:Choice>
          <mc:Fallback xmlns="">
            <p:pic>
              <p:nvPicPr>
                <p:cNvPr id="1561" name="Ink 1560">
                  <a:extLst>
                    <a:ext uri="{FF2B5EF4-FFF2-40B4-BE49-F238E27FC236}">
                      <a16:creationId xmlns:a16="http://schemas.microsoft.com/office/drawing/2014/main" id="{BFAEA80D-9C61-7D4A-2534-8D0BF1F0851E}"/>
                    </a:ext>
                  </a:extLst>
                </p:cNvPr>
                <p:cNvPicPr/>
                <p:nvPr/>
              </p:nvPicPr>
              <p:blipFill>
                <a:blip r:embed="rId3020"/>
                <a:stretch>
                  <a:fillRect/>
                </a:stretch>
              </p:blipFill>
              <p:spPr>
                <a:xfrm>
                  <a:off x="3321549" y="4732956"/>
                  <a:ext cx="157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1">
              <p14:nvContentPartPr>
                <p14:cNvPr id="1562" name="Ink 1561">
                  <a:extLst>
                    <a:ext uri="{FF2B5EF4-FFF2-40B4-BE49-F238E27FC236}">
                      <a16:creationId xmlns:a16="http://schemas.microsoft.com/office/drawing/2014/main" id="{2B3CB8E9-B243-39E9-A8DA-298EC8C23CDB}"/>
                    </a:ext>
                  </a:extLst>
                </p14:cNvPr>
                <p14:cNvContentPartPr/>
                <p14:nvPr/>
              </p14:nvContentPartPr>
              <p14:xfrm>
                <a:off x="3404709" y="4887036"/>
                <a:ext cx="19080" cy="4680"/>
              </p14:xfrm>
            </p:contentPart>
          </mc:Choice>
          <mc:Fallback xmlns="">
            <p:pic>
              <p:nvPicPr>
                <p:cNvPr id="1562" name="Ink 1561">
                  <a:extLst>
                    <a:ext uri="{FF2B5EF4-FFF2-40B4-BE49-F238E27FC236}">
                      <a16:creationId xmlns:a16="http://schemas.microsoft.com/office/drawing/2014/main" id="{2B3CB8E9-B243-39E9-A8DA-298EC8C23CDB}"/>
                    </a:ext>
                  </a:extLst>
                </p:cNvPr>
                <p:cNvPicPr/>
                <p:nvPr/>
              </p:nvPicPr>
              <p:blipFill>
                <a:blip r:embed="rId3022"/>
                <a:stretch>
                  <a:fillRect/>
                </a:stretch>
              </p:blipFill>
              <p:spPr>
                <a:xfrm>
                  <a:off x="3342069" y="4824396"/>
                  <a:ext cx="144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3">
              <p14:nvContentPartPr>
                <p14:cNvPr id="1563" name="Ink 1562">
                  <a:extLst>
                    <a:ext uri="{FF2B5EF4-FFF2-40B4-BE49-F238E27FC236}">
                      <a16:creationId xmlns:a16="http://schemas.microsoft.com/office/drawing/2014/main" id="{8A663DDD-8D25-F899-4CCB-658511EFAEE3}"/>
                    </a:ext>
                  </a:extLst>
                </p14:cNvPr>
                <p14:cNvContentPartPr/>
                <p14:nvPr/>
              </p14:nvContentPartPr>
              <p14:xfrm>
                <a:off x="3414069" y="4972716"/>
                <a:ext cx="103320" cy="41400"/>
              </p14:xfrm>
            </p:contentPart>
          </mc:Choice>
          <mc:Fallback xmlns="">
            <p:pic>
              <p:nvPicPr>
                <p:cNvPr id="1563" name="Ink 1562">
                  <a:extLst>
                    <a:ext uri="{FF2B5EF4-FFF2-40B4-BE49-F238E27FC236}">
                      <a16:creationId xmlns:a16="http://schemas.microsoft.com/office/drawing/2014/main" id="{8A663DDD-8D25-F899-4CCB-658511EFAEE3}"/>
                    </a:ext>
                  </a:extLst>
                </p:cNvPr>
                <p:cNvPicPr/>
                <p:nvPr/>
              </p:nvPicPr>
              <p:blipFill>
                <a:blip r:embed="rId3024"/>
                <a:stretch>
                  <a:fillRect/>
                </a:stretch>
              </p:blipFill>
              <p:spPr>
                <a:xfrm>
                  <a:off x="3351429" y="4909716"/>
                  <a:ext cx="22896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5">
            <p14:nvContentPartPr>
              <p14:cNvPr id="1580" name="Ink 1579">
                <a:extLst>
                  <a:ext uri="{FF2B5EF4-FFF2-40B4-BE49-F238E27FC236}">
                    <a16:creationId xmlns:a16="http://schemas.microsoft.com/office/drawing/2014/main" id="{AC307C89-D98B-A210-E6D6-EEB87549B6A8}"/>
                  </a:ext>
                </a:extLst>
              </p14:cNvPr>
              <p14:cNvContentPartPr/>
              <p14:nvPr/>
            </p14:nvContentPartPr>
            <p14:xfrm>
              <a:off x="6730749" y="5488956"/>
              <a:ext cx="102600" cy="28080"/>
            </p14:xfrm>
          </p:contentPart>
        </mc:Choice>
        <mc:Fallback xmlns="">
          <p:pic>
            <p:nvPicPr>
              <p:cNvPr id="1580" name="Ink 1579">
                <a:extLst>
                  <a:ext uri="{FF2B5EF4-FFF2-40B4-BE49-F238E27FC236}">
                    <a16:creationId xmlns:a16="http://schemas.microsoft.com/office/drawing/2014/main" id="{AC307C89-D98B-A210-E6D6-EEB87549B6A8}"/>
                  </a:ext>
                </a:extLst>
              </p:cNvPr>
              <p:cNvPicPr/>
              <p:nvPr/>
            </p:nvPicPr>
            <p:blipFill>
              <a:blip r:embed="rId3026"/>
              <a:stretch>
                <a:fillRect/>
              </a:stretch>
            </p:blipFill>
            <p:spPr>
              <a:xfrm>
                <a:off x="6668109" y="5426316"/>
                <a:ext cx="2282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7">
            <p14:nvContentPartPr>
              <p14:cNvPr id="1581" name="Ink 1580">
                <a:extLst>
                  <a:ext uri="{FF2B5EF4-FFF2-40B4-BE49-F238E27FC236}">
                    <a16:creationId xmlns:a16="http://schemas.microsoft.com/office/drawing/2014/main" id="{FA90C736-CA5E-173D-9FB6-4283DED470EF}"/>
                  </a:ext>
                </a:extLst>
              </p14:cNvPr>
              <p14:cNvContentPartPr/>
              <p14:nvPr/>
            </p14:nvContentPartPr>
            <p14:xfrm>
              <a:off x="6715269" y="5652036"/>
              <a:ext cx="49320" cy="81000"/>
            </p14:xfrm>
          </p:contentPart>
        </mc:Choice>
        <mc:Fallback xmlns="">
          <p:pic>
            <p:nvPicPr>
              <p:cNvPr id="1581" name="Ink 1580">
                <a:extLst>
                  <a:ext uri="{FF2B5EF4-FFF2-40B4-BE49-F238E27FC236}">
                    <a16:creationId xmlns:a16="http://schemas.microsoft.com/office/drawing/2014/main" id="{FA90C736-CA5E-173D-9FB6-4283DED470EF}"/>
                  </a:ext>
                </a:extLst>
              </p:cNvPr>
              <p:cNvPicPr/>
              <p:nvPr/>
            </p:nvPicPr>
            <p:blipFill>
              <a:blip r:embed="rId3028"/>
              <a:stretch>
                <a:fillRect/>
              </a:stretch>
            </p:blipFill>
            <p:spPr>
              <a:xfrm>
                <a:off x="6652629" y="5589396"/>
                <a:ext cx="17496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6" name="Group 1585">
            <a:extLst>
              <a:ext uri="{FF2B5EF4-FFF2-40B4-BE49-F238E27FC236}">
                <a16:creationId xmlns:a16="http://schemas.microsoft.com/office/drawing/2014/main" id="{AA98BC00-D34D-C827-A304-B05859B86960}"/>
              </a:ext>
            </a:extLst>
          </p:cNvPr>
          <p:cNvGrpSpPr/>
          <p:nvPr/>
        </p:nvGrpSpPr>
        <p:grpSpPr>
          <a:xfrm>
            <a:off x="5432589" y="4646196"/>
            <a:ext cx="1384920" cy="681120"/>
            <a:chOff x="5432589" y="4646196"/>
            <a:chExt cx="1384920" cy="68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9">
              <p14:nvContentPartPr>
                <p14:cNvPr id="1565" name="Ink 1564">
                  <a:extLst>
                    <a:ext uri="{FF2B5EF4-FFF2-40B4-BE49-F238E27FC236}">
                      <a16:creationId xmlns:a16="http://schemas.microsoft.com/office/drawing/2014/main" id="{8F7AF7F6-28E7-4CF3-A1A5-712A5CF0DFE0}"/>
                    </a:ext>
                  </a:extLst>
                </p14:cNvPr>
                <p14:cNvContentPartPr/>
                <p14:nvPr/>
              </p14:nvContentPartPr>
              <p14:xfrm>
                <a:off x="5546709" y="4681116"/>
                <a:ext cx="2880" cy="360"/>
              </p14:xfrm>
            </p:contentPart>
          </mc:Choice>
          <mc:Fallback xmlns="">
            <p:pic>
              <p:nvPicPr>
                <p:cNvPr id="1565" name="Ink 1564">
                  <a:extLst>
                    <a:ext uri="{FF2B5EF4-FFF2-40B4-BE49-F238E27FC236}">
                      <a16:creationId xmlns:a16="http://schemas.microsoft.com/office/drawing/2014/main" id="{8F7AF7F6-28E7-4CF3-A1A5-712A5CF0DFE0}"/>
                    </a:ext>
                  </a:extLst>
                </p:cNvPr>
                <p:cNvPicPr/>
                <p:nvPr/>
              </p:nvPicPr>
              <p:blipFill>
                <a:blip r:embed="rId3030"/>
                <a:stretch>
                  <a:fillRect/>
                </a:stretch>
              </p:blipFill>
              <p:spPr>
                <a:xfrm>
                  <a:off x="5484069" y="4618476"/>
                  <a:ext cx="128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1">
              <p14:nvContentPartPr>
                <p14:cNvPr id="1566" name="Ink 1565">
                  <a:extLst>
                    <a:ext uri="{FF2B5EF4-FFF2-40B4-BE49-F238E27FC236}">
                      <a16:creationId xmlns:a16="http://schemas.microsoft.com/office/drawing/2014/main" id="{D804B5F2-BD86-B460-0330-EACB2391C787}"/>
                    </a:ext>
                  </a:extLst>
                </p14:cNvPr>
                <p14:cNvContentPartPr/>
                <p14:nvPr/>
              </p14:nvContentPartPr>
              <p14:xfrm>
                <a:off x="5432589" y="4646196"/>
                <a:ext cx="279360" cy="54000"/>
              </p14:xfrm>
            </p:contentPart>
          </mc:Choice>
          <mc:Fallback xmlns="">
            <p:pic>
              <p:nvPicPr>
                <p:cNvPr id="1566" name="Ink 1565">
                  <a:extLst>
                    <a:ext uri="{FF2B5EF4-FFF2-40B4-BE49-F238E27FC236}">
                      <a16:creationId xmlns:a16="http://schemas.microsoft.com/office/drawing/2014/main" id="{D804B5F2-BD86-B460-0330-EACB2391C787}"/>
                    </a:ext>
                  </a:extLst>
                </p:cNvPr>
                <p:cNvPicPr/>
                <p:nvPr/>
              </p:nvPicPr>
              <p:blipFill>
                <a:blip r:embed="rId3032"/>
                <a:stretch>
                  <a:fillRect/>
                </a:stretch>
              </p:blipFill>
              <p:spPr>
                <a:xfrm>
                  <a:off x="5369949" y="4583196"/>
                  <a:ext cx="405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3">
              <p14:nvContentPartPr>
                <p14:cNvPr id="1567" name="Ink 1566">
                  <a:extLst>
                    <a:ext uri="{FF2B5EF4-FFF2-40B4-BE49-F238E27FC236}">
                      <a16:creationId xmlns:a16="http://schemas.microsoft.com/office/drawing/2014/main" id="{7C3DFDC3-271B-023C-465E-6B2E58A1D201}"/>
                    </a:ext>
                  </a:extLst>
                </p14:cNvPr>
                <p14:cNvContentPartPr/>
                <p14:nvPr/>
              </p14:nvContentPartPr>
              <p14:xfrm>
                <a:off x="5791149" y="4767876"/>
                <a:ext cx="120600" cy="5400"/>
              </p14:xfrm>
            </p:contentPart>
          </mc:Choice>
          <mc:Fallback xmlns="">
            <p:pic>
              <p:nvPicPr>
                <p:cNvPr id="1567" name="Ink 1566">
                  <a:extLst>
                    <a:ext uri="{FF2B5EF4-FFF2-40B4-BE49-F238E27FC236}">
                      <a16:creationId xmlns:a16="http://schemas.microsoft.com/office/drawing/2014/main" id="{7C3DFDC3-271B-023C-465E-6B2E58A1D201}"/>
                    </a:ext>
                  </a:extLst>
                </p:cNvPr>
                <p:cNvPicPr/>
                <p:nvPr/>
              </p:nvPicPr>
              <p:blipFill>
                <a:blip r:embed="rId3034"/>
                <a:stretch>
                  <a:fillRect/>
                </a:stretch>
              </p:blipFill>
              <p:spPr>
                <a:xfrm>
                  <a:off x="5728149" y="4705236"/>
                  <a:ext cx="246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5">
              <p14:nvContentPartPr>
                <p14:cNvPr id="1568" name="Ink 1567">
                  <a:extLst>
                    <a:ext uri="{FF2B5EF4-FFF2-40B4-BE49-F238E27FC236}">
                      <a16:creationId xmlns:a16="http://schemas.microsoft.com/office/drawing/2014/main" id="{E58E9BEC-3865-9337-D480-2E16A53B381D}"/>
                    </a:ext>
                  </a:extLst>
                </p14:cNvPr>
                <p14:cNvContentPartPr/>
                <p14:nvPr/>
              </p14:nvContentPartPr>
              <p14:xfrm>
                <a:off x="5866029" y="4754916"/>
                <a:ext cx="84600" cy="10440"/>
              </p14:xfrm>
            </p:contentPart>
          </mc:Choice>
          <mc:Fallback xmlns="">
            <p:pic>
              <p:nvPicPr>
                <p:cNvPr id="1568" name="Ink 1567">
                  <a:extLst>
                    <a:ext uri="{FF2B5EF4-FFF2-40B4-BE49-F238E27FC236}">
                      <a16:creationId xmlns:a16="http://schemas.microsoft.com/office/drawing/2014/main" id="{E58E9BEC-3865-9337-D480-2E16A53B381D}"/>
                    </a:ext>
                  </a:extLst>
                </p:cNvPr>
                <p:cNvPicPr/>
                <p:nvPr/>
              </p:nvPicPr>
              <p:blipFill>
                <a:blip r:embed="rId3036"/>
                <a:stretch>
                  <a:fillRect/>
                </a:stretch>
              </p:blipFill>
              <p:spPr>
                <a:xfrm>
                  <a:off x="5803389" y="4692276"/>
                  <a:ext cx="210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7">
              <p14:nvContentPartPr>
                <p14:cNvPr id="1569" name="Ink 1568">
                  <a:extLst>
                    <a:ext uri="{FF2B5EF4-FFF2-40B4-BE49-F238E27FC236}">
                      <a16:creationId xmlns:a16="http://schemas.microsoft.com/office/drawing/2014/main" id="{60FBEB8B-E037-5BBF-E6D7-2B81F53449D8}"/>
                    </a:ext>
                  </a:extLst>
                </p14:cNvPr>
                <p14:cNvContentPartPr/>
                <p14:nvPr/>
              </p14:nvContentPartPr>
              <p14:xfrm>
                <a:off x="5689989" y="4791996"/>
                <a:ext cx="293760" cy="43200"/>
              </p14:xfrm>
            </p:contentPart>
          </mc:Choice>
          <mc:Fallback xmlns="">
            <p:pic>
              <p:nvPicPr>
                <p:cNvPr id="1569" name="Ink 1568">
                  <a:extLst>
                    <a:ext uri="{FF2B5EF4-FFF2-40B4-BE49-F238E27FC236}">
                      <a16:creationId xmlns:a16="http://schemas.microsoft.com/office/drawing/2014/main" id="{60FBEB8B-E037-5BBF-E6D7-2B81F53449D8}"/>
                    </a:ext>
                  </a:extLst>
                </p:cNvPr>
                <p:cNvPicPr/>
                <p:nvPr/>
              </p:nvPicPr>
              <p:blipFill>
                <a:blip r:embed="rId3038"/>
                <a:stretch>
                  <a:fillRect/>
                </a:stretch>
              </p:blipFill>
              <p:spPr>
                <a:xfrm>
                  <a:off x="5626989" y="4729356"/>
                  <a:ext cx="419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9">
              <p14:nvContentPartPr>
                <p14:cNvPr id="1570" name="Ink 1569">
                  <a:extLst>
                    <a:ext uri="{FF2B5EF4-FFF2-40B4-BE49-F238E27FC236}">
                      <a16:creationId xmlns:a16="http://schemas.microsoft.com/office/drawing/2014/main" id="{A83025DE-ACD6-B933-0629-B5E682A7E618}"/>
                    </a:ext>
                  </a:extLst>
                </p14:cNvPr>
                <p14:cNvContentPartPr/>
                <p14:nvPr/>
              </p14:nvContentPartPr>
              <p14:xfrm>
                <a:off x="5966829" y="4828356"/>
                <a:ext cx="195840" cy="76320"/>
              </p14:xfrm>
            </p:contentPart>
          </mc:Choice>
          <mc:Fallback xmlns="">
            <p:pic>
              <p:nvPicPr>
                <p:cNvPr id="1570" name="Ink 1569">
                  <a:extLst>
                    <a:ext uri="{FF2B5EF4-FFF2-40B4-BE49-F238E27FC236}">
                      <a16:creationId xmlns:a16="http://schemas.microsoft.com/office/drawing/2014/main" id="{A83025DE-ACD6-B933-0629-B5E682A7E618}"/>
                    </a:ext>
                  </a:extLst>
                </p:cNvPr>
                <p:cNvPicPr/>
                <p:nvPr/>
              </p:nvPicPr>
              <p:blipFill>
                <a:blip r:embed="rId3040"/>
                <a:stretch>
                  <a:fillRect/>
                </a:stretch>
              </p:blipFill>
              <p:spPr>
                <a:xfrm>
                  <a:off x="5904189" y="4765716"/>
                  <a:ext cx="321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1">
              <p14:nvContentPartPr>
                <p14:cNvPr id="1571" name="Ink 1570">
                  <a:extLst>
                    <a:ext uri="{FF2B5EF4-FFF2-40B4-BE49-F238E27FC236}">
                      <a16:creationId xmlns:a16="http://schemas.microsoft.com/office/drawing/2014/main" id="{8F7A8530-7989-7824-B120-BFC2D4046C64}"/>
                    </a:ext>
                  </a:extLst>
                </p14:cNvPr>
                <p14:cNvContentPartPr/>
                <p14:nvPr/>
              </p14:nvContentPartPr>
              <p14:xfrm>
                <a:off x="6154389" y="4897116"/>
                <a:ext cx="86400" cy="23400"/>
              </p14:xfrm>
            </p:contentPart>
          </mc:Choice>
          <mc:Fallback xmlns="">
            <p:pic>
              <p:nvPicPr>
                <p:cNvPr id="1571" name="Ink 1570">
                  <a:extLst>
                    <a:ext uri="{FF2B5EF4-FFF2-40B4-BE49-F238E27FC236}">
                      <a16:creationId xmlns:a16="http://schemas.microsoft.com/office/drawing/2014/main" id="{8F7A8530-7989-7824-B120-BFC2D4046C64}"/>
                    </a:ext>
                  </a:extLst>
                </p:cNvPr>
                <p:cNvPicPr/>
                <p:nvPr/>
              </p:nvPicPr>
              <p:blipFill>
                <a:blip r:embed="rId3042"/>
                <a:stretch>
                  <a:fillRect/>
                </a:stretch>
              </p:blipFill>
              <p:spPr>
                <a:xfrm>
                  <a:off x="6091389" y="4834116"/>
                  <a:ext cx="2120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3">
              <p14:nvContentPartPr>
                <p14:cNvPr id="1572" name="Ink 1571">
                  <a:extLst>
                    <a:ext uri="{FF2B5EF4-FFF2-40B4-BE49-F238E27FC236}">
                      <a16:creationId xmlns:a16="http://schemas.microsoft.com/office/drawing/2014/main" id="{4EF56EA8-4178-3A0A-85EF-41F7A03E1E12}"/>
                    </a:ext>
                  </a:extLst>
                </p14:cNvPr>
                <p14:cNvContentPartPr/>
                <p14:nvPr/>
              </p14:nvContentPartPr>
              <p14:xfrm>
                <a:off x="6556149" y="4890276"/>
                <a:ext cx="100800" cy="2160"/>
              </p14:xfrm>
            </p:contentPart>
          </mc:Choice>
          <mc:Fallback xmlns="">
            <p:pic>
              <p:nvPicPr>
                <p:cNvPr id="1572" name="Ink 1571">
                  <a:extLst>
                    <a:ext uri="{FF2B5EF4-FFF2-40B4-BE49-F238E27FC236}">
                      <a16:creationId xmlns:a16="http://schemas.microsoft.com/office/drawing/2014/main" id="{4EF56EA8-4178-3A0A-85EF-41F7A03E1E12}"/>
                    </a:ext>
                  </a:extLst>
                </p:cNvPr>
                <p:cNvPicPr/>
                <p:nvPr/>
              </p:nvPicPr>
              <p:blipFill>
                <a:blip r:embed="rId3044"/>
                <a:stretch>
                  <a:fillRect/>
                </a:stretch>
              </p:blipFill>
              <p:spPr>
                <a:xfrm>
                  <a:off x="6493149" y="4827276"/>
                  <a:ext cx="226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5">
              <p14:nvContentPartPr>
                <p14:cNvPr id="1573" name="Ink 1572">
                  <a:extLst>
                    <a:ext uri="{FF2B5EF4-FFF2-40B4-BE49-F238E27FC236}">
                      <a16:creationId xmlns:a16="http://schemas.microsoft.com/office/drawing/2014/main" id="{C0169EA0-04D8-E1C5-C56F-DB61C12554F7}"/>
                    </a:ext>
                  </a:extLst>
                </p14:cNvPr>
                <p14:cNvContentPartPr/>
                <p14:nvPr/>
              </p14:nvContentPartPr>
              <p14:xfrm>
                <a:off x="6441309" y="4894596"/>
                <a:ext cx="172080" cy="20880"/>
              </p14:xfrm>
            </p:contentPart>
          </mc:Choice>
          <mc:Fallback xmlns="">
            <p:pic>
              <p:nvPicPr>
                <p:cNvPr id="1573" name="Ink 1572">
                  <a:extLst>
                    <a:ext uri="{FF2B5EF4-FFF2-40B4-BE49-F238E27FC236}">
                      <a16:creationId xmlns:a16="http://schemas.microsoft.com/office/drawing/2014/main" id="{C0169EA0-04D8-E1C5-C56F-DB61C12554F7}"/>
                    </a:ext>
                  </a:extLst>
                </p:cNvPr>
                <p:cNvPicPr/>
                <p:nvPr/>
              </p:nvPicPr>
              <p:blipFill>
                <a:blip r:embed="rId3046"/>
                <a:stretch>
                  <a:fillRect/>
                </a:stretch>
              </p:blipFill>
              <p:spPr>
                <a:xfrm>
                  <a:off x="6378669" y="4831596"/>
                  <a:ext cx="297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7">
              <p14:nvContentPartPr>
                <p14:cNvPr id="1574" name="Ink 1573">
                  <a:extLst>
                    <a:ext uri="{FF2B5EF4-FFF2-40B4-BE49-F238E27FC236}">
                      <a16:creationId xmlns:a16="http://schemas.microsoft.com/office/drawing/2014/main" id="{E06D2F14-C62A-1600-EE84-1AC9BFD509BF}"/>
                    </a:ext>
                  </a:extLst>
                </p14:cNvPr>
                <p14:cNvContentPartPr/>
                <p14:nvPr/>
              </p14:nvContentPartPr>
              <p14:xfrm>
                <a:off x="5889429" y="5059476"/>
                <a:ext cx="82080" cy="1080"/>
              </p14:xfrm>
            </p:contentPart>
          </mc:Choice>
          <mc:Fallback xmlns="">
            <p:pic>
              <p:nvPicPr>
                <p:cNvPr id="1574" name="Ink 1573">
                  <a:extLst>
                    <a:ext uri="{FF2B5EF4-FFF2-40B4-BE49-F238E27FC236}">
                      <a16:creationId xmlns:a16="http://schemas.microsoft.com/office/drawing/2014/main" id="{E06D2F14-C62A-1600-EE84-1AC9BFD509BF}"/>
                    </a:ext>
                  </a:extLst>
                </p:cNvPr>
                <p:cNvPicPr/>
                <p:nvPr/>
              </p:nvPicPr>
              <p:blipFill>
                <a:blip r:embed="rId3048"/>
                <a:stretch>
                  <a:fillRect/>
                </a:stretch>
              </p:blipFill>
              <p:spPr>
                <a:xfrm>
                  <a:off x="5826789" y="4996476"/>
                  <a:ext cx="207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9">
              <p14:nvContentPartPr>
                <p14:cNvPr id="1575" name="Ink 1574">
                  <a:extLst>
                    <a:ext uri="{FF2B5EF4-FFF2-40B4-BE49-F238E27FC236}">
                      <a16:creationId xmlns:a16="http://schemas.microsoft.com/office/drawing/2014/main" id="{61A75905-26C0-2FAF-93CF-7418C79EF8CC}"/>
                    </a:ext>
                  </a:extLst>
                </p14:cNvPr>
                <p14:cNvContentPartPr/>
                <p14:nvPr/>
              </p14:nvContentPartPr>
              <p14:xfrm>
                <a:off x="5769909" y="5003676"/>
                <a:ext cx="773280" cy="61920"/>
              </p14:xfrm>
            </p:contentPart>
          </mc:Choice>
          <mc:Fallback xmlns="">
            <p:pic>
              <p:nvPicPr>
                <p:cNvPr id="1575" name="Ink 1574">
                  <a:extLst>
                    <a:ext uri="{FF2B5EF4-FFF2-40B4-BE49-F238E27FC236}">
                      <a16:creationId xmlns:a16="http://schemas.microsoft.com/office/drawing/2014/main" id="{61A75905-26C0-2FAF-93CF-7418C79EF8CC}"/>
                    </a:ext>
                  </a:extLst>
                </p:cNvPr>
                <p:cNvPicPr/>
                <p:nvPr/>
              </p:nvPicPr>
              <p:blipFill>
                <a:blip r:embed="rId3050"/>
                <a:stretch>
                  <a:fillRect/>
                </a:stretch>
              </p:blipFill>
              <p:spPr>
                <a:xfrm>
                  <a:off x="5707269" y="4941036"/>
                  <a:ext cx="898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1">
              <p14:nvContentPartPr>
                <p14:cNvPr id="1576" name="Ink 1575">
                  <a:extLst>
                    <a:ext uri="{FF2B5EF4-FFF2-40B4-BE49-F238E27FC236}">
                      <a16:creationId xmlns:a16="http://schemas.microsoft.com/office/drawing/2014/main" id="{0201DA0D-7433-EE3A-6D30-717AF954DF6E}"/>
                    </a:ext>
                  </a:extLst>
                </p14:cNvPr>
                <p14:cNvContentPartPr/>
                <p14:nvPr/>
              </p14:nvContentPartPr>
              <p14:xfrm>
                <a:off x="6377589" y="5102316"/>
                <a:ext cx="20160" cy="15120"/>
              </p14:xfrm>
            </p:contentPart>
          </mc:Choice>
          <mc:Fallback xmlns="">
            <p:pic>
              <p:nvPicPr>
                <p:cNvPr id="1576" name="Ink 1575">
                  <a:extLst>
                    <a:ext uri="{FF2B5EF4-FFF2-40B4-BE49-F238E27FC236}">
                      <a16:creationId xmlns:a16="http://schemas.microsoft.com/office/drawing/2014/main" id="{0201DA0D-7433-EE3A-6D30-717AF954DF6E}"/>
                    </a:ext>
                  </a:extLst>
                </p:cNvPr>
                <p:cNvPicPr/>
                <p:nvPr/>
              </p:nvPicPr>
              <p:blipFill>
                <a:blip r:embed="rId3052"/>
                <a:stretch>
                  <a:fillRect/>
                </a:stretch>
              </p:blipFill>
              <p:spPr>
                <a:xfrm>
                  <a:off x="6314589" y="5039316"/>
                  <a:ext cx="145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3">
              <p14:nvContentPartPr>
                <p14:cNvPr id="1577" name="Ink 1576">
                  <a:extLst>
                    <a:ext uri="{FF2B5EF4-FFF2-40B4-BE49-F238E27FC236}">
                      <a16:creationId xmlns:a16="http://schemas.microsoft.com/office/drawing/2014/main" id="{313A7DC7-84BF-FF2F-6F85-BB4D55677B75}"/>
                    </a:ext>
                  </a:extLst>
                </p14:cNvPr>
                <p14:cNvContentPartPr/>
                <p14:nvPr/>
              </p14:nvContentPartPr>
              <p14:xfrm>
                <a:off x="6200109" y="5135796"/>
                <a:ext cx="189360" cy="37440"/>
              </p14:xfrm>
            </p:contentPart>
          </mc:Choice>
          <mc:Fallback xmlns="">
            <p:pic>
              <p:nvPicPr>
                <p:cNvPr id="1577" name="Ink 1576">
                  <a:extLst>
                    <a:ext uri="{FF2B5EF4-FFF2-40B4-BE49-F238E27FC236}">
                      <a16:creationId xmlns:a16="http://schemas.microsoft.com/office/drawing/2014/main" id="{313A7DC7-84BF-FF2F-6F85-BB4D55677B75}"/>
                    </a:ext>
                  </a:extLst>
                </p:cNvPr>
                <p:cNvPicPr/>
                <p:nvPr/>
              </p:nvPicPr>
              <p:blipFill>
                <a:blip r:embed="rId3054"/>
                <a:stretch>
                  <a:fillRect/>
                </a:stretch>
              </p:blipFill>
              <p:spPr>
                <a:xfrm>
                  <a:off x="6137469" y="5072796"/>
                  <a:ext cx="315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5">
              <p14:nvContentPartPr>
                <p14:cNvPr id="1578" name="Ink 1577">
                  <a:extLst>
                    <a:ext uri="{FF2B5EF4-FFF2-40B4-BE49-F238E27FC236}">
                      <a16:creationId xmlns:a16="http://schemas.microsoft.com/office/drawing/2014/main" id="{6098A1AE-D9D0-D1FD-76BA-AFA91B0E9CD5}"/>
                    </a:ext>
                  </a:extLst>
                </p14:cNvPr>
                <p14:cNvContentPartPr/>
                <p14:nvPr/>
              </p14:nvContentPartPr>
              <p14:xfrm>
                <a:off x="6177789" y="5189436"/>
                <a:ext cx="289080" cy="18360"/>
              </p14:xfrm>
            </p:contentPart>
          </mc:Choice>
          <mc:Fallback xmlns="">
            <p:pic>
              <p:nvPicPr>
                <p:cNvPr id="1578" name="Ink 1577">
                  <a:extLst>
                    <a:ext uri="{FF2B5EF4-FFF2-40B4-BE49-F238E27FC236}">
                      <a16:creationId xmlns:a16="http://schemas.microsoft.com/office/drawing/2014/main" id="{6098A1AE-D9D0-D1FD-76BA-AFA91B0E9CD5}"/>
                    </a:ext>
                  </a:extLst>
                </p:cNvPr>
                <p:cNvPicPr/>
                <p:nvPr/>
              </p:nvPicPr>
              <p:blipFill>
                <a:blip r:embed="rId3056"/>
                <a:stretch>
                  <a:fillRect/>
                </a:stretch>
              </p:blipFill>
              <p:spPr>
                <a:xfrm>
                  <a:off x="6115149" y="5126796"/>
                  <a:ext cx="414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7">
              <p14:nvContentPartPr>
                <p14:cNvPr id="1579" name="Ink 1578">
                  <a:extLst>
                    <a:ext uri="{FF2B5EF4-FFF2-40B4-BE49-F238E27FC236}">
                      <a16:creationId xmlns:a16="http://schemas.microsoft.com/office/drawing/2014/main" id="{387A401F-294D-EE19-F602-B9A9BDC0CC09}"/>
                    </a:ext>
                  </a:extLst>
                </p14:cNvPr>
                <p14:cNvContentPartPr/>
                <p14:nvPr/>
              </p14:nvContentPartPr>
              <p14:xfrm>
                <a:off x="6402429" y="5227236"/>
                <a:ext cx="282960" cy="100080"/>
              </p14:xfrm>
            </p:contentPart>
          </mc:Choice>
          <mc:Fallback xmlns="">
            <p:pic>
              <p:nvPicPr>
                <p:cNvPr id="1579" name="Ink 1578">
                  <a:extLst>
                    <a:ext uri="{FF2B5EF4-FFF2-40B4-BE49-F238E27FC236}">
                      <a16:creationId xmlns:a16="http://schemas.microsoft.com/office/drawing/2014/main" id="{387A401F-294D-EE19-F602-B9A9BDC0CC09}"/>
                    </a:ext>
                  </a:extLst>
                </p:cNvPr>
                <p:cNvPicPr/>
                <p:nvPr/>
              </p:nvPicPr>
              <p:blipFill>
                <a:blip r:embed="rId3058"/>
                <a:stretch>
                  <a:fillRect/>
                </a:stretch>
              </p:blipFill>
              <p:spPr>
                <a:xfrm>
                  <a:off x="6339429" y="5164596"/>
                  <a:ext cx="408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9">
              <p14:nvContentPartPr>
                <p14:cNvPr id="1583" name="Ink 1582">
                  <a:extLst>
                    <a:ext uri="{FF2B5EF4-FFF2-40B4-BE49-F238E27FC236}">
                      <a16:creationId xmlns:a16="http://schemas.microsoft.com/office/drawing/2014/main" id="{61D6CA9D-9910-A592-F412-8DE5B78EC0E1}"/>
                    </a:ext>
                  </a:extLst>
                </p14:cNvPr>
                <p14:cNvContentPartPr/>
                <p14:nvPr/>
              </p14:nvContentPartPr>
              <p14:xfrm>
                <a:off x="6310269" y="4829436"/>
                <a:ext cx="315000" cy="25920"/>
              </p14:xfrm>
            </p:contentPart>
          </mc:Choice>
          <mc:Fallback xmlns="">
            <p:pic>
              <p:nvPicPr>
                <p:cNvPr id="1583" name="Ink 1582">
                  <a:extLst>
                    <a:ext uri="{FF2B5EF4-FFF2-40B4-BE49-F238E27FC236}">
                      <a16:creationId xmlns:a16="http://schemas.microsoft.com/office/drawing/2014/main" id="{61D6CA9D-9910-A592-F412-8DE5B78EC0E1}"/>
                    </a:ext>
                  </a:extLst>
                </p:cNvPr>
                <p:cNvPicPr/>
                <p:nvPr/>
              </p:nvPicPr>
              <p:blipFill>
                <a:blip r:embed="rId3060"/>
                <a:stretch>
                  <a:fillRect/>
                </a:stretch>
              </p:blipFill>
              <p:spPr>
                <a:xfrm>
                  <a:off x="6247629" y="4766436"/>
                  <a:ext cx="440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1">
              <p14:nvContentPartPr>
                <p14:cNvPr id="1584" name="Ink 1583">
                  <a:extLst>
                    <a:ext uri="{FF2B5EF4-FFF2-40B4-BE49-F238E27FC236}">
                      <a16:creationId xmlns:a16="http://schemas.microsoft.com/office/drawing/2014/main" id="{08CC8982-5080-B0D0-A6CD-88D06044B29A}"/>
                    </a:ext>
                  </a:extLst>
                </p14:cNvPr>
                <p14:cNvContentPartPr/>
                <p14:nvPr/>
              </p14:nvContentPartPr>
              <p14:xfrm>
                <a:off x="6703029" y="5012316"/>
                <a:ext cx="2880" cy="4680"/>
              </p14:xfrm>
            </p:contentPart>
          </mc:Choice>
          <mc:Fallback xmlns="">
            <p:pic>
              <p:nvPicPr>
                <p:cNvPr id="1584" name="Ink 1583">
                  <a:extLst>
                    <a:ext uri="{FF2B5EF4-FFF2-40B4-BE49-F238E27FC236}">
                      <a16:creationId xmlns:a16="http://schemas.microsoft.com/office/drawing/2014/main" id="{08CC8982-5080-B0D0-A6CD-88D06044B29A}"/>
                    </a:ext>
                  </a:extLst>
                </p:cNvPr>
                <p:cNvPicPr/>
                <p:nvPr/>
              </p:nvPicPr>
              <p:blipFill>
                <a:blip r:embed="rId3062"/>
                <a:stretch>
                  <a:fillRect/>
                </a:stretch>
              </p:blipFill>
              <p:spPr>
                <a:xfrm>
                  <a:off x="6640029" y="4949316"/>
                  <a:ext cx="128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3">
              <p14:nvContentPartPr>
                <p14:cNvPr id="1585" name="Ink 1584">
                  <a:extLst>
                    <a:ext uri="{FF2B5EF4-FFF2-40B4-BE49-F238E27FC236}">
                      <a16:creationId xmlns:a16="http://schemas.microsoft.com/office/drawing/2014/main" id="{B086EFC5-4A0D-D2BC-B523-CF9B7D63DA00}"/>
                    </a:ext>
                  </a:extLst>
                </p14:cNvPr>
                <p14:cNvContentPartPr/>
                <p14:nvPr/>
              </p14:nvContentPartPr>
              <p14:xfrm>
                <a:off x="6702309" y="5028516"/>
                <a:ext cx="115200" cy="23760"/>
              </p14:xfrm>
            </p:contentPart>
          </mc:Choice>
          <mc:Fallback xmlns="">
            <p:pic>
              <p:nvPicPr>
                <p:cNvPr id="1585" name="Ink 1584">
                  <a:extLst>
                    <a:ext uri="{FF2B5EF4-FFF2-40B4-BE49-F238E27FC236}">
                      <a16:creationId xmlns:a16="http://schemas.microsoft.com/office/drawing/2014/main" id="{B086EFC5-4A0D-D2BC-B523-CF9B7D63DA00}"/>
                    </a:ext>
                  </a:extLst>
                </p:cNvPr>
                <p:cNvPicPr/>
                <p:nvPr/>
              </p:nvPicPr>
              <p:blipFill>
                <a:blip r:embed="rId3064"/>
                <a:stretch>
                  <a:fillRect/>
                </a:stretch>
              </p:blipFill>
              <p:spPr>
                <a:xfrm>
                  <a:off x="6639669" y="4965516"/>
                  <a:ext cx="24084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6" name="Group 1605">
            <a:extLst>
              <a:ext uri="{FF2B5EF4-FFF2-40B4-BE49-F238E27FC236}">
                <a16:creationId xmlns:a16="http://schemas.microsoft.com/office/drawing/2014/main" id="{AA013C37-F40E-2B17-DF92-3AE9DD09A9A9}"/>
              </a:ext>
            </a:extLst>
          </p:cNvPr>
          <p:cNvGrpSpPr/>
          <p:nvPr/>
        </p:nvGrpSpPr>
        <p:grpSpPr>
          <a:xfrm>
            <a:off x="8650269" y="5753196"/>
            <a:ext cx="1360080" cy="48600"/>
            <a:chOff x="8650269" y="5753196"/>
            <a:chExt cx="1360080" cy="4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5">
              <p14:nvContentPartPr>
                <p14:cNvPr id="1593" name="Ink 1592">
                  <a:extLst>
                    <a:ext uri="{FF2B5EF4-FFF2-40B4-BE49-F238E27FC236}">
                      <a16:creationId xmlns:a16="http://schemas.microsoft.com/office/drawing/2014/main" id="{FBD76D07-48C1-4CC1-DE72-94FC0C243933}"/>
                    </a:ext>
                  </a:extLst>
                </p14:cNvPr>
                <p14:cNvContentPartPr/>
                <p14:nvPr/>
              </p14:nvContentPartPr>
              <p14:xfrm>
                <a:off x="8650269" y="5800716"/>
                <a:ext cx="8280" cy="1080"/>
              </p14:xfrm>
            </p:contentPart>
          </mc:Choice>
          <mc:Fallback xmlns="">
            <p:pic>
              <p:nvPicPr>
                <p:cNvPr id="1593" name="Ink 1592">
                  <a:extLst>
                    <a:ext uri="{FF2B5EF4-FFF2-40B4-BE49-F238E27FC236}">
                      <a16:creationId xmlns:a16="http://schemas.microsoft.com/office/drawing/2014/main" id="{FBD76D07-48C1-4CC1-DE72-94FC0C243933}"/>
                    </a:ext>
                  </a:extLst>
                </p:cNvPr>
                <p:cNvPicPr/>
                <p:nvPr/>
              </p:nvPicPr>
              <p:blipFill>
                <a:blip r:embed="rId3066"/>
                <a:stretch>
                  <a:fillRect/>
                </a:stretch>
              </p:blipFill>
              <p:spPr>
                <a:xfrm>
                  <a:off x="8587269" y="5738076"/>
                  <a:ext cx="133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7">
              <p14:nvContentPartPr>
                <p14:cNvPr id="1594" name="Ink 1593">
                  <a:extLst>
                    <a:ext uri="{FF2B5EF4-FFF2-40B4-BE49-F238E27FC236}">
                      <a16:creationId xmlns:a16="http://schemas.microsoft.com/office/drawing/2014/main" id="{81E1D206-09D4-CB40-5602-040E9BCA349F}"/>
                    </a:ext>
                  </a:extLst>
                </p14:cNvPr>
                <p14:cNvContentPartPr/>
                <p14:nvPr/>
              </p14:nvContentPartPr>
              <p14:xfrm>
                <a:off x="9184149" y="5763636"/>
                <a:ext cx="13320" cy="1440"/>
              </p14:xfrm>
            </p:contentPart>
          </mc:Choice>
          <mc:Fallback xmlns="">
            <p:pic>
              <p:nvPicPr>
                <p:cNvPr id="1594" name="Ink 1593">
                  <a:extLst>
                    <a:ext uri="{FF2B5EF4-FFF2-40B4-BE49-F238E27FC236}">
                      <a16:creationId xmlns:a16="http://schemas.microsoft.com/office/drawing/2014/main" id="{81E1D206-09D4-CB40-5602-040E9BCA349F}"/>
                    </a:ext>
                  </a:extLst>
                </p:cNvPr>
                <p:cNvPicPr/>
                <p:nvPr/>
              </p:nvPicPr>
              <p:blipFill>
                <a:blip r:embed="rId3068"/>
                <a:stretch>
                  <a:fillRect/>
                </a:stretch>
              </p:blipFill>
              <p:spPr>
                <a:xfrm>
                  <a:off x="9121149" y="5700996"/>
                  <a:ext cx="138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9">
              <p14:nvContentPartPr>
                <p14:cNvPr id="1595" name="Ink 1594">
                  <a:extLst>
                    <a:ext uri="{FF2B5EF4-FFF2-40B4-BE49-F238E27FC236}">
                      <a16:creationId xmlns:a16="http://schemas.microsoft.com/office/drawing/2014/main" id="{800F54CE-5894-9C1B-2672-14DFA4A6DA96}"/>
                    </a:ext>
                  </a:extLst>
                </p14:cNvPr>
                <p14:cNvContentPartPr/>
                <p14:nvPr/>
              </p14:nvContentPartPr>
              <p14:xfrm>
                <a:off x="8767269" y="5762556"/>
                <a:ext cx="275760" cy="9720"/>
              </p14:xfrm>
            </p:contentPart>
          </mc:Choice>
          <mc:Fallback xmlns="">
            <p:pic>
              <p:nvPicPr>
                <p:cNvPr id="1595" name="Ink 1594">
                  <a:extLst>
                    <a:ext uri="{FF2B5EF4-FFF2-40B4-BE49-F238E27FC236}">
                      <a16:creationId xmlns:a16="http://schemas.microsoft.com/office/drawing/2014/main" id="{800F54CE-5894-9C1B-2672-14DFA4A6DA96}"/>
                    </a:ext>
                  </a:extLst>
                </p:cNvPr>
                <p:cNvPicPr/>
                <p:nvPr/>
              </p:nvPicPr>
              <p:blipFill>
                <a:blip r:embed="rId3070"/>
                <a:stretch>
                  <a:fillRect/>
                </a:stretch>
              </p:blipFill>
              <p:spPr>
                <a:xfrm>
                  <a:off x="8704629" y="5699556"/>
                  <a:ext cx="401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1">
              <p14:nvContentPartPr>
                <p14:cNvPr id="1596" name="Ink 1595">
                  <a:extLst>
                    <a:ext uri="{FF2B5EF4-FFF2-40B4-BE49-F238E27FC236}">
                      <a16:creationId xmlns:a16="http://schemas.microsoft.com/office/drawing/2014/main" id="{2046AFC7-E584-BF38-2677-EBD575364A83}"/>
                    </a:ext>
                  </a:extLst>
                </p14:cNvPr>
                <p14:cNvContentPartPr/>
                <p14:nvPr/>
              </p14:nvContentPartPr>
              <p14:xfrm>
                <a:off x="9389709" y="5753196"/>
                <a:ext cx="4680" cy="360"/>
              </p14:xfrm>
            </p:contentPart>
          </mc:Choice>
          <mc:Fallback xmlns="">
            <p:pic>
              <p:nvPicPr>
                <p:cNvPr id="1596" name="Ink 1595">
                  <a:extLst>
                    <a:ext uri="{FF2B5EF4-FFF2-40B4-BE49-F238E27FC236}">
                      <a16:creationId xmlns:a16="http://schemas.microsoft.com/office/drawing/2014/main" id="{2046AFC7-E584-BF38-2677-EBD575364A83}"/>
                    </a:ext>
                  </a:extLst>
                </p:cNvPr>
                <p:cNvPicPr/>
                <p:nvPr/>
              </p:nvPicPr>
              <p:blipFill>
                <a:blip r:embed="rId3072"/>
                <a:stretch>
                  <a:fillRect/>
                </a:stretch>
              </p:blipFill>
              <p:spPr>
                <a:xfrm>
                  <a:off x="9327069" y="5690196"/>
                  <a:ext cx="130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3">
              <p14:nvContentPartPr>
                <p14:cNvPr id="1597" name="Ink 1596">
                  <a:extLst>
                    <a:ext uri="{FF2B5EF4-FFF2-40B4-BE49-F238E27FC236}">
                      <a16:creationId xmlns:a16="http://schemas.microsoft.com/office/drawing/2014/main" id="{2483AAAF-A72A-F635-E29D-94C21353C8A4}"/>
                    </a:ext>
                  </a:extLst>
                </p14:cNvPr>
                <p14:cNvContentPartPr/>
                <p14:nvPr/>
              </p14:nvContentPartPr>
              <p14:xfrm>
                <a:off x="9592029" y="5756796"/>
                <a:ext cx="95040" cy="10800"/>
              </p14:xfrm>
            </p:contentPart>
          </mc:Choice>
          <mc:Fallback xmlns="">
            <p:pic>
              <p:nvPicPr>
                <p:cNvPr id="1597" name="Ink 1596">
                  <a:extLst>
                    <a:ext uri="{FF2B5EF4-FFF2-40B4-BE49-F238E27FC236}">
                      <a16:creationId xmlns:a16="http://schemas.microsoft.com/office/drawing/2014/main" id="{2483AAAF-A72A-F635-E29D-94C21353C8A4}"/>
                    </a:ext>
                  </a:extLst>
                </p:cNvPr>
                <p:cNvPicPr/>
                <p:nvPr/>
              </p:nvPicPr>
              <p:blipFill>
                <a:blip r:embed="rId3074"/>
                <a:stretch>
                  <a:fillRect/>
                </a:stretch>
              </p:blipFill>
              <p:spPr>
                <a:xfrm>
                  <a:off x="9529029" y="5694156"/>
                  <a:ext cx="2206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5">
              <p14:nvContentPartPr>
                <p14:cNvPr id="1598" name="Ink 1597">
                  <a:extLst>
                    <a:ext uri="{FF2B5EF4-FFF2-40B4-BE49-F238E27FC236}">
                      <a16:creationId xmlns:a16="http://schemas.microsoft.com/office/drawing/2014/main" id="{F070E7F0-9308-1F85-1B72-02C3B62F5263}"/>
                    </a:ext>
                  </a:extLst>
                </p14:cNvPr>
                <p14:cNvContentPartPr/>
                <p14:nvPr/>
              </p14:nvContentPartPr>
              <p14:xfrm>
                <a:off x="9975789" y="5764716"/>
                <a:ext cx="34560" cy="19080"/>
              </p14:xfrm>
            </p:contentPart>
          </mc:Choice>
          <mc:Fallback xmlns="">
            <p:pic>
              <p:nvPicPr>
                <p:cNvPr id="1598" name="Ink 1597">
                  <a:extLst>
                    <a:ext uri="{FF2B5EF4-FFF2-40B4-BE49-F238E27FC236}">
                      <a16:creationId xmlns:a16="http://schemas.microsoft.com/office/drawing/2014/main" id="{F070E7F0-9308-1F85-1B72-02C3B62F5263}"/>
                    </a:ext>
                  </a:extLst>
                </p:cNvPr>
                <p:cNvPicPr/>
                <p:nvPr/>
              </p:nvPicPr>
              <p:blipFill>
                <a:blip r:embed="rId3076"/>
                <a:stretch>
                  <a:fillRect/>
                </a:stretch>
              </p:blipFill>
              <p:spPr>
                <a:xfrm>
                  <a:off x="9912789" y="5702076"/>
                  <a:ext cx="16020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5" name="Group 1604">
            <a:extLst>
              <a:ext uri="{FF2B5EF4-FFF2-40B4-BE49-F238E27FC236}">
                <a16:creationId xmlns:a16="http://schemas.microsoft.com/office/drawing/2014/main" id="{78053DB1-ACD1-71B3-E902-12111EEC01BB}"/>
              </a:ext>
            </a:extLst>
          </p:cNvPr>
          <p:cNvGrpSpPr/>
          <p:nvPr/>
        </p:nvGrpSpPr>
        <p:grpSpPr>
          <a:xfrm>
            <a:off x="9169029" y="4880916"/>
            <a:ext cx="1434960" cy="163080"/>
            <a:chOff x="9169029" y="4880916"/>
            <a:chExt cx="143496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7">
              <p14:nvContentPartPr>
                <p14:cNvPr id="1599" name="Ink 1598">
                  <a:extLst>
                    <a:ext uri="{FF2B5EF4-FFF2-40B4-BE49-F238E27FC236}">
                      <a16:creationId xmlns:a16="http://schemas.microsoft.com/office/drawing/2014/main" id="{DC487A6B-499B-E3DA-FB9E-0E5F19D4F051}"/>
                    </a:ext>
                  </a:extLst>
                </p14:cNvPr>
                <p14:cNvContentPartPr/>
                <p14:nvPr/>
              </p14:nvContentPartPr>
              <p14:xfrm>
                <a:off x="9169029" y="4880916"/>
                <a:ext cx="144720" cy="26280"/>
              </p14:xfrm>
            </p:contentPart>
          </mc:Choice>
          <mc:Fallback xmlns="">
            <p:pic>
              <p:nvPicPr>
                <p:cNvPr id="1599" name="Ink 1598">
                  <a:extLst>
                    <a:ext uri="{FF2B5EF4-FFF2-40B4-BE49-F238E27FC236}">
                      <a16:creationId xmlns:a16="http://schemas.microsoft.com/office/drawing/2014/main" id="{DC487A6B-499B-E3DA-FB9E-0E5F19D4F051}"/>
                    </a:ext>
                  </a:extLst>
                </p:cNvPr>
                <p:cNvPicPr/>
                <p:nvPr/>
              </p:nvPicPr>
              <p:blipFill>
                <a:blip r:embed="rId3078"/>
                <a:stretch>
                  <a:fillRect/>
                </a:stretch>
              </p:blipFill>
              <p:spPr>
                <a:xfrm>
                  <a:off x="9106389" y="4817916"/>
                  <a:ext cx="270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9">
              <p14:nvContentPartPr>
                <p14:cNvPr id="1600" name="Ink 1599">
                  <a:extLst>
                    <a:ext uri="{FF2B5EF4-FFF2-40B4-BE49-F238E27FC236}">
                      <a16:creationId xmlns:a16="http://schemas.microsoft.com/office/drawing/2014/main" id="{ED471ECD-F4F8-5D7E-AA31-36728471E711}"/>
                    </a:ext>
                  </a:extLst>
                </p14:cNvPr>
                <p14:cNvContentPartPr/>
                <p14:nvPr/>
              </p14:nvContentPartPr>
              <p14:xfrm>
                <a:off x="9322029" y="4984236"/>
                <a:ext cx="461880" cy="29520"/>
              </p14:xfrm>
            </p:contentPart>
          </mc:Choice>
          <mc:Fallback xmlns="">
            <p:pic>
              <p:nvPicPr>
                <p:cNvPr id="1600" name="Ink 1599">
                  <a:extLst>
                    <a:ext uri="{FF2B5EF4-FFF2-40B4-BE49-F238E27FC236}">
                      <a16:creationId xmlns:a16="http://schemas.microsoft.com/office/drawing/2014/main" id="{ED471ECD-F4F8-5D7E-AA31-36728471E711}"/>
                    </a:ext>
                  </a:extLst>
                </p:cNvPr>
                <p:cNvPicPr/>
                <p:nvPr/>
              </p:nvPicPr>
              <p:blipFill>
                <a:blip r:embed="rId3080"/>
                <a:stretch>
                  <a:fillRect/>
                </a:stretch>
              </p:blipFill>
              <p:spPr>
                <a:xfrm>
                  <a:off x="9259389" y="4921596"/>
                  <a:ext cx="587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1">
              <p14:nvContentPartPr>
                <p14:cNvPr id="1601" name="Ink 1600">
                  <a:extLst>
                    <a:ext uri="{FF2B5EF4-FFF2-40B4-BE49-F238E27FC236}">
                      <a16:creationId xmlns:a16="http://schemas.microsoft.com/office/drawing/2014/main" id="{8AE5F8F3-D19B-033A-BCB4-4167995ABFE5}"/>
                    </a:ext>
                  </a:extLst>
                </p14:cNvPr>
                <p14:cNvContentPartPr/>
                <p14:nvPr/>
              </p14:nvContentPartPr>
              <p14:xfrm>
                <a:off x="9986229" y="4974516"/>
                <a:ext cx="62280" cy="5760"/>
              </p14:xfrm>
            </p:contentPart>
          </mc:Choice>
          <mc:Fallback xmlns="">
            <p:pic>
              <p:nvPicPr>
                <p:cNvPr id="1601" name="Ink 1600">
                  <a:extLst>
                    <a:ext uri="{FF2B5EF4-FFF2-40B4-BE49-F238E27FC236}">
                      <a16:creationId xmlns:a16="http://schemas.microsoft.com/office/drawing/2014/main" id="{8AE5F8F3-D19B-033A-BCB4-4167995ABFE5}"/>
                    </a:ext>
                  </a:extLst>
                </p:cNvPr>
                <p:cNvPicPr/>
                <p:nvPr/>
              </p:nvPicPr>
              <p:blipFill>
                <a:blip r:embed="rId3082"/>
                <a:stretch>
                  <a:fillRect/>
                </a:stretch>
              </p:blipFill>
              <p:spPr>
                <a:xfrm>
                  <a:off x="9923589" y="4911516"/>
                  <a:ext cx="187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3">
              <p14:nvContentPartPr>
                <p14:cNvPr id="1602" name="Ink 1601">
                  <a:extLst>
                    <a:ext uri="{FF2B5EF4-FFF2-40B4-BE49-F238E27FC236}">
                      <a16:creationId xmlns:a16="http://schemas.microsoft.com/office/drawing/2014/main" id="{1D66500B-067E-777E-2E53-F968891B23B9}"/>
                    </a:ext>
                  </a:extLst>
                </p14:cNvPr>
                <p14:cNvContentPartPr/>
                <p14:nvPr/>
              </p14:nvContentPartPr>
              <p14:xfrm>
                <a:off x="9988749" y="4976316"/>
                <a:ext cx="9000" cy="360"/>
              </p14:xfrm>
            </p:contentPart>
          </mc:Choice>
          <mc:Fallback xmlns="">
            <p:pic>
              <p:nvPicPr>
                <p:cNvPr id="1602" name="Ink 1601">
                  <a:extLst>
                    <a:ext uri="{FF2B5EF4-FFF2-40B4-BE49-F238E27FC236}">
                      <a16:creationId xmlns:a16="http://schemas.microsoft.com/office/drawing/2014/main" id="{1D66500B-067E-777E-2E53-F968891B23B9}"/>
                    </a:ext>
                  </a:extLst>
                </p:cNvPr>
                <p:cNvPicPr/>
                <p:nvPr/>
              </p:nvPicPr>
              <p:blipFill>
                <a:blip r:embed="rId3084"/>
                <a:stretch>
                  <a:fillRect/>
                </a:stretch>
              </p:blipFill>
              <p:spPr>
                <a:xfrm>
                  <a:off x="9925749" y="4913676"/>
                  <a:ext cx="134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5">
              <p14:nvContentPartPr>
                <p14:cNvPr id="1603" name="Ink 1602">
                  <a:extLst>
                    <a:ext uri="{FF2B5EF4-FFF2-40B4-BE49-F238E27FC236}">
                      <a16:creationId xmlns:a16="http://schemas.microsoft.com/office/drawing/2014/main" id="{1E3F2993-92DE-B4D6-186A-1E0CAA0D06CF}"/>
                    </a:ext>
                  </a:extLst>
                </p14:cNvPr>
                <p14:cNvContentPartPr/>
                <p14:nvPr/>
              </p14:nvContentPartPr>
              <p14:xfrm>
                <a:off x="10421469" y="4983156"/>
                <a:ext cx="182520" cy="3600"/>
              </p14:xfrm>
            </p:contentPart>
          </mc:Choice>
          <mc:Fallback xmlns="">
            <p:pic>
              <p:nvPicPr>
                <p:cNvPr id="1603" name="Ink 1602">
                  <a:extLst>
                    <a:ext uri="{FF2B5EF4-FFF2-40B4-BE49-F238E27FC236}">
                      <a16:creationId xmlns:a16="http://schemas.microsoft.com/office/drawing/2014/main" id="{1E3F2993-92DE-B4D6-186A-1E0CAA0D06CF}"/>
                    </a:ext>
                  </a:extLst>
                </p:cNvPr>
                <p:cNvPicPr/>
                <p:nvPr/>
              </p:nvPicPr>
              <p:blipFill>
                <a:blip r:embed="rId3086"/>
                <a:stretch>
                  <a:fillRect/>
                </a:stretch>
              </p:blipFill>
              <p:spPr>
                <a:xfrm>
                  <a:off x="10358829" y="4920156"/>
                  <a:ext cx="3081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7">
              <p14:nvContentPartPr>
                <p14:cNvPr id="1604" name="Ink 1603">
                  <a:extLst>
                    <a:ext uri="{FF2B5EF4-FFF2-40B4-BE49-F238E27FC236}">
                      <a16:creationId xmlns:a16="http://schemas.microsoft.com/office/drawing/2014/main" id="{E319A6D3-59D0-30D1-7F73-C703835648FC}"/>
                    </a:ext>
                  </a:extLst>
                </p14:cNvPr>
                <p14:cNvContentPartPr/>
                <p14:nvPr/>
              </p14:nvContentPartPr>
              <p14:xfrm>
                <a:off x="9797949" y="5002236"/>
                <a:ext cx="303480" cy="41760"/>
              </p14:xfrm>
            </p:contentPart>
          </mc:Choice>
          <mc:Fallback xmlns="">
            <p:pic>
              <p:nvPicPr>
                <p:cNvPr id="1604" name="Ink 1603">
                  <a:extLst>
                    <a:ext uri="{FF2B5EF4-FFF2-40B4-BE49-F238E27FC236}">
                      <a16:creationId xmlns:a16="http://schemas.microsoft.com/office/drawing/2014/main" id="{E319A6D3-59D0-30D1-7F73-C703835648FC}"/>
                    </a:ext>
                  </a:extLst>
                </p:cNvPr>
                <p:cNvPicPr/>
                <p:nvPr/>
              </p:nvPicPr>
              <p:blipFill>
                <a:blip r:embed="rId3088"/>
                <a:stretch>
                  <a:fillRect/>
                </a:stretch>
              </p:blipFill>
              <p:spPr>
                <a:xfrm>
                  <a:off x="9734949" y="4939596"/>
                  <a:ext cx="42912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0" name="Group 1609">
            <a:extLst>
              <a:ext uri="{FF2B5EF4-FFF2-40B4-BE49-F238E27FC236}">
                <a16:creationId xmlns:a16="http://schemas.microsoft.com/office/drawing/2014/main" id="{C4B99FEF-BA9A-0A42-3873-C559754F3477}"/>
              </a:ext>
            </a:extLst>
          </p:cNvPr>
          <p:cNvGrpSpPr/>
          <p:nvPr/>
        </p:nvGrpSpPr>
        <p:grpSpPr>
          <a:xfrm>
            <a:off x="8618589" y="5344596"/>
            <a:ext cx="392400" cy="86760"/>
            <a:chOff x="8618589" y="5344596"/>
            <a:chExt cx="39240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9">
              <p14:nvContentPartPr>
                <p14:cNvPr id="1607" name="Ink 1606">
                  <a:extLst>
                    <a:ext uri="{FF2B5EF4-FFF2-40B4-BE49-F238E27FC236}">
                      <a16:creationId xmlns:a16="http://schemas.microsoft.com/office/drawing/2014/main" id="{3B9879C3-50CB-3CF7-2FF3-472411B2C41F}"/>
                    </a:ext>
                  </a:extLst>
                </p14:cNvPr>
                <p14:cNvContentPartPr/>
                <p14:nvPr/>
              </p14:nvContentPartPr>
              <p14:xfrm>
                <a:off x="8920629" y="5344596"/>
                <a:ext cx="30600" cy="4680"/>
              </p14:xfrm>
            </p:contentPart>
          </mc:Choice>
          <mc:Fallback xmlns="">
            <p:pic>
              <p:nvPicPr>
                <p:cNvPr id="1607" name="Ink 1606">
                  <a:extLst>
                    <a:ext uri="{FF2B5EF4-FFF2-40B4-BE49-F238E27FC236}">
                      <a16:creationId xmlns:a16="http://schemas.microsoft.com/office/drawing/2014/main" id="{3B9879C3-50CB-3CF7-2FF3-472411B2C41F}"/>
                    </a:ext>
                  </a:extLst>
                </p:cNvPr>
                <p:cNvPicPr/>
                <p:nvPr/>
              </p:nvPicPr>
              <p:blipFill>
                <a:blip r:embed="rId3090"/>
                <a:stretch>
                  <a:fillRect/>
                </a:stretch>
              </p:blipFill>
              <p:spPr>
                <a:xfrm>
                  <a:off x="8857629" y="5281596"/>
                  <a:ext cx="156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1">
              <p14:nvContentPartPr>
                <p14:cNvPr id="1608" name="Ink 1607">
                  <a:extLst>
                    <a:ext uri="{FF2B5EF4-FFF2-40B4-BE49-F238E27FC236}">
                      <a16:creationId xmlns:a16="http://schemas.microsoft.com/office/drawing/2014/main" id="{981E3C8C-8FA7-FD6D-D03E-E168922AF847}"/>
                    </a:ext>
                  </a:extLst>
                </p14:cNvPr>
                <p14:cNvContentPartPr/>
                <p14:nvPr/>
              </p14:nvContentPartPr>
              <p14:xfrm>
                <a:off x="8618589" y="5405436"/>
                <a:ext cx="88920" cy="25920"/>
              </p14:xfrm>
            </p:contentPart>
          </mc:Choice>
          <mc:Fallback xmlns="">
            <p:pic>
              <p:nvPicPr>
                <p:cNvPr id="1608" name="Ink 1607">
                  <a:extLst>
                    <a:ext uri="{FF2B5EF4-FFF2-40B4-BE49-F238E27FC236}">
                      <a16:creationId xmlns:a16="http://schemas.microsoft.com/office/drawing/2014/main" id="{981E3C8C-8FA7-FD6D-D03E-E168922AF847}"/>
                    </a:ext>
                  </a:extLst>
                </p:cNvPr>
                <p:cNvPicPr/>
                <p:nvPr/>
              </p:nvPicPr>
              <p:blipFill>
                <a:blip r:embed="rId3092"/>
                <a:stretch>
                  <a:fillRect/>
                </a:stretch>
              </p:blipFill>
              <p:spPr>
                <a:xfrm>
                  <a:off x="8555949" y="5342436"/>
                  <a:ext cx="214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3">
              <p14:nvContentPartPr>
                <p14:cNvPr id="1609" name="Ink 1608">
                  <a:extLst>
                    <a:ext uri="{FF2B5EF4-FFF2-40B4-BE49-F238E27FC236}">
                      <a16:creationId xmlns:a16="http://schemas.microsoft.com/office/drawing/2014/main" id="{217F419A-36C9-52F0-56A1-A1C979BA67A1}"/>
                    </a:ext>
                  </a:extLst>
                </p14:cNvPr>
                <p14:cNvContentPartPr/>
                <p14:nvPr/>
              </p14:nvContentPartPr>
              <p14:xfrm>
                <a:off x="8914509" y="5419476"/>
                <a:ext cx="96480" cy="1080"/>
              </p14:xfrm>
            </p:contentPart>
          </mc:Choice>
          <mc:Fallback xmlns="">
            <p:pic>
              <p:nvPicPr>
                <p:cNvPr id="1609" name="Ink 1608">
                  <a:extLst>
                    <a:ext uri="{FF2B5EF4-FFF2-40B4-BE49-F238E27FC236}">
                      <a16:creationId xmlns:a16="http://schemas.microsoft.com/office/drawing/2014/main" id="{217F419A-36C9-52F0-56A1-A1C979BA67A1}"/>
                    </a:ext>
                  </a:extLst>
                </p:cNvPr>
                <p:cNvPicPr/>
                <p:nvPr/>
              </p:nvPicPr>
              <p:blipFill>
                <a:blip r:embed="rId3094"/>
                <a:stretch>
                  <a:fillRect/>
                </a:stretch>
              </p:blipFill>
              <p:spPr>
                <a:xfrm>
                  <a:off x="8851509" y="5356836"/>
                  <a:ext cx="22212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8" name="Group 1617">
            <a:extLst>
              <a:ext uri="{FF2B5EF4-FFF2-40B4-BE49-F238E27FC236}">
                <a16:creationId xmlns:a16="http://schemas.microsoft.com/office/drawing/2014/main" id="{3EC5FCB5-0D2A-4813-54EB-AE0311A4BD66}"/>
              </a:ext>
            </a:extLst>
          </p:cNvPr>
          <p:cNvGrpSpPr/>
          <p:nvPr/>
        </p:nvGrpSpPr>
        <p:grpSpPr>
          <a:xfrm>
            <a:off x="7195869" y="6020316"/>
            <a:ext cx="518400" cy="280080"/>
            <a:chOff x="7195869" y="6020316"/>
            <a:chExt cx="51840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5">
              <p14:nvContentPartPr>
                <p14:cNvPr id="1611" name="Ink 1610">
                  <a:extLst>
                    <a:ext uri="{FF2B5EF4-FFF2-40B4-BE49-F238E27FC236}">
                      <a16:creationId xmlns:a16="http://schemas.microsoft.com/office/drawing/2014/main" id="{6AB4FDAF-B10A-0BEA-2CBD-EE073C58C146}"/>
                    </a:ext>
                  </a:extLst>
                </p14:cNvPr>
                <p14:cNvContentPartPr/>
                <p14:nvPr/>
              </p14:nvContentPartPr>
              <p14:xfrm>
                <a:off x="7382349" y="6020316"/>
                <a:ext cx="5760" cy="1440"/>
              </p14:xfrm>
            </p:contentPart>
          </mc:Choice>
          <mc:Fallback xmlns="">
            <p:pic>
              <p:nvPicPr>
                <p:cNvPr id="1611" name="Ink 1610">
                  <a:extLst>
                    <a:ext uri="{FF2B5EF4-FFF2-40B4-BE49-F238E27FC236}">
                      <a16:creationId xmlns:a16="http://schemas.microsoft.com/office/drawing/2014/main" id="{6AB4FDAF-B10A-0BEA-2CBD-EE073C58C146}"/>
                    </a:ext>
                  </a:extLst>
                </p:cNvPr>
                <p:cNvPicPr/>
                <p:nvPr/>
              </p:nvPicPr>
              <p:blipFill>
                <a:blip r:embed="rId3096"/>
                <a:stretch>
                  <a:fillRect/>
                </a:stretch>
              </p:blipFill>
              <p:spPr>
                <a:xfrm>
                  <a:off x="7319709" y="5957316"/>
                  <a:ext cx="131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7">
              <p14:nvContentPartPr>
                <p14:cNvPr id="1612" name="Ink 1611">
                  <a:extLst>
                    <a:ext uri="{FF2B5EF4-FFF2-40B4-BE49-F238E27FC236}">
                      <a16:creationId xmlns:a16="http://schemas.microsoft.com/office/drawing/2014/main" id="{E0C22096-8559-C539-5C03-9C5A3776C324}"/>
                    </a:ext>
                  </a:extLst>
                </p14:cNvPr>
                <p14:cNvContentPartPr/>
                <p14:nvPr/>
              </p14:nvContentPartPr>
              <p14:xfrm>
                <a:off x="7393509" y="6031476"/>
                <a:ext cx="15840" cy="7200"/>
              </p14:xfrm>
            </p:contentPart>
          </mc:Choice>
          <mc:Fallback xmlns="">
            <p:pic>
              <p:nvPicPr>
                <p:cNvPr id="1612" name="Ink 1611">
                  <a:extLst>
                    <a:ext uri="{FF2B5EF4-FFF2-40B4-BE49-F238E27FC236}">
                      <a16:creationId xmlns:a16="http://schemas.microsoft.com/office/drawing/2014/main" id="{E0C22096-8559-C539-5C03-9C5A3776C324}"/>
                    </a:ext>
                  </a:extLst>
                </p:cNvPr>
                <p:cNvPicPr/>
                <p:nvPr/>
              </p:nvPicPr>
              <p:blipFill>
                <a:blip r:embed="rId3098"/>
                <a:stretch>
                  <a:fillRect/>
                </a:stretch>
              </p:blipFill>
              <p:spPr>
                <a:xfrm>
                  <a:off x="7330869" y="5968476"/>
                  <a:ext cx="141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9">
              <p14:nvContentPartPr>
                <p14:cNvPr id="1613" name="Ink 1612">
                  <a:extLst>
                    <a:ext uri="{FF2B5EF4-FFF2-40B4-BE49-F238E27FC236}">
                      <a16:creationId xmlns:a16="http://schemas.microsoft.com/office/drawing/2014/main" id="{F77B520D-963E-04A0-2B8E-1B8ABFA077BE}"/>
                    </a:ext>
                  </a:extLst>
                </p14:cNvPr>
                <p14:cNvContentPartPr/>
                <p14:nvPr/>
              </p14:nvContentPartPr>
              <p14:xfrm>
                <a:off x="7195869" y="6096636"/>
                <a:ext cx="172080" cy="59400"/>
              </p14:xfrm>
            </p:contentPart>
          </mc:Choice>
          <mc:Fallback xmlns="">
            <p:pic>
              <p:nvPicPr>
                <p:cNvPr id="1613" name="Ink 1612">
                  <a:extLst>
                    <a:ext uri="{FF2B5EF4-FFF2-40B4-BE49-F238E27FC236}">
                      <a16:creationId xmlns:a16="http://schemas.microsoft.com/office/drawing/2014/main" id="{F77B520D-963E-04A0-2B8E-1B8ABFA077BE}"/>
                    </a:ext>
                  </a:extLst>
                </p:cNvPr>
                <p:cNvPicPr/>
                <p:nvPr/>
              </p:nvPicPr>
              <p:blipFill>
                <a:blip r:embed="rId3100"/>
                <a:stretch>
                  <a:fillRect/>
                </a:stretch>
              </p:blipFill>
              <p:spPr>
                <a:xfrm>
                  <a:off x="7132869" y="6033636"/>
                  <a:ext cx="297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1">
              <p14:nvContentPartPr>
                <p14:cNvPr id="1614" name="Ink 1613">
                  <a:extLst>
                    <a:ext uri="{FF2B5EF4-FFF2-40B4-BE49-F238E27FC236}">
                      <a16:creationId xmlns:a16="http://schemas.microsoft.com/office/drawing/2014/main" id="{213B26A2-7DA7-9DD8-9D6F-1EC05E306EA4}"/>
                    </a:ext>
                  </a:extLst>
                </p14:cNvPr>
                <p14:cNvContentPartPr/>
                <p14:nvPr/>
              </p14:nvContentPartPr>
              <p14:xfrm>
                <a:off x="7241229" y="6223716"/>
                <a:ext cx="73440" cy="3600"/>
              </p14:xfrm>
            </p:contentPart>
          </mc:Choice>
          <mc:Fallback xmlns="">
            <p:pic>
              <p:nvPicPr>
                <p:cNvPr id="1614" name="Ink 1613">
                  <a:extLst>
                    <a:ext uri="{FF2B5EF4-FFF2-40B4-BE49-F238E27FC236}">
                      <a16:creationId xmlns:a16="http://schemas.microsoft.com/office/drawing/2014/main" id="{213B26A2-7DA7-9DD8-9D6F-1EC05E306EA4}"/>
                    </a:ext>
                  </a:extLst>
                </p:cNvPr>
                <p:cNvPicPr/>
                <p:nvPr/>
              </p:nvPicPr>
              <p:blipFill>
                <a:blip r:embed="rId3102"/>
                <a:stretch>
                  <a:fillRect/>
                </a:stretch>
              </p:blipFill>
              <p:spPr>
                <a:xfrm>
                  <a:off x="7178229" y="6160716"/>
                  <a:ext cx="199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3">
              <p14:nvContentPartPr>
                <p14:cNvPr id="1615" name="Ink 1614">
                  <a:extLst>
                    <a:ext uri="{FF2B5EF4-FFF2-40B4-BE49-F238E27FC236}">
                      <a16:creationId xmlns:a16="http://schemas.microsoft.com/office/drawing/2014/main" id="{80D75E22-720F-E152-4D41-49CA97F7B58A}"/>
                    </a:ext>
                  </a:extLst>
                </p14:cNvPr>
                <p14:cNvContentPartPr/>
                <p14:nvPr/>
              </p14:nvContentPartPr>
              <p14:xfrm>
                <a:off x="7344189" y="6271956"/>
                <a:ext cx="27720" cy="4680"/>
              </p14:xfrm>
            </p:contentPart>
          </mc:Choice>
          <mc:Fallback xmlns="">
            <p:pic>
              <p:nvPicPr>
                <p:cNvPr id="1615" name="Ink 1614">
                  <a:extLst>
                    <a:ext uri="{FF2B5EF4-FFF2-40B4-BE49-F238E27FC236}">
                      <a16:creationId xmlns:a16="http://schemas.microsoft.com/office/drawing/2014/main" id="{80D75E22-720F-E152-4D41-49CA97F7B58A}"/>
                    </a:ext>
                  </a:extLst>
                </p:cNvPr>
                <p:cNvPicPr/>
                <p:nvPr/>
              </p:nvPicPr>
              <p:blipFill>
                <a:blip r:embed="rId3104"/>
                <a:stretch>
                  <a:fillRect/>
                </a:stretch>
              </p:blipFill>
              <p:spPr>
                <a:xfrm>
                  <a:off x="7281189" y="6209316"/>
                  <a:ext cx="153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5">
              <p14:nvContentPartPr>
                <p14:cNvPr id="1616" name="Ink 1615">
                  <a:extLst>
                    <a:ext uri="{FF2B5EF4-FFF2-40B4-BE49-F238E27FC236}">
                      <a16:creationId xmlns:a16="http://schemas.microsoft.com/office/drawing/2014/main" id="{3A656784-9059-1E7F-EE35-80E39CB00990}"/>
                    </a:ext>
                  </a:extLst>
                </p14:cNvPr>
                <p14:cNvContentPartPr/>
                <p14:nvPr/>
              </p14:nvContentPartPr>
              <p14:xfrm>
                <a:off x="7345989" y="6266556"/>
                <a:ext cx="43200" cy="2880"/>
              </p14:xfrm>
            </p:contentPart>
          </mc:Choice>
          <mc:Fallback xmlns="">
            <p:pic>
              <p:nvPicPr>
                <p:cNvPr id="1616" name="Ink 1615">
                  <a:extLst>
                    <a:ext uri="{FF2B5EF4-FFF2-40B4-BE49-F238E27FC236}">
                      <a16:creationId xmlns:a16="http://schemas.microsoft.com/office/drawing/2014/main" id="{3A656784-9059-1E7F-EE35-80E39CB00990}"/>
                    </a:ext>
                  </a:extLst>
                </p:cNvPr>
                <p:cNvPicPr/>
                <p:nvPr/>
              </p:nvPicPr>
              <p:blipFill>
                <a:blip r:embed="rId3106"/>
                <a:stretch>
                  <a:fillRect/>
                </a:stretch>
              </p:blipFill>
              <p:spPr>
                <a:xfrm>
                  <a:off x="7282989" y="6203556"/>
                  <a:ext cx="168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7">
              <p14:nvContentPartPr>
                <p14:cNvPr id="1617" name="Ink 1616">
                  <a:extLst>
                    <a:ext uri="{FF2B5EF4-FFF2-40B4-BE49-F238E27FC236}">
                      <a16:creationId xmlns:a16="http://schemas.microsoft.com/office/drawing/2014/main" id="{4E98BFE3-5190-DDD7-03EB-1F79722443CE}"/>
                    </a:ext>
                  </a:extLst>
                </p14:cNvPr>
                <p14:cNvContentPartPr/>
                <p14:nvPr/>
              </p14:nvContentPartPr>
              <p14:xfrm>
                <a:off x="7475949" y="6266556"/>
                <a:ext cx="238320" cy="33840"/>
              </p14:xfrm>
            </p:contentPart>
          </mc:Choice>
          <mc:Fallback xmlns="">
            <p:pic>
              <p:nvPicPr>
                <p:cNvPr id="1617" name="Ink 1616">
                  <a:extLst>
                    <a:ext uri="{FF2B5EF4-FFF2-40B4-BE49-F238E27FC236}">
                      <a16:creationId xmlns:a16="http://schemas.microsoft.com/office/drawing/2014/main" id="{4E98BFE3-5190-DDD7-03EB-1F79722443CE}"/>
                    </a:ext>
                  </a:extLst>
                </p:cNvPr>
                <p:cNvPicPr/>
                <p:nvPr/>
              </p:nvPicPr>
              <p:blipFill>
                <a:blip r:embed="rId3108"/>
                <a:stretch>
                  <a:fillRect/>
                </a:stretch>
              </p:blipFill>
              <p:spPr>
                <a:xfrm>
                  <a:off x="7413309" y="6203556"/>
                  <a:ext cx="36396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09">
            <p14:nvContentPartPr>
              <p14:cNvPr id="1619" name="Ink 1618">
                <a:extLst>
                  <a:ext uri="{FF2B5EF4-FFF2-40B4-BE49-F238E27FC236}">
                    <a16:creationId xmlns:a16="http://schemas.microsoft.com/office/drawing/2014/main" id="{A9E03573-A241-6765-08BD-AFC64EB68D4D}"/>
                  </a:ext>
                </a:extLst>
              </p14:cNvPr>
              <p14:cNvContentPartPr/>
              <p14:nvPr/>
            </p14:nvContentPartPr>
            <p14:xfrm>
              <a:off x="8280909" y="6074316"/>
              <a:ext cx="196920" cy="29880"/>
            </p14:xfrm>
          </p:contentPart>
        </mc:Choice>
        <mc:Fallback xmlns="">
          <p:pic>
            <p:nvPicPr>
              <p:cNvPr id="1619" name="Ink 1618">
                <a:extLst>
                  <a:ext uri="{FF2B5EF4-FFF2-40B4-BE49-F238E27FC236}">
                    <a16:creationId xmlns:a16="http://schemas.microsoft.com/office/drawing/2014/main" id="{A9E03573-A241-6765-08BD-AFC64EB68D4D}"/>
                  </a:ext>
                </a:extLst>
              </p:cNvPr>
              <p:cNvPicPr/>
              <p:nvPr/>
            </p:nvPicPr>
            <p:blipFill>
              <a:blip r:embed="rId3110"/>
              <a:stretch>
                <a:fillRect/>
              </a:stretch>
            </p:blipFill>
            <p:spPr>
              <a:xfrm>
                <a:off x="8217909" y="6011676"/>
                <a:ext cx="32256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5" name="Group 1624">
            <a:extLst>
              <a:ext uri="{FF2B5EF4-FFF2-40B4-BE49-F238E27FC236}">
                <a16:creationId xmlns:a16="http://schemas.microsoft.com/office/drawing/2014/main" id="{F7577A59-9A64-A914-1859-7523DBD9C876}"/>
              </a:ext>
            </a:extLst>
          </p:cNvPr>
          <p:cNvGrpSpPr/>
          <p:nvPr/>
        </p:nvGrpSpPr>
        <p:grpSpPr>
          <a:xfrm>
            <a:off x="7014789" y="5035716"/>
            <a:ext cx="1180080" cy="171360"/>
            <a:chOff x="7014789" y="5035716"/>
            <a:chExt cx="118008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1">
              <p14:nvContentPartPr>
                <p14:cNvPr id="1587" name="Ink 1586">
                  <a:extLst>
                    <a:ext uri="{FF2B5EF4-FFF2-40B4-BE49-F238E27FC236}">
                      <a16:creationId xmlns:a16="http://schemas.microsoft.com/office/drawing/2014/main" id="{BEB66E5A-2D18-D959-0671-353D9CA85807}"/>
                    </a:ext>
                  </a:extLst>
                </p14:cNvPr>
                <p14:cNvContentPartPr/>
                <p14:nvPr/>
              </p14:nvContentPartPr>
              <p14:xfrm>
                <a:off x="7948269" y="5150556"/>
                <a:ext cx="244080" cy="30960"/>
              </p14:xfrm>
            </p:contentPart>
          </mc:Choice>
          <mc:Fallback xmlns="">
            <p:pic>
              <p:nvPicPr>
                <p:cNvPr id="1587" name="Ink 1586">
                  <a:extLst>
                    <a:ext uri="{FF2B5EF4-FFF2-40B4-BE49-F238E27FC236}">
                      <a16:creationId xmlns:a16="http://schemas.microsoft.com/office/drawing/2014/main" id="{BEB66E5A-2D18-D959-0671-353D9CA85807}"/>
                    </a:ext>
                  </a:extLst>
                </p:cNvPr>
                <p:cNvPicPr/>
                <p:nvPr/>
              </p:nvPicPr>
              <p:blipFill>
                <a:blip r:embed="rId3112"/>
                <a:stretch>
                  <a:fillRect/>
                </a:stretch>
              </p:blipFill>
              <p:spPr>
                <a:xfrm>
                  <a:off x="7885629" y="5087556"/>
                  <a:ext cx="369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3">
              <p14:nvContentPartPr>
                <p14:cNvPr id="1588" name="Ink 1587">
                  <a:extLst>
                    <a:ext uri="{FF2B5EF4-FFF2-40B4-BE49-F238E27FC236}">
                      <a16:creationId xmlns:a16="http://schemas.microsoft.com/office/drawing/2014/main" id="{2045FA12-64AA-BAC1-FDF6-FCFB760314C2}"/>
                    </a:ext>
                  </a:extLst>
                </p14:cNvPr>
                <p14:cNvContentPartPr/>
                <p14:nvPr/>
              </p14:nvContentPartPr>
              <p14:xfrm>
                <a:off x="8181549" y="5158476"/>
                <a:ext cx="13320" cy="1440"/>
              </p14:xfrm>
            </p:contentPart>
          </mc:Choice>
          <mc:Fallback xmlns="">
            <p:pic>
              <p:nvPicPr>
                <p:cNvPr id="1588" name="Ink 1587">
                  <a:extLst>
                    <a:ext uri="{FF2B5EF4-FFF2-40B4-BE49-F238E27FC236}">
                      <a16:creationId xmlns:a16="http://schemas.microsoft.com/office/drawing/2014/main" id="{2045FA12-64AA-BAC1-FDF6-FCFB760314C2}"/>
                    </a:ext>
                  </a:extLst>
                </p:cNvPr>
                <p:cNvPicPr/>
                <p:nvPr/>
              </p:nvPicPr>
              <p:blipFill>
                <a:blip r:embed="rId3114"/>
                <a:stretch>
                  <a:fillRect/>
                </a:stretch>
              </p:blipFill>
              <p:spPr>
                <a:xfrm>
                  <a:off x="8118909" y="5095836"/>
                  <a:ext cx="138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5">
              <p14:nvContentPartPr>
                <p14:cNvPr id="1589" name="Ink 1588">
                  <a:extLst>
                    <a:ext uri="{FF2B5EF4-FFF2-40B4-BE49-F238E27FC236}">
                      <a16:creationId xmlns:a16="http://schemas.microsoft.com/office/drawing/2014/main" id="{7FD230B4-18D2-4AEA-D6A2-533FE50007CF}"/>
                    </a:ext>
                  </a:extLst>
                </p14:cNvPr>
                <p14:cNvContentPartPr/>
                <p14:nvPr/>
              </p14:nvContentPartPr>
              <p14:xfrm>
                <a:off x="7501509" y="5184036"/>
                <a:ext cx="72360" cy="5400"/>
              </p14:xfrm>
            </p:contentPart>
          </mc:Choice>
          <mc:Fallback xmlns="">
            <p:pic>
              <p:nvPicPr>
                <p:cNvPr id="1589" name="Ink 1588">
                  <a:extLst>
                    <a:ext uri="{FF2B5EF4-FFF2-40B4-BE49-F238E27FC236}">
                      <a16:creationId xmlns:a16="http://schemas.microsoft.com/office/drawing/2014/main" id="{7FD230B4-18D2-4AEA-D6A2-533FE50007CF}"/>
                    </a:ext>
                  </a:extLst>
                </p:cNvPr>
                <p:cNvPicPr/>
                <p:nvPr/>
              </p:nvPicPr>
              <p:blipFill>
                <a:blip r:embed="rId3116"/>
                <a:stretch>
                  <a:fillRect/>
                </a:stretch>
              </p:blipFill>
              <p:spPr>
                <a:xfrm>
                  <a:off x="7438509" y="5121036"/>
                  <a:ext cx="198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7">
              <p14:nvContentPartPr>
                <p14:cNvPr id="1590" name="Ink 1589">
                  <a:extLst>
                    <a:ext uri="{FF2B5EF4-FFF2-40B4-BE49-F238E27FC236}">
                      <a16:creationId xmlns:a16="http://schemas.microsoft.com/office/drawing/2014/main" id="{08213DBE-342B-2DE8-7FFF-3386E3FEEF55}"/>
                    </a:ext>
                  </a:extLst>
                </p14:cNvPr>
                <p14:cNvContentPartPr/>
                <p14:nvPr/>
              </p14:nvContentPartPr>
              <p14:xfrm>
                <a:off x="7588989" y="5172876"/>
                <a:ext cx="39240" cy="5760"/>
              </p14:xfrm>
            </p:contentPart>
          </mc:Choice>
          <mc:Fallback xmlns="">
            <p:pic>
              <p:nvPicPr>
                <p:cNvPr id="1590" name="Ink 1589">
                  <a:extLst>
                    <a:ext uri="{FF2B5EF4-FFF2-40B4-BE49-F238E27FC236}">
                      <a16:creationId xmlns:a16="http://schemas.microsoft.com/office/drawing/2014/main" id="{08213DBE-342B-2DE8-7FFF-3386E3FEEF55}"/>
                    </a:ext>
                  </a:extLst>
                </p:cNvPr>
                <p:cNvPicPr/>
                <p:nvPr/>
              </p:nvPicPr>
              <p:blipFill>
                <a:blip r:embed="rId3118"/>
                <a:stretch>
                  <a:fillRect/>
                </a:stretch>
              </p:blipFill>
              <p:spPr>
                <a:xfrm>
                  <a:off x="7525989" y="5109876"/>
                  <a:ext cx="164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9">
              <p14:nvContentPartPr>
                <p14:cNvPr id="1591" name="Ink 1590">
                  <a:extLst>
                    <a:ext uri="{FF2B5EF4-FFF2-40B4-BE49-F238E27FC236}">
                      <a16:creationId xmlns:a16="http://schemas.microsoft.com/office/drawing/2014/main" id="{493F997B-CE7C-90FB-232B-38EC2D1523A3}"/>
                    </a:ext>
                  </a:extLst>
                </p14:cNvPr>
                <p14:cNvContentPartPr/>
                <p14:nvPr/>
              </p14:nvContentPartPr>
              <p14:xfrm>
                <a:off x="7594389" y="5188356"/>
                <a:ext cx="25920" cy="3600"/>
              </p14:xfrm>
            </p:contentPart>
          </mc:Choice>
          <mc:Fallback xmlns="">
            <p:pic>
              <p:nvPicPr>
                <p:cNvPr id="1591" name="Ink 1590">
                  <a:extLst>
                    <a:ext uri="{FF2B5EF4-FFF2-40B4-BE49-F238E27FC236}">
                      <a16:creationId xmlns:a16="http://schemas.microsoft.com/office/drawing/2014/main" id="{493F997B-CE7C-90FB-232B-38EC2D1523A3}"/>
                    </a:ext>
                  </a:extLst>
                </p:cNvPr>
                <p:cNvPicPr/>
                <p:nvPr/>
              </p:nvPicPr>
              <p:blipFill>
                <a:blip r:embed="rId3120"/>
                <a:stretch>
                  <a:fillRect/>
                </a:stretch>
              </p:blipFill>
              <p:spPr>
                <a:xfrm>
                  <a:off x="7531749" y="5125356"/>
                  <a:ext cx="151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1">
              <p14:nvContentPartPr>
                <p14:cNvPr id="1620" name="Ink 1619">
                  <a:extLst>
                    <a:ext uri="{FF2B5EF4-FFF2-40B4-BE49-F238E27FC236}">
                      <a16:creationId xmlns:a16="http://schemas.microsoft.com/office/drawing/2014/main" id="{F5489FC8-23F6-232A-D617-A884BB2AF841}"/>
                    </a:ext>
                  </a:extLst>
                </p14:cNvPr>
                <p14:cNvContentPartPr/>
                <p14:nvPr/>
              </p14:nvContentPartPr>
              <p14:xfrm>
                <a:off x="7375509" y="5104836"/>
                <a:ext cx="7920" cy="360"/>
              </p14:xfrm>
            </p:contentPart>
          </mc:Choice>
          <mc:Fallback xmlns="">
            <p:pic>
              <p:nvPicPr>
                <p:cNvPr id="1620" name="Ink 1619">
                  <a:extLst>
                    <a:ext uri="{FF2B5EF4-FFF2-40B4-BE49-F238E27FC236}">
                      <a16:creationId xmlns:a16="http://schemas.microsoft.com/office/drawing/2014/main" id="{F5489FC8-23F6-232A-D617-A884BB2AF841}"/>
                    </a:ext>
                  </a:extLst>
                </p:cNvPr>
                <p:cNvPicPr/>
                <p:nvPr/>
              </p:nvPicPr>
              <p:blipFill>
                <a:blip r:embed="rId3122"/>
                <a:stretch>
                  <a:fillRect/>
                </a:stretch>
              </p:blipFill>
              <p:spPr>
                <a:xfrm>
                  <a:off x="7312869" y="5041836"/>
                  <a:ext cx="133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3">
              <p14:nvContentPartPr>
                <p14:cNvPr id="1621" name="Ink 1620">
                  <a:extLst>
                    <a:ext uri="{FF2B5EF4-FFF2-40B4-BE49-F238E27FC236}">
                      <a16:creationId xmlns:a16="http://schemas.microsoft.com/office/drawing/2014/main" id="{33418660-4474-FBFA-EE66-4511C944B156}"/>
                    </a:ext>
                  </a:extLst>
                </p14:cNvPr>
                <p14:cNvContentPartPr/>
                <p14:nvPr/>
              </p14:nvContentPartPr>
              <p14:xfrm>
                <a:off x="7242309" y="5100876"/>
                <a:ext cx="89640" cy="6480"/>
              </p14:xfrm>
            </p:contentPart>
          </mc:Choice>
          <mc:Fallback xmlns="">
            <p:pic>
              <p:nvPicPr>
                <p:cNvPr id="1621" name="Ink 1620">
                  <a:extLst>
                    <a:ext uri="{FF2B5EF4-FFF2-40B4-BE49-F238E27FC236}">
                      <a16:creationId xmlns:a16="http://schemas.microsoft.com/office/drawing/2014/main" id="{33418660-4474-FBFA-EE66-4511C944B156}"/>
                    </a:ext>
                  </a:extLst>
                </p:cNvPr>
                <p:cNvPicPr/>
                <p:nvPr/>
              </p:nvPicPr>
              <p:blipFill>
                <a:blip r:embed="rId3124"/>
                <a:stretch>
                  <a:fillRect/>
                </a:stretch>
              </p:blipFill>
              <p:spPr>
                <a:xfrm>
                  <a:off x="7179669" y="5038236"/>
                  <a:ext cx="215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5">
              <p14:nvContentPartPr>
                <p14:cNvPr id="1622" name="Ink 1621">
                  <a:extLst>
                    <a:ext uri="{FF2B5EF4-FFF2-40B4-BE49-F238E27FC236}">
                      <a16:creationId xmlns:a16="http://schemas.microsoft.com/office/drawing/2014/main" id="{12FF8283-8C18-C415-EC2E-B5CAC336D37F}"/>
                    </a:ext>
                  </a:extLst>
                </p14:cNvPr>
                <p14:cNvContentPartPr/>
                <p14:nvPr/>
              </p14:nvContentPartPr>
              <p14:xfrm>
                <a:off x="7014789" y="5132556"/>
                <a:ext cx="43200" cy="10440"/>
              </p14:xfrm>
            </p:contentPart>
          </mc:Choice>
          <mc:Fallback xmlns="">
            <p:pic>
              <p:nvPicPr>
                <p:cNvPr id="1622" name="Ink 1621">
                  <a:extLst>
                    <a:ext uri="{FF2B5EF4-FFF2-40B4-BE49-F238E27FC236}">
                      <a16:creationId xmlns:a16="http://schemas.microsoft.com/office/drawing/2014/main" id="{12FF8283-8C18-C415-EC2E-B5CAC336D37F}"/>
                    </a:ext>
                  </a:extLst>
                </p:cNvPr>
                <p:cNvPicPr/>
                <p:nvPr/>
              </p:nvPicPr>
              <p:blipFill>
                <a:blip r:embed="rId3126"/>
                <a:stretch>
                  <a:fillRect/>
                </a:stretch>
              </p:blipFill>
              <p:spPr>
                <a:xfrm>
                  <a:off x="6952149" y="5069916"/>
                  <a:ext cx="168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7">
              <p14:nvContentPartPr>
                <p14:cNvPr id="1623" name="Ink 1622">
                  <a:extLst>
                    <a:ext uri="{FF2B5EF4-FFF2-40B4-BE49-F238E27FC236}">
                      <a16:creationId xmlns:a16="http://schemas.microsoft.com/office/drawing/2014/main" id="{79563FD3-83C2-A1F9-24D6-92B22AD91DF4}"/>
                    </a:ext>
                  </a:extLst>
                </p14:cNvPr>
                <p14:cNvContentPartPr/>
                <p14:nvPr/>
              </p14:nvContentPartPr>
              <p14:xfrm>
                <a:off x="7247349" y="5205636"/>
                <a:ext cx="77400" cy="1440"/>
              </p14:xfrm>
            </p:contentPart>
          </mc:Choice>
          <mc:Fallback xmlns="">
            <p:pic>
              <p:nvPicPr>
                <p:cNvPr id="1623" name="Ink 1622">
                  <a:extLst>
                    <a:ext uri="{FF2B5EF4-FFF2-40B4-BE49-F238E27FC236}">
                      <a16:creationId xmlns:a16="http://schemas.microsoft.com/office/drawing/2014/main" id="{79563FD3-83C2-A1F9-24D6-92B22AD91DF4}"/>
                    </a:ext>
                  </a:extLst>
                </p:cNvPr>
                <p:cNvPicPr/>
                <p:nvPr/>
              </p:nvPicPr>
              <p:blipFill>
                <a:blip r:embed="rId3128"/>
                <a:stretch>
                  <a:fillRect/>
                </a:stretch>
              </p:blipFill>
              <p:spPr>
                <a:xfrm>
                  <a:off x="7184349" y="5142996"/>
                  <a:ext cx="2030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9">
              <p14:nvContentPartPr>
                <p14:cNvPr id="1624" name="Ink 1623">
                  <a:extLst>
                    <a:ext uri="{FF2B5EF4-FFF2-40B4-BE49-F238E27FC236}">
                      <a16:creationId xmlns:a16="http://schemas.microsoft.com/office/drawing/2014/main" id="{24949B7E-1834-20FB-2F18-576A8C79F08B}"/>
                    </a:ext>
                  </a:extLst>
                </p14:cNvPr>
                <p14:cNvContentPartPr/>
                <p14:nvPr/>
              </p14:nvContentPartPr>
              <p14:xfrm>
                <a:off x="7534269" y="5035716"/>
                <a:ext cx="250200" cy="15840"/>
              </p14:xfrm>
            </p:contentPart>
          </mc:Choice>
          <mc:Fallback xmlns="">
            <p:pic>
              <p:nvPicPr>
                <p:cNvPr id="1624" name="Ink 1623">
                  <a:extLst>
                    <a:ext uri="{FF2B5EF4-FFF2-40B4-BE49-F238E27FC236}">
                      <a16:creationId xmlns:a16="http://schemas.microsoft.com/office/drawing/2014/main" id="{24949B7E-1834-20FB-2F18-576A8C79F08B}"/>
                    </a:ext>
                  </a:extLst>
                </p:cNvPr>
                <p:cNvPicPr/>
                <p:nvPr/>
              </p:nvPicPr>
              <p:blipFill>
                <a:blip r:embed="rId3130"/>
                <a:stretch>
                  <a:fillRect/>
                </a:stretch>
              </p:blipFill>
              <p:spPr>
                <a:xfrm>
                  <a:off x="7471629" y="4973076"/>
                  <a:ext cx="375840" cy="14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31">
            <p14:nvContentPartPr>
              <p14:cNvPr id="1626" name="Ink 1625">
                <a:extLst>
                  <a:ext uri="{FF2B5EF4-FFF2-40B4-BE49-F238E27FC236}">
                    <a16:creationId xmlns:a16="http://schemas.microsoft.com/office/drawing/2014/main" id="{AAB13FBD-67FE-8B85-1328-9228FC4EF224}"/>
                  </a:ext>
                </a:extLst>
              </p14:cNvPr>
              <p14:cNvContentPartPr/>
              <p14:nvPr/>
            </p14:nvContentPartPr>
            <p14:xfrm>
              <a:off x="2099709" y="5907996"/>
              <a:ext cx="449280" cy="55080"/>
            </p14:xfrm>
          </p:contentPart>
        </mc:Choice>
        <mc:Fallback xmlns="">
          <p:pic>
            <p:nvPicPr>
              <p:cNvPr id="1626" name="Ink 1625">
                <a:extLst>
                  <a:ext uri="{FF2B5EF4-FFF2-40B4-BE49-F238E27FC236}">
                    <a16:creationId xmlns:a16="http://schemas.microsoft.com/office/drawing/2014/main" id="{AAB13FBD-67FE-8B85-1328-9228FC4EF224}"/>
                  </a:ext>
                </a:extLst>
              </p:cNvPr>
              <p:cNvPicPr/>
              <p:nvPr/>
            </p:nvPicPr>
            <p:blipFill>
              <a:blip r:embed="rId3132"/>
              <a:stretch>
                <a:fillRect/>
              </a:stretch>
            </p:blipFill>
            <p:spPr>
              <a:xfrm>
                <a:off x="2037069" y="5844996"/>
                <a:ext cx="5749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3">
            <p14:nvContentPartPr>
              <p14:cNvPr id="1638" name="Ink 1637">
                <a:extLst>
                  <a:ext uri="{FF2B5EF4-FFF2-40B4-BE49-F238E27FC236}">
                    <a16:creationId xmlns:a16="http://schemas.microsoft.com/office/drawing/2014/main" id="{CDDE64AB-240A-68D2-A71A-BAF57D600703}"/>
                  </a:ext>
                </a:extLst>
              </p14:cNvPr>
              <p14:cNvContentPartPr/>
              <p14:nvPr/>
            </p14:nvContentPartPr>
            <p14:xfrm>
              <a:off x="1209429" y="4832676"/>
              <a:ext cx="275760" cy="27000"/>
            </p14:xfrm>
          </p:contentPart>
        </mc:Choice>
        <mc:Fallback xmlns="">
          <p:pic>
            <p:nvPicPr>
              <p:cNvPr id="1638" name="Ink 1637">
                <a:extLst>
                  <a:ext uri="{FF2B5EF4-FFF2-40B4-BE49-F238E27FC236}">
                    <a16:creationId xmlns:a16="http://schemas.microsoft.com/office/drawing/2014/main" id="{CDDE64AB-240A-68D2-A71A-BAF57D600703}"/>
                  </a:ext>
                </a:extLst>
              </p:cNvPr>
              <p:cNvPicPr/>
              <p:nvPr/>
            </p:nvPicPr>
            <p:blipFill>
              <a:blip r:embed="rId3134"/>
              <a:stretch>
                <a:fillRect/>
              </a:stretch>
            </p:blipFill>
            <p:spPr>
              <a:xfrm>
                <a:off x="1146789" y="4769676"/>
                <a:ext cx="401400" cy="15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7" name="Group 1666">
            <a:extLst>
              <a:ext uri="{FF2B5EF4-FFF2-40B4-BE49-F238E27FC236}">
                <a16:creationId xmlns:a16="http://schemas.microsoft.com/office/drawing/2014/main" id="{EDFE81FC-CA22-6520-5288-16B483898356}"/>
              </a:ext>
            </a:extLst>
          </p:cNvPr>
          <p:cNvGrpSpPr/>
          <p:nvPr/>
        </p:nvGrpSpPr>
        <p:grpSpPr>
          <a:xfrm>
            <a:off x="1566549" y="5702796"/>
            <a:ext cx="2240280" cy="186120"/>
            <a:chOff x="1566549" y="5702796"/>
            <a:chExt cx="224028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5">
              <p14:nvContentPartPr>
                <p14:cNvPr id="1627" name="Ink 1626">
                  <a:extLst>
                    <a:ext uri="{FF2B5EF4-FFF2-40B4-BE49-F238E27FC236}">
                      <a16:creationId xmlns:a16="http://schemas.microsoft.com/office/drawing/2014/main" id="{6946459E-5F1C-8DB7-C9CA-635A8BD5210A}"/>
                    </a:ext>
                  </a:extLst>
                </p14:cNvPr>
                <p14:cNvContentPartPr/>
                <p14:nvPr/>
              </p14:nvContentPartPr>
              <p14:xfrm>
                <a:off x="1566549" y="5820156"/>
                <a:ext cx="1440" cy="1080"/>
              </p14:xfrm>
            </p:contentPart>
          </mc:Choice>
          <mc:Fallback xmlns="">
            <p:pic>
              <p:nvPicPr>
                <p:cNvPr id="1627" name="Ink 1626">
                  <a:extLst>
                    <a:ext uri="{FF2B5EF4-FFF2-40B4-BE49-F238E27FC236}">
                      <a16:creationId xmlns:a16="http://schemas.microsoft.com/office/drawing/2014/main" id="{6946459E-5F1C-8DB7-C9CA-635A8BD5210A}"/>
                    </a:ext>
                  </a:extLst>
                </p:cNvPr>
                <p:cNvPicPr/>
                <p:nvPr/>
              </p:nvPicPr>
              <p:blipFill>
                <a:blip r:embed="rId3136"/>
                <a:stretch>
                  <a:fillRect/>
                </a:stretch>
              </p:blipFill>
              <p:spPr>
                <a:xfrm>
                  <a:off x="1503909" y="5757156"/>
                  <a:ext cx="127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7">
              <p14:nvContentPartPr>
                <p14:cNvPr id="1628" name="Ink 1627">
                  <a:extLst>
                    <a:ext uri="{FF2B5EF4-FFF2-40B4-BE49-F238E27FC236}">
                      <a16:creationId xmlns:a16="http://schemas.microsoft.com/office/drawing/2014/main" id="{B9B0328E-CB03-9F02-CEEE-252FE6E64FDD}"/>
                    </a:ext>
                  </a:extLst>
                </p14:cNvPr>
                <p14:cNvContentPartPr/>
                <p14:nvPr/>
              </p14:nvContentPartPr>
              <p14:xfrm>
                <a:off x="1584189" y="5832396"/>
                <a:ext cx="45000" cy="2160"/>
              </p14:xfrm>
            </p:contentPart>
          </mc:Choice>
          <mc:Fallback xmlns="">
            <p:pic>
              <p:nvPicPr>
                <p:cNvPr id="1628" name="Ink 1627">
                  <a:extLst>
                    <a:ext uri="{FF2B5EF4-FFF2-40B4-BE49-F238E27FC236}">
                      <a16:creationId xmlns:a16="http://schemas.microsoft.com/office/drawing/2014/main" id="{B9B0328E-CB03-9F02-CEEE-252FE6E64FDD}"/>
                    </a:ext>
                  </a:extLst>
                </p:cNvPr>
                <p:cNvPicPr/>
                <p:nvPr/>
              </p:nvPicPr>
              <p:blipFill>
                <a:blip r:embed="rId3138"/>
                <a:stretch>
                  <a:fillRect/>
                </a:stretch>
              </p:blipFill>
              <p:spPr>
                <a:xfrm>
                  <a:off x="1521189" y="5769756"/>
                  <a:ext cx="170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9">
              <p14:nvContentPartPr>
                <p14:cNvPr id="1629" name="Ink 1628">
                  <a:extLst>
                    <a:ext uri="{FF2B5EF4-FFF2-40B4-BE49-F238E27FC236}">
                      <a16:creationId xmlns:a16="http://schemas.microsoft.com/office/drawing/2014/main" id="{010A8B46-0A52-9FD5-ACB5-EC7EE5D2DC82}"/>
                    </a:ext>
                  </a:extLst>
                </p14:cNvPr>
                <p14:cNvContentPartPr/>
                <p14:nvPr/>
              </p14:nvContentPartPr>
              <p14:xfrm>
                <a:off x="1714149" y="5821956"/>
                <a:ext cx="97560" cy="2880"/>
              </p14:xfrm>
            </p:contentPart>
          </mc:Choice>
          <mc:Fallback xmlns="">
            <p:pic>
              <p:nvPicPr>
                <p:cNvPr id="1629" name="Ink 1628">
                  <a:extLst>
                    <a:ext uri="{FF2B5EF4-FFF2-40B4-BE49-F238E27FC236}">
                      <a16:creationId xmlns:a16="http://schemas.microsoft.com/office/drawing/2014/main" id="{010A8B46-0A52-9FD5-ACB5-EC7EE5D2DC82}"/>
                    </a:ext>
                  </a:extLst>
                </p:cNvPr>
                <p:cNvPicPr/>
                <p:nvPr/>
              </p:nvPicPr>
              <p:blipFill>
                <a:blip r:embed="rId3140"/>
                <a:stretch>
                  <a:fillRect/>
                </a:stretch>
              </p:blipFill>
              <p:spPr>
                <a:xfrm>
                  <a:off x="1651509" y="5758956"/>
                  <a:ext cx="223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1">
              <p14:nvContentPartPr>
                <p14:cNvPr id="1630" name="Ink 1629">
                  <a:extLst>
                    <a:ext uri="{FF2B5EF4-FFF2-40B4-BE49-F238E27FC236}">
                      <a16:creationId xmlns:a16="http://schemas.microsoft.com/office/drawing/2014/main" id="{343C31DF-AA5E-06B7-FBE0-DF885DBAECF6}"/>
                    </a:ext>
                  </a:extLst>
                </p14:cNvPr>
                <p14:cNvContentPartPr/>
                <p14:nvPr/>
              </p14:nvContentPartPr>
              <p14:xfrm>
                <a:off x="1970829" y="5846796"/>
                <a:ext cx="30240" cy="12240"/>
              </p14:xfrm>
            </p:contentPart>
          </mc:Choice>
          <mc:Fallback xmlns="">
            <p:pic>
              <p:nvPicPr>
                <p:cNvPr id="1630" name="Ink 1629">
                  <a:extLst>
                    <a:ext uri="{FF2B5EF4-FFF2-40B4-BE49-F238E27FC236}">
                      <a16:creationId xmlns:a16="http://schemas.microsoft.com/office/drawing/2014/main" id="{343C31DF-AA5E-06B7-FBE0-DF885DBAECF6}"/>
                    </a:ext>
                  </a:extLst>
                </p:cNvPr>
                <p:cNvPicPr/>
                <p:nvPr/>
              </p:nvPicPr>
              <p:blipFill>
                <a:blip r:embed="rId3142"/>
                <a:stretch>
                  <a:fillRect/>
                </a:stretch>
              </p:blipFill>
              <p:spPr>
                <a:xfrm>
                  <a:off x="1908189" y="5783796"/>
                  <a:ext cx="155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3">
              <p14:nvContentPartPr>
                <p14:cNvPr id="1631" name="Ink 1630">
                  <a:extLst>
                    <a:ext uri="{FF2B5EF4-FFF2-40B4-BE49-F238E27FC236}">
                      <a16:creationId xmlns:a16="http://schemas.microsoft.com/office/drawing/2014/main" id="{AF617DBB-41C7-4121-5F34-DBF9A9EE2079}"/>
                    </a:ext>
                  </a:extLst>
                </p14:cNvPr>
                <p14:cNvContentPartPr/>
                <p14:nvPr/>
              </p14:nvContentPartPr>
              <p14:xfrm>
                <a:off x="2163789" y="5887476"/>
                <a:ext cx="34920" cy="1440"/>
              </p14:xfrm>
            </p:contentPart>
          </mc:Choice>
          <mc:Fallback xmlns="">
            <p:pic>
              <p:nvPicPr>
                <p:cNvPr id="1631" name="Ink 1630">
                  <a:extLst>
                    <a:ext uri="{FF2B5EF4-FFF2-40B4-BE49-F238E27FC236}">
                      <a16:creationId xmlns:a16="http://schemas.microsoft.com/office/drawing/2014/main" id="{AF617DBB-41C7-4121-5F34-DBF9A9EE2079}"/>
                    </a:ext>
                  </a:extLst>
                </p:cNvPr>
                <p:cNvPicPr/>
                <p:nvPr/>
              </p:nvPicPr>
              <p:blipFill>
                <a:blip r:embed="rId3144"/>
                <a:stretch>
                  <a:fillRect/>
                </a:stretch>
              </p:blipFill>
              <p:spPr>
                <a:xfrm>
                  <a:off x="2100789" y="5824836"/>
                  <a:ext cx="1605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5">
              <p14:nvContentPartPr>
                <p14:cNvPr id="1641" name="Ink 1640">
                  <a:extLst>
                    <a:ext uri="{FF2B5EF4-FFF2-40B4-BE49-F238E27FC236}">
                      <a16:creationId xmlns:a16="http://schemas.microsoft.com/office/drawing/2014/main" id="{BFF694FD-D6F3-0DA8-9704-8A0DFC40DF32}"/>
                    </a:ext>
                  </a:extLst>
                </p14:cNvPr>
                <p14:cNvContentPartPr/>
                <p14:nvPr/>
              </p14:nvContentPartPr>
              <p14:xfrm>
                <a:off x="2558709" y="5702796"/>
                <a:ext cx="3600" cy="1080"/>
              </p14:xfrm>
            </p:contentPart>
          </mc:Choice>
          <mc:Fallback xmlns="">
            <p:pic>
              <p:nvPicPr>
                <p:cNvPr id="1641" name="Ink 1640">
                  <a:extLst>
                    <a:ext uri="{FF2B5EF4-FFF2-40B4-BE49-F238E27FC236}">
                      <a16:creationId xmlns:a16="http://schemas.microsoft.com/office/drawing/2014/main" id="{BFF694FD-D6F3-0DA8-9704-8A0DFC40DF32}"/>
                    </a:ext>
                  </a:extLst>
                </p:cNvPr>
                <p:cNvPicPr/>
                <p:nvPr/>
              </p:nvPicPr>
              <p:blipFill>
                <a:blip r:embed="rId3146"/>
                <a:stretch>
                  <a:fillRect/>
                </a:stretch>
              </p:blipFill>
              <p:spPr>
                <a:xfrm>
                  <a:off x="2495709" y="5640156"/>
                  <a:ext cx="129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7">
              <p14:nvContentPartPr>
                <p14:cNvPr id="1642" name="Ink 1641">
                  <a:extLst>
                    <a:ext uri="{FF2B5EF4-FFF2-40B4-BE49-F238E27FC236}">
                      <a16:creationId xmlns:a16="http://schemas.microsoft.com/office/drawing/2014/main" id="{BA62BB1B-33EF-22B9-4483-5FD7C67EC4FE}"/>
                    </a:ext>
                  </a:extLst>
                </p14:cNvPr>
                <p14:cNvContentPartPr/>
                <p14:nvPr/>
              </p14:nvContentPartPr>
              <p14:xfrm>
                <a:off x="1960389" y="5744196"/>
                <a:ext cx="715680" cy="43200"/>
              </p14:xfrm>
            </p:contentPart>
          </mc:Choice>
          <mc:Fallback xmlns="">
            <p:pic>
              <p:nvPicPr>
                <p:cNvPr id="1642" name="Ink 1641">
                  <a:extLst>
                    <a:ext uri="{FF2B5EF4-FFF2-40B4-BE49-F238E27FC236}">
                      <a16:creationId xmlns:a16="http://schemas.microsoft.com/office/drawing/2014/main" id="{BA62BB1B-33EF-22B9-4483-5FD7C67EC4FE}"/>
                    </a:ext>
                  </a:extLst>
                </p:cNvPr>
                <p:cNvPicPr/>
                <p:nvPr/>
              </p:nvPicPr>
              <p:blipFill>
                <a:blip r:embed="rId3148"/>
                <a:stretch>
                  <a:fillRect/>
                </a:stretch>
              </p:blipFill>
              <p:spPr>
                <a:xfrm>
                  <a:off x="1897389" y="5681196"/>
                  <a:ext cx="841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9">
              <p14:nvContentPartPr>
                <p14:cNvPr id="1643" name="Ink 1642">
                  <a:extLst>
                    <a:ext uri="{FF2B5EF4-FFF2-40B4-BE49-F238E27FC236}">
                      <a16:creationId xmlns:a16="http://schemas.microsoft.com/office/drawing/2014/main" id="{6543740A-B1D0-3B3C-5591-B77124E49A38}"/>
                    </a:ext>
                  </a:extLst>
                </p14:cNvPr>
                <p14:cNvContentPartPr/>
                <p14:nvPr/>
              </p14:nvContentPartPr>
              <p14:xfrm>
                <a:off x="2360349" y="5769396"/>
                <a:ext cx="43920" cy="5760"/>
              </p14:xfrm>
            </p:contentPart>
          </mc:Choice>
          <mc:Fallback xmlns="">
            <p:pic>
              <p:nvPicPr>
                <p:cNvPr id="1643" name="Ink 1642">
                  <a:extLst>
                    <a:ext uri="{FF2B5EF4-FFF2-40B4-BE49-F238E27FC236}">
                      <a16:creationId xmlns:a16="http://schemas.microsoft.com/office/drawing/2014/main" id="{6543740A-B1D0-3B3C-5591-B77124E49A38}"/>
                    </a:ext>
                  </a:extLst>
                </p:cNvPr>
                <p:cNvPicPr/>
                <p:nvPr/>
              </p:nvPicPr>
              <p:blipFill>
                <a:blip r:embed="rId3150"/>
                <a:stretch>
                  <a:fillRect/>
                </a:stretch>
              </p:blipFill>
              <p:spPr>
                <a:xfrm>
                  <a:off x="2297349" y="5706396"/>
                  <a:ext cx="169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1">
              <p14:nvContentPartPr>
                <p14:cNvPr id="1644" name="Ink 1643">
                  <a:extLst>
                    <a:ext uri="{FF2B5EF4-FFF2-40B4-BE49-F238E27FC236}">
                      <a16:creationId xmlns:a16="http://schemas.microsoft.com/office/drawing/2014/main" id="{4531DA6D-5557-D837-C3AA-11771E3C875A}"/>
                    </a:ext>
                  </a:extLst>
                </p14:cNvPr>
                <p14:cNvContentPartPr/>
                <p14:nvPr/>
              </p14:nvContentPartPr>
              <p14:xfrm>
                <a:off x="2172429" y="5771556"/>
                <a:ext cx="1634400" cy="64800"/>
              </p14:xfrm>
            </p:contentPart>
          </mc:Choice>
          <mc:Fallback xmlns="">
            <p:pic>
              <p:nvPicPr>
                <p:cNvPr id="1644" name="Ink 1643">
                  <a:extLst>
                    <a:ext uri="{FF2B5EF4-FFF2-40B4-BE49-F238E27FC236}">
                      <a16:creationId xmlns:a16="http://schemas.microsoft.com/office/drawing/2014/main" id="{4531DA6D-5557-D837-C3AA-11771E3C875A}"/>
                    </a:ext>
                  </a:extLst>
                </p:cNvPr>
                <p:cNvPicPr/>
                <p:nvPr/>
              </p:nvPicPr>
              <p:blipFill>
                <a:blip r:embed="rId3152"/>
                <a:stretch>
                  <a:fillRect/>
                </a:stretch>
              </p:blipFill>
              <p:spPr>
                <a:xfrm>
                  <a:off x="2109429" y="5708916"/>
                  <a:ext cx="176004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6" name="Group 1665">
            <a:extLst>
              <a:ext uri="{FF2B5EF4-FFF2-40B4-BE49-F238E27FC236}">
                <a16:creationId xmlns:a16="http://schemas.microsoft.com/office/drawing/2014/main" id="{3DDCB8B4-99A4-EE85-C62D-22BA22F589E6}"/>
              </a:ext>
            </a:extLst>
          </p:cNvPr>
          <p:cNvGrpSpPr/>
          <p:nvPr/>
        </p:nvGrpSpPr>
        <p:grpSpPr>
          <a:xfrm>
            <a:off x="4226229" y="5577156"/>
            <a:ext cx="759240" cy="103320"/>
            <a:chOff x="4226229" y="5577156"/>
            <a:chExt cx="759240" cy="10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3">
              <p14:nvContentPartPr>
                <p14:cNvPr id="1648" name="Ink 1647">
                  <a:extLst>
                    <a:ext uri="{FF2B5EF4-FFF2-40B4-BE49-F238E27FC236}">
                      <a16:creationId xmlns:a16="http://schemas.microsoft.com/office/drawing/2014/main" id="{28E277ED-C565-007D-56D6-6D49C3B1C8A0}"/>
                    </a:ext>
                  </a:extLst>
                </p14:cNvPr>
                <p14:cNvContentPartPr/>
                <p14:nvPr/>
              </p14:nvContentPartPr>
              <p14:xfrm>
                <a:off x="4226229" y="5577156"/>
                <a:ext cx="21600" cy="5400"/>
              </p14:xfrm>
            </p:contentPart>
          </mc:Choice>
          <mc:Fallback xmlns="">
            <p:pic>
              <p:nvPicPr>
                <p:cNvPr id="1648" name="Ink 1647">
                  <a:extLst>
                    <a:ext uri="{FF2B5EF4-FFF2-40B4-BE49-F238E27FC236}">
                      <a16:creationId xmlns:a16="http://schemas.microsoft.com/office/drawing/2014/main" id="{28E277ED-C565-007D-56D6-6D49C3B1C8A0}"/>
                    </a:ext>
                  </a:extLst>
                </p:cNvPr>
                <p:cNvPicPr/>
                <p:nvPr/>
              </p:nvPicPr>
              <p:blipFill>
                <a:blip r:embed="rId3154"/>
                <a:stretch>
                  <a:fillRect/>
                </a:stretch>
              </p:blipFill>
              <p:spPr>
                <a:xfrm>
                  <a:off x="4163589" y="5514156"/>
                  <a:ext cx="147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5">
              <p14:nvContentPartPr>
                <p14:cNvPr id="1649" name="Ink 1648">
                  <a:extLst>
                    <a:ext uri="{FF2B5EF4-FFF2-40B4-BE49-F238E27FC236}">
                      <a16:creationId xmlns:a16="http://schemas.microsoft.com/office/drawing/2014/main" id="{6A9B0BA6-E52F-7CF0-8E99-DBD9BCC79581}"/>
                    </a:ext>
                  </a:extLst>
                </p14:cNvPr>
                <p14:cNvContentPartPr/>
                <p14:nvPr/>
              </p14:nvContentPartPr>
              <p14:xfrm>
                <a:off x="4255389" y="5604876"/>
                <a:ext cx="264960" cy="37440"/>
              </p14:xfrm>
            </p:contentPart>
          </mc:Choice>
          <mc:Fallback xmlns="">
            <p:pic>
              <p:nvPicPr>
                <p:cNvPr id="1649" name="Ink 1648">
                  <a:extLst>
                    <a:ext uri="{FF2B5EF4-FFF2-40B4-BE49-F238E27FC236}">
                      <a16:creationId xmlns:a16="http://schemas.microsoft.com/office/drawing/2014/main" id="{6A9B0BA6-E52F-7CF0-8E99-DBD9BCC79581}"/>
                    </a:ext>
                  </a:extLst>
                </p:cNvPr>
                <p:cNvPicPr/>
                <p:nvPr/>
              </p:nvPicPr>
              <p:blipFill>
                <a:blip r:embed="rId3156"/>
                <a:stretch>
                  <a:fillRect/>
                </a:stretch>
              </p:blipFill>
              <p:spPr>
                <a:xfrm>
                  <a:off x="4192749" y="5542236"/>
                  <a:ext cx="390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7">
              <p14:nvContentPartPr>
                <p14:cNvPr id="1650" name="Ink 1649">
                  <a:extLst>
                    <a:ext uri="{FF2B5EF4-FFF2-40B4-BE49-F238E27FC236}">
                      <a16:creationId xmlns:a16="http://schemas.microsoft.com/office/drawing/2014/main" id="{2468B06D-92B8-B909-DA2B-F5821FD4F5F3}"/>
                    </a:ext>
                  </a:extLst>
                </p14:cNvPr>
                <p14:cNvContentPartPr/>
                <p14:nvPr/>
              </p14:nvContentPartPr>
              <p14:xfrm>
                <a:off x="4559229" y="5658876"/>
                <a:ext cx="426240" cy="21600"/>
              </p14:xfrm>
            </p:contentPart>
          </mc:Choice>
          <mc:Fallback xmlns="">
            <p:pic>
              <p:nvPicPr>
                <p:cNvPr id="1650" name="Ink 1649">
                  <a:extLst>
                    <a:ext uri="{FF2B5EF4-FFF2-40B4-BE49-F238E27FC236}">
                      <a16:creationId xmlns:a16="http://schemas.microsoft.com/office/drawing/2014/main" id="{2468B06D-92B8-B909-DA2B-F5821FD4F5F3}"/>
                    </a:ext>
                  </a:extLst>
                </p:cNvPr>
                <p:cNvPicPr/>
                <p:nvPr/>
              </p:nvPicPr>
              <p:blipFill>
                <a:blip r:embed="rId3158"/>
                <a:stretch>
                  <a:fillRect/>
                </a:stretch>
              </p:blipFill>
              <p:spPr>
                <a:xfrm>
                  <a:off x="4496229" y="5595876"/>
                  <a:ext cx="55188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5" name="Group 1664">
            <a:extLst>
              <a:ext uri="{FF2B5EF4-FFF2-40B4-BE49-F238E27FC236}">
                <a16:creationId xmlns:a16="http://schemas.microsoft.com/office/drawing/2014/main" id="{E122B815-C1D4-7015-6244-D2C5CBFF58C2}"/>
              </a:ext>
            </a:extLst>
          </p:cNvPr>
          <p:cNvGrpSpPr/>
          <p:nvPr/>
        </p:nvGrpSpPr>
        <p:grpSpPr>
          <a:xfrm>
            <a:off x="4376349" y="4556196"/>
            <a:ext cx="192240" cy="31680"/>
            <a:chOff x="4376349" y="4556196"/>
            <a:chExt cx="192240" cy="3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9">
              <p14:nvContentPartPr>
                <p14:cNvPr id="1654" name="Ink 1653">
                  <a:extLst>
                    <a:ext uri="{FF2B5EF4-FFF2-40B4-BE49-F238E27FC236}">
                      <a16:creationId xmlns:a16="http://schemas.microsoft.com/office/drawing/2014/main" id="{CF463A66-C082-B582-509A-DF7E74965D67}"/>
                    </a:ext>
                  </a:extLst>
                </p14:cNvPr>
                <p14:cNvContentPartPr/>
                <p14:nvPr/>
              </p14:nvContentPartPr>
              <p14:xfrm>
                <a:off x="4500189" y="4556196"/>
                <a:ext cx="68400" cy="3960"/>
              </p14:xfrm>
            </p:contentPart>
          </mc:Choice>
          <mc:Fallback xmlns="">
            <p:pic>
              <p:nvPicPr>
                <p:cNvPr id="1654" name="Ink 1653">
                  <a:extLst>
                    <a:ext uri="{FF2B5EF4-FFF2-40B4-BE49-F238E27FC236}">
                      <a16:creationId xmlns:a16="http://schemas.microsoft.com/office/drawing/2014/main" id="{CF463A66-C082-B582-509A-DF7E74965D67}"/>
                    </a:ext>
                  </a:extLst>
                </p:cNvPr>
                <p:cNvPicPr/>
                <p:nvPr/>
              </p:nvPicPr>
              <p:blipFill>
                <a:blip r:embed="rId3160"/>
                <a:stretch>
                  <a:fillRect/>
                </a:stretch>
              </p:blipFill>
              <p:spPr>
                <a:xfrm>
                  <a:off x="4437549" y="4493196"/>
                  <a:ext cx="194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1">
              <p14:nvContentPartPr>
                <p14:cNvPr id="1655" name="Ink 1654">
                  <a:extLst>
                    <a:ext uri="{FF2B5EF4-FFF2-40B4-BE49-F238E27FC236}">
                      <a16:creationId xmlns:a16="http://schemas.microsoft.com/office/drawing/2014/main" id="{7B7BC516-8666-6D4D-5F26-F5D8B9EB84DD}"/>
                    </a:ext>
                  </a:extLst>
                </p14:cNvPr>
                <p14:cNvContentPartPr/>
                <p14:nvPr/>
              </p14:nvContentPartPr>
              <p14:xfrm>
                <a:off x="4376349" y="4584996"/>
                <a:ext cx="36360" cy="2880"/>
              </p14:xfrm>
            </p:contentPart>
          </mc:Choice>
          <mc:Fallback xmlns="">
            <p:pic>
              <p:nvPicPr>
                <p:cNvPr id="1655" name="Ink 1654">
                  <a:extLst>
                    <a:ext uri="{FF2B5EF4-FFF2-40B4-BE49-F238E27FC236}">
                      <a16:creationId xmlns:a16="http://schemas.microsoft.com/office/drawing/2014/main" id="{7B7BC516-8666-6D4D-5F26-F5D8B9EB84DD}"/>
                    </a:ext>
                  </a:extLst>
                </p:cNvPr>
                <p:cNvPicPr/>
                <p:nvPr/>
              </p:nvPicPr>
              <p:blipFill>
                <a:blip r:embed="rId3162"/>
                <a:stretch>
                  <a:fillRect/>
                </a:stretch>
              </p:blipFill>
              <p:spPr>
                <a:xfrm>
                  <a:off x="4313349" y="4522356"/>
                  <a:ext cx="162000" cy="12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63">
            <p14:nvContentPartPr>
              <p14:cNvPr id="1633" name="Ink 1632">
                <a:extLst>
                  <a:ext uri="{FF2B5EF4-FFF2-40B4-BE49-F238E27FC236}">
                    <a16:creationId xmlns:a16="http://schemas.microsoft.com/office/drawing/2014/main" id="{2ADB1596-37CB-4321-5E12-96FA3D5504D7}"/>
                  </a:ext>
                </a:extLst>
              </p14:cNvPr>
              <p14:cNvContentPartPr/>
              <p14:nvPr/>
            </p14:nvContentPartPr>
            <p14:xfrm>
              <a:off x="2665269" y="5208876"/>
              <a:ext cx="63000" cy="2880"/>
            </p14:xfrm>
          </p:contentPart>
        </mc:Choice>
        <mc:Fallback xmlns="">
          <p:pic>
            <p:nvPicPr>
              <p:cNvPr id="1633" name="Ink 1632">
                <a:extLst>
                  <a:ext uri="{FF2B5EF4-FFF2-40B4-BE49-F238E27FC236}">
                    <a16:creationId xmlns:a16="http://schemas.microsoft.com/office/drawing/2014/main" id="{2ADB1596-37CB-4321-5E12-96FA3D5504D7}"/>
                  </a:ext>
                </a:extLst>
              </p:cNvPr>
              <p:cNvPicPr/>
              <p:nvPr/>
            </p:nvPicPr>
            <p:blipFill>
              <a:blip r:embed="rId3164"/>
              <a:stretch>
                <a:fillRect/>
              </a:stretch>
            </p:blipFill>
            <p:spPr>
              <a:xfrm>
                <a:off x="2602269" y="5145876"/>
                <a:ext cx="1886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5">
            <p14:nvContentPartPr>
              <p14:cNvPr id="1634" name="Ink 1633">
                <a:extLst>
                  <a:ext uri="{FF2B5EF4-FFF2-40B4-BE49-F238E27FC236}">
                    <a16:creationId xmlns:a16="http://schemas.microsoft.com/office/drawing/2014/main" id="{B2AA5FF9-BACA-8975-431D-344D04AD2DB5}"/>
                  </a:ext>
                </a:extLst>
              </p14:cNvPr>
              <p14:cNvContentPartPr/>
              <p14:nvPr/>
            </p14:nvContentPartPr>
            <p14:xfrm>
              <a:off x="2201589" y="5269716"/>
              <a:ext cx="363600" cy="8280"/>
            </p14:xfrm>
          </p:contentPart>
        </mc:Choice>
        <mc:Fallback xmlns="">
          <p:pic>
            <p:nvPicPr>
              <p:cNvPr id="1634" name="Ink 1633">
                <a:extLst>
                  <a:ext uri="{FF2B5EF4-FFF2-40B4-BE49-F238E27FC236}">
                    <a16:creationId xmlns:a16="http://schemas.microsoft.com/office/drawing/2014/main" id="{B2AA5FF9-BACA-8975-431D-344D04AD2DB5}"/>
                  </a:ext>
                </a:extLst>
              </p:cNvPr>
              <p:cNvPicPr/>
              <p:nvPr/>
            </p:nvPicPr>
            <p:blipFill>
              <a:blip r:embed="rId3166"/>
              <a:stretch>
                <a:fillRect/>
              </a:stretch>
            </p:blipFill>
            <p:spPr>
              <a:xfrm>
                <a:off x="2138589" y="5206716"/>
                <a:ext cx="4892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7">
            <p14:nvContentPartPr>
              <p14:cNvPr id="1635" name="Ink 1634">
                <a:extLst>
                  <a:ext uri="{FF2B5EF4-FFF2-40B4-BE49-F238E27FC236}">
                    <a16:creationId xmlns:a16="http://schemas.microsoft.com/office/drawing/2014/main" id="{D45E4920-4B7A-5975-BEF7-1679E4CC4F58}"/>
                  </a:ext>
                </a:extLst>
              </p14:cNvPr>
              <p14:cNvContentPartPr/>
              <p14:nvPr/>
            </p14:nvContentPartPr>
            <p14:xfrm>
              <a:off x="2861109" y="5287716"/>
              <a:ext cx="52560" cy="40680"/>
            </p14:xfrm>
          </p:contentPart>
        </mc:Choice>
        <mc:Fallback xmlns="">
          <p:pic>
            <p:nvPicPr>
              <p:cNvPr id="1635" name="Ink 1634">
                <a:extLst>
                  <a:ext uri="{FF2B5EF4-FFF2-40B4-BE49-F238E27FC236}">
                    <a16:creationId xmlns:a16="http://schemas.microsoft.com/office/drawing/2014/main" id="{D45E4920-4B7A-5975-BEF7-1679E4CC4F58}"/>
                  </a:ext>
                </a:extLst>
              </p:cNvPr>
              <p:cNvPicPr/>
              <p:nvPr/>
            </p:nvPicPr>
            <p:blipFill>
              <a:blip r:embed="rId3168"/>
              <a:stretch>
                <a:fillRect/>
              </a:stretch>
            </p:blipFill>
            <p:spPr>
              <a:xfrm>
                <a:off x="2798469" y="5224716"/>
                <a:ext cx="1782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9">
            <p14:nvContentPartPr>
              <p14:cNvPr id="1636" name="Ink 1635">
                <a:extLst>
                  <a:ext uri="{FF2B5EF4-FFF2-40B4-BE49-F238E27FC236}">
                    <a16:creationId xmlns:a16="http://schemas.microsoft.com/office/drawing/2014/main" id="{54AAF38F-C0A0-C79F-BDD4-4AC2F263CEC4}"/>
                  </a:ext>
                </a:extLst>
              </p14:cNvPr>
              <p14:cNvContentPartPr/>
              <p14:nvPr/>
            </p14:nvContentPartPr>
            <p14:xfrm>
              <a:off x="2126349" y="5342076"/>
              <a:ext cx="32040" cy="2880"/>
            </p14:xfrm>
          </p:contentPart>
        </mc:Choice>
        <mc:Fallback xmlns="">
          <p:pic>
            <p:nvPicPr>
              <p:cNvPr id="1636" name="Ink 1635">
                <a:extLst>
                  <a:ext uri="{FF2B5EF4-FFF2-40B4-BE49-F238E27FC236}">
                    <a16:creationId xmlns:a16="http://schemas.microsoft.com/office/drawing/2014/main" id="{54AAF38F-C0A0-C79F-BDD4-4AC2F263CEC4}"/>
                  </a:ext>
                </a:extLst>
              </p:cNvPr>
              <p:cNvPicPr/>
              <p:nvPr/>
            </p:nvPicPr>
            <p:blipFill>
              <a:blip r:embed="rId3170"/>
              <a:stretch>
                <a:fillRect/>
              </a:stretch>
            </p:blipFill>
            <p:spPr>
              <a:xfrm>
                <a:off x="2063709" y="5279436"/>
                <a:ext cx="1576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1">
            <p14:nvContentPartPr>
              <p14:cNvPr id="1639" name="Ink 1638">
                <a:extLst>
                  <a:ext uri="{FF2B5EF4-FFF2-40B4-BE49-F238E27FC236}">
                    <a16:creationId xmlns:a16="http://schemas.microsoft.com/office/drawing/2014/main" id="{1C2AA9B3-31A1-5617-1C3D-81B4BF1D08AB}"/>
                  </a:ext>
                </a:extLst>
              </p14:cNvPr>
              <p14:cNvContentPartPr/>
              <p14:nvPr/>
            </p14:nvContentPartPr>
            <p14:xfrm>
              <a:off x="1880829" y="4792716"/>
              <a:ext cx="610200" cy="26640"/>
            </p14:xfrm>
          </p:contentPart>
        </mc:Choice>
        <mc:Fallback xmlns="">
          <p:pic>
            <p:nvPicPr>
              <p:cNvPr id="1639" name="Ink 1638">
                <a:extLst>
                  <a:ext uri="{FF2B5EF4-FFF2-40B4-BE49-F238E27FC236}">
                    <a16:creationId xmlns:a16="http://schemas.microsoft.com/office/drawing/2014/main" id="{1C2AA9B3-31A1-5617-1C3D-81B4BF1D08AB}"/>
                  </a:ext>
                </a:extLst>
              </p:cNvPr>
              <p:cNvPicPr/>
              <p:nvPr/>
            </p:nvPicPr>
            <p:blipFill>
              <a:blip r:embed="rId3172"/>
              <a:stretch>
                <a:fillRect/>
              </a:stretch>
            </p:blipFill>
            <p:spPr>
              <a:xfrm>
                <a:off x="1817829" y="4730076"/>
                <a:ext cx="7358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3">
            <p14:nvContentPartPr>
              <p14:cNvPr id="1640" name="Ink 1639">
                <a:extLst>
                  <a:ext uri="{FF2B5EF4-FFF2-40B4-BE49-F238E27FC236}">
                    <a16:creationId xmlns:a16="http://schemas.microsoft.com/office/drawing/2014/main" id="{C37115CE-A5C6-A128-B2A8-B2FCEDA1EB68}"/>
                  </a:ext>
                </a:extLst>
              </p14:cNvPr>
              <p14:cNvContentPartPr/>
              <p14:nvPr/>
            </p14:nvContentPartPr>
            <p14:xfrm>
              <a:off x="2723589" y="4912596"/>
              <a:ext cx="1080" cy="2160"/>
            </p14:xfrm>
          </p:contentPart>
        </mc:Choice>
        <mc:Fallback xmlns="">
          <p:pic>
            <p:nvPicPr>
              <p:cNvPr id="1640" name="Ink 1639">
                <a:extLst>
                  <a:ext uri="{FF2B5EF4-FFF2-40B4-BE49-F238E27FC236}">
                    <a16:creationId xmlns:a16="http://schemas.microsoft.com/office/drawing/2014/main" id="{C37115CE-A5C6-A128-B2A8-B2FCEDA1EB68}"/>
                  </a:ext>
                </a:extLst>
              </p:cNvPr>
              <p:cNvPicPr/>
              <p:nvPr/>
            </p:nvPicPr>
            <p:blipFill>
              <a:blip r:embed="rId3174"/>
              <a:stretch>
                <a:fillRect/>
              </a:stretch>
            </p:blipFill>
            <p:spPr>
              <a:xfrm>
                <a:off x="2660589" y="4849596"/>
                <a:ext cx="12672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5">
            <p14:nvContentPartPr>
              <p14:cNvPr id="1645" name="Ink 1644">
                <a:extLst>
                  <a:ext uri="{FF2B5EF4-FFF2-40B4-BE49-F238E27FC236}">
                    <a16:creationId xmlns:a16="http://schemas.microsoft.com/office/drawing/2014/main" id="{05F47A14-D8C3-90FD-02CF-843E7F3E1C8D}"/>
                  </a:ext>
                </a:extLst>
              </p14:cNvPr>
              <p14:cNvContentPartPr/>
              <p14:nvPr/>
            </p14:nvContentPartPr>
            <p14:xfrm>
              <a:off x="3944349" y="5270796"/>
              <a:ext cx="111960" cy="18360"/>
            </p14:xfrm>
          </p:contentPart>
        </mc:Choice>
        <mc:Fallback xmlns="">
          <p:pic>
            <p:nvPicPr>
              <p:cNvPr id="1645" name="Ink 1644">
                <a:extLst>
                  <a:ext uri="{FF2B5EF4-FFF2-40B4-BE49-F238E27FC236}">
                    <a16:creationId xmlns:a16="http://schemas.microsoft.com/office/drawing/2014/main" id="{05F47A14-D8C3-90FD-02CF-843E7F3E1C8D}"/>
                  </a:ext>
                </a:extLst>
              </p:cNvPr>
              <p:cNvPicPr/>
              <p:nvPr/>
            </p:nvPicPr>
            <p:blipFill>
              <a:blip r:embed="rId3176"/>
              <a:stretch>
                <a:fillRect/>
              </a:stretch>
            </p:blipFill>
            <p:spPr>
              <a:xfrm>
                <a:off x="3881349" y="5208156"/>
                <a:ext cx="237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7">
            <p14:nvContentPartPr>
              <p14:cNvPr id="1646" name="Ink 1645">
                <a:extLst>
                  <a:ext uri="{FF2B5EF4-FFF2-40B4-BE49-F238E27FC236}">
                    <a16:creationId xmlns:a16="http://schemas.microsoft.com/office/drawing/2014/main" id="{5FB1298D-BBAD-8171-2412-39544AEA33D7}"/>
                  </a:ext>
                </a:extLst>
              </p14:cNvPr>
              <p14:cNvContentPartPr/>
              <p14:nvPr/>
            </p14:nvContentPartPr>
            <p14:xfrm>
              <a:off x="3703149" y="5328396"/>
              <a:ext cx="429480" cy="30960"/>
            </p14:xfrm>
          </p:contentPart>
        </mc:Choice>
        <mc:Fallback xmlns="">
          <p:pic>
            <p:nvPicPr>
              <p:cNvPr id="1646" name="Ink 1645">
                <a:extLst>
                  <a:ext uri="{FF2B5EF4-FFF2-40B4-BE49-F238E27FC236}">
                    <a16:creationId xmlns:a16="http://schemas.microsoft.com/office/drawing/2014/main" id="{5FB1298D-BBAD-8171-2412-39544AEA33D7}"/>
                  </a:ext>
                </a:extLst>
              </p:cNvPr>
              <p:cNvPicPr/>
              <p:nvPr/>
            </p:nvPicPr>
            <p:blipFill>
              <a:blip r:embed="rId3178"/>
              <a:stretch>
                <a:fillRect/>
              </a:stretch>
            </p:blipFill>
            <p:spPr>
              <a:xfrm>
                <a:off x="3640149" y="5265396"/>
                <a:ext cx="5551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9">
            <p14:nvContentPartPr>
              <p14:cNvPr id="1647" name="Ink 1646">
                <a:extLst>
                  <a:ext uri="{FF2B5EF4-FFF2-40B4-BE49-F238E27FC236}">
                    <a16:creationId xmlns:a16="http://schemas.microsoft.com/office/drawing/2014/main" id="{07DD48EF-6EF2-1E62-3D63-0B8639C13DA1}"/>
                  </a:ext>
                </a:extLst>
              </p14:cNvPr>
              <p14:cNvContentPartPr/>
              <p14:nvPr/>
            </p14:nvContentPartPr>
            <p14:xfrm>
              <a:off x="4264749" y="5353236"/>
              <a:ext cx="553320" cy="41760"/>
            </p14:xfrm>
          </p:contentPart>
        </mc:Choice>
        <mc:Fallback xmlns="">
          <p:pic>
            <p:nvPicPr>
              <p:cNvPr id="1647" name="Ink 1646">
                <a:extLst>
                  <a:ext uri="{FF2B5EF4-FFF2-40B4-BE49-F238E27FC236}">
                    <a16:creationId xmlns:a16="http://schemas.microsoft.com/office/drawing/2014/main" id="{07DD48EF-6EF2-1E62-3D63-0B8639C13DA1}"/>
                  </a:ext>
                </a:extLst>
              </p:cNvPr>
              <p:cNvPicPr/>
              <p:nvPr/>
            </p:nvPicPr>
            <p:blipFill>
              <a:blip r:embed="rId3180"/>
              <a:stretch>
                <a:fillRect/>
              </a:stretch>
            </p:blipFill>
            <p:spPr>
              <a:xfrm>
                <a:off x="4201749" y="5290596"/>
                <a:ext cx="6789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1">
            <p14:nvContentPartPr>
              <p14:cNvPr id="1653" name="Ink 1652">
                <a:extLst>
                  <a:ext uri="{FF2B5EF4-FFF2-40B4-BE49-F238E27FC236}">
                    <a16:creationId xmlns:a16="http://schemas.microsoft.com/office/drawing/2014/main" id="{C52F129B-E30E-5366-B0FB-E756F85F971C}"/>
                  </a:ext>
                </a:extLst>
              </p14:cNvPr>
              <p14:cNvContentPartPr/>
              <p14:nvPr/>
            </p14:nvContentPartPr>
            <p14:xfrm>
              <a:off x="4351509" y="4750236"/>
              <a:ext cx="360720" cy="6480"/>
            </p14:xfrm>
          </p:contentPart>
        </mc:Choice>
        <mc:Fallback xmlns="">
          <p:pic>
            <p:nvPicPr>
              <p:cNvPr id="1653" name="Ink 1652">
                <a:extLst>
                  <a:ext uri="{FF2B5EF4-FFF2-40B4-BE49-F238E27FC236}">
                    <a16:creationId xmlns:a16="http://schemas.microsoft.com/office/drawing/2014/main" id="{C52F129B-E30E-5366-B0FB-E756F85F971C}"/>
                  </a:ext>
                </a:extLst>
              </p:cNvPr>
              <p:cNvPicPr/>
              <p:nvPr/>
            </p:nvPicPr>
            <p:blipFill>
              <a:blip r:embed="rId3182"/>
              <a:stretch>
                <a:fillRect/>
              </a:stretch>
            </p:blipFill>
            <p:spPr>
              <a:xfrm>
                <a:off x="4288509" y="4687236"/>
                <a:ext cx="4863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3">
            <p14:nvContentPartPr>
              <p14:cNvPr id="1656" name="Ink 1655">
                <a:extLst>
                  <a:ext uri="{FF2B5EF4-FFF2-40B4-BE49-F238E27FC236}">
                    <a16:creationId xmlns:a16="http://schemas.microsoft.com/office/drawing/2014/main" id="{C4F2C56B-7FE2-0E05-C92D-6287E3951B79}"/>
                  </a:ext>
                </a:extLst>
              </p14:cNvPr>
              <p14:cNvContentPartPr/>
              <p14:nvPr/>
            </p14:nvContentPartPr>
            <p14:xfrm>
              <a:off x="3533949" y="4867956"/>
              <a:ext cx="112680" cy="37440"/>
            </p14:xfrm>
          </p:contentPart>
        </mc:Choice>
        <mc:Fallback xmlns="">
          <p:pic>
            <p:nvPicPr>
              <p:cNvPr id="1656" name="Ink 1655">
                <a:extLst>
                  <a:ext uri="{FF2B5EF4-FFF2-40B4-BE49-F238E27FC236}">
                    <a16:creationId xmlns:a16="http://schemas.microsoft.com/office/drawing/2014/main" id="{C4F2C56B-7FE2-0E05-C92D-6287E3951B79}"/>
                  </a:ext>
                </a:extLst>
              </p:cNvPr>
              <p:cNvPicPr/>
              <p:nvPr/>
            </p:nvPicPr>
            <p:blipFill>
              <a:blip r:embed="rId3184"/>
              <a:stretch>
                <a:fillRect/>
              </a:stretch>
            </p:blipFill>
            <p:spPr>
              <a:xfrm>
                <a:off x="3470949" y="4804956"/>
                <a:ext cx="2383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5">
            <p14:nvContentPartPr>
              <p14:cNvPr id="1657" name="Ink 1656">
                <a:extLst>
                  <a:ext uri="{FF2B5EF4-FFF2-40B4-BE49-F238E27FC236}">
                    <a16:creationId xmlns:a16="http://schemas.microsoft.com/office/drawing/2014/main" id="{BC4275CB-E37B-1E1F-9A3D-F6E72EC85AA5}"/>
                  </a:ext>
                </a:extLst>
              </p14:cNvPr>
              <p14:cNvContentPartPr/>
              <p14:nvPr/>
            </p14:nvContentPartPr>
            <p14:xfrm>
              <a:off x="2989629" y="4876596"/>
              <a:ext cx="12240" cy="3600"/>
            </p14:xfrm>
          </p:contentPart>
        </mc:Choice>
        <mc:Fallback xmlns="">
          <p:pic>
            <p:nvPicPr>
              <p:cNvPr id="1657" name="Ink 1656">
                <a:extLst>
                  <a:ext uri="{FF2B5EF4-FFF2-40B4-BE49-F238E27FC236}">
                    <a16:creationId xmlns:a16="http://schemas.microsoft.com/office/drawing/2014/main" id="{BC4275CB-E37B-1E1F-9A3D-F6E72EC85AA5}"/>
                  </a:ext>
                </a:extLst>
              </p:cNvPr>
              <p:cNvPicPr/>
              <p:nvPr/>
            </p:nvPicPr>
            <p:blipFill>
              <a:blip r:embed="rId3186"/>
              <a:stretch>
                <a:fillRect/>
              </a:stretch>
            </p:blipFill>
            <p:spPr>
              <a:xfrm>
                <a:off x="2926629" y="4813596"/>
                <a:ext cx="1378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7">
            <p14:nvContentPartPr>
              <p14:cNvPr id="1658" name="Ink 1657">
                <a:extLst>
                  <a:ext uri="{FF2B5EF4-FFF2-40B4-BE49-F238E27FC236}">
                    <a16:creationId xmlns:a16="http://schemas.microsoft.com/office/drawing/2014/main" id="{E2B953D1-1AA0-94DE-2E65-B273FB602A19}"/>
                  </a:ext>
                </a:extLst>
              </p14:cNvPr>
              <p14:cNvContentPartPr/>
              <p14:nvPr/>
            </p14:nvContentPartPr>
            <p14:xfrm>
              <a:off x="3118509" y="4874076"/>
              <a:ext cx="293040" cy="12240"/>
            </p14:xfrm>
          </p:contentPart>
        </mc:Choice>
        <mc:Fallback xmlns="">
          <p:pic>
            <p:nvPicPr>
              <p:cNvPr id="1658" name="Ink 1657">
                <a:extLst>
                  <a:ext uri="{FF2B5EF4-FFF2-40B4-BE49-F238E27FC236}">
                    <a16:creationId xmlns:a16="http://schemas.microsoft.com/office/drawing/2014/main" id="{E2B953D1-1AA0-94DE-2E65-B273FB602A19}"/>
                  </a:ext>
                </a:extLst>
              </p:cNvPr>
              <p:cNvPicPr/>
              <p:nvPr/>
            </p:nvPicPr>
            <p:blipFill>
              <a:blip r:embed="rId3188"/>
              <a:stretch>
                <a:fillRect/>
              </a:stretch>
            </p:blipFill>
            <p:spPr>
              <a:xfrm>
                <a:off x="3055509" y="4811076"/>
                <a:ext cx="4186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9">
            <p14:nvContentPartPr>
              <p14:cNvPr id="1659" name="Ink 1658">
                <a:extLst>
                  <a:ext uri="{FF2B5EF4-FFF2-40B4-BE49-F238E27FC236}">
                    <a16:creationId xmlns:a16="http://schemas.microsoft.com/office/drawing/2014/main" id="{DB90E2D2-AB5C-E513-9A8E-792F2565292F}"/>
                  </a:ext>
                </a:extLst>
              </p14:cNvPr>
              <p14:cNvContentPartPr/>
              <p14:nvPr/>
            </p14:nvContentPartPr>
            <p14:xfrm>
              <a:off x="3233709" y="4931676"/>
              <a:ext cx="41400" cy="9720"/>
            </p14:xfrm>
          </p:contentPart>
        </mc:Choice>
        <mc:Fallback xmlns="">
          <p:pic>
            <p:nvPicPr>
              <p:cNvPr id="1659" name="Ink 1658">
                <a:extLst>
                  <a:ext uri="{FF2B5EF4-FFF2-40B4-BE49-F238E27FC236}">
                    <a16:creationId xmlns:a16="http://schemas.microsoft.com/office/drawing/2014/main" id="{DB90E2D2-AB5C-E513-9A8E-792F2565292F}"/>
                  </a:ext>
                </a:extLst>
              </p:cNvPr>
              <p:cNvPicPr/>
              <p:nvPr/>
            </p:nvPicPr>
            <p:blipFill>
              <a:blip r:embed="rId3190"/>
              <a:stretch>
                <a:fillRect/>
              </a:stretch>
            </p:blipFill>
            <p:spPr>
              <a:xfrm>
                <a:off x="3171069" y="4869036"/>
                <a:ext cx="1670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1">
            <p14:nvContentPartPr>
              <p14:cNvPr id="1660" name="Ink 1659">
                <a:extLst>
                  <a:ext uri="{FF2B5EF4-FFF2-40B4-BE49-F238E27FC236}">
                    <a16:creationId xmlns:a16="http://schemas.microsoft.com/office/drawing/2014/main" id="{68153F92-CE13-6928-21E0-E0041C91976F}"/>
                  </a:ext>
                </a:extLst>
              </p14:cNvPr>
              <p14:cNvContentPartPr/>
              <p14:nvPr/>
            </p14:nvContentPartPr>
            <p14:xfrm>
              <a:off x="3000789" y="4995396"/>
              <a:ext cx="299160" cy="20880"/>
            </p14:xfrm>
          </p:contentPart>
        </mc:Choice>
        <mc:Fallback xmlns="">
          <p:pic>
            <p:nvPicPr>
              <p:cNvPr id="1660" name="Ink 1659">
                <a:extLst>
                  <a:ext uri="{FF2B5EF4-FFF2-40B4-BE49-F238E27FC236}">
                    <a16:creationId xmlns:a16="http://schemas.microsoft.com/office/drawing/2014/main" id="{68153F92-CE13-6928-21E0-E0041C91976F}"/>
                  </a:ext>
                </a:extLst>
              </p:cNvPr>
              <p:cNvPicPr/>
              <p:nvPr/>
            </p:nvPicPr>
            <p:blipFill>
              <a:blip r:embed="rId3192"/>
              <a:stretch>
                <a:fillRect/>
              </a:stretch>
            </p:blipFill>
            <p:spPr>
              <a:xfrm>
                <a:off x="2937789" y="4932756"/>
                <a:ext cx="4248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3">
            <p14:nvContentPartPr>
              <p14:cNvPr id="1661" name="Ink 1660">
                <a:extLst>
                  <a:ext uri="{FF2B5EF4-FFF2-40B4-BE49-F238E27FC236}">
                    <a16:creationId xmlns:a16="http://schemas.microsoft.com/office/drawing/2014/main" id="{EC80832B-D515-C221-9F80-291055A119AA}"/>
                  </a:ext>
                </a:extLst>
              </p14:cNvPr>
              <p14:cNvContentPartPr/>
              <p14:nvPr/>
            </p14:nvContentPartPr>
            <p14:xfrm>
              <a:off x="3230109" y="5043996"/>
              <a:ext cx="25200" cy="7200"/>
            </p14:xfrm>
          </p:contentPart>
        </mc:Choice>
        <mc:Fallback xmlns="">
          <p:pic>
            <p:nvPicPr>
              <p:cNvPr id="1661" name="Ink 1660">
                <a:extLst>
                  <a:ext uri="{FF2B5EF4-FFF2-40B4-BE49-F238E27FC236}">
                    <a16:creationId xmlns:a16="http://schemas.microsoft.com/office/drawing/2014/main" id="{EC80832B-D515-C221-9F80-291055A119AA}"/>
                  </a:ext>
                </a:extLst>
              </p:cNvPr>
              <p:cNvPicPr/>
              <p:nvPr/>
            </p:nvPicPr>
            <p:blipFill>
              <a:blip r:embed="rId3194"/>
              <a:stretch>
                <a:fillRect/>
              </a:stretch>
            </p:blipFill>
            <p:spPr>
              <a:xfrm>
                <a:off x="3167109" y="4980996"/>
                <a:ext cx="1508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5">
            <p14:nvContentPartPr>
              <p14:cNvPr id="1662" name="Ink 1661">
                <a:extLst>
                  <a:ext uri="{FF2B5EF4-FFF2-40B4-BE49-F238E27FC236}">
                    <a16:creationId xmlns:a16="http://schemas.microsoft.com/office/drawing/2014/main" id="{CD8187D9-3B62-D7EC-A164-71E05E1A51C4}"/>
                  </a:ext>
                </a:extLst>
              </p14:cNvPr>
              <p14:cNvContentPartPr/>
              <p14:nvPr/>
            </p14:nvContentPartPr>
            <p14:xfrm>
              <a:off x="3513429" y="5102676"/>
              <a:ext cx="41760" cy="1080"/>
            </p14:xfrm>
          </p:contentPart>
        </mc:Choice>
        <mc:Fallback xmlns="">
          <p:pic>
            <p:nvPicPr>
              <p:cNvPr id="1662" name="Ink 1661">
                <a:extLst>
                  <a:ext uri="{FF2B5EF4-FFF2-40B4-BE49-F238E27FC236}">
                    <a16:creationId xmlns:a16="http://schemas.microsoft.com/office/drawing/2014/main" id="{CD8187D9-3B62-D7EC-A164-71E05E1A51C4}"/>
                  </a:ext>
                </a:extLst>
              </p:cNvPr>
              <p:cNvPicPr/>
              <p:nvPr/>
            </p:nvPicPr>
            <p:blipFill>
              <a:blip r:embed="rId3196"/>
              <a:stretch>
                <a:fillRect/>
              </a:stretch>
            </p:blipFill>
            <p:spPr>
              <a:xfrm>
                <a:off x="3450429" y="5040036"/>
                <a:ext cx="1674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7">
            <p14:nvContentPartPr>
              <p14:cNvPr id="1663" name="Ink 1662">
                <a:extLst>
                  <a:ext uri="{FF2B5EF4-FFF2-40B4-BE49-F238E27FC236}">
                    <a16:creationId xmlns:a16="http://schemas.microsoft.com/office/drawing/2014/main" id="{020A5C09-9D74-EA40-7E31-E04502EADA84}"/>
                  </a:ext>
                </a:extLst>
              </p14:cNvPr>
              <p14:cNvContentPartPr/>
              <p14:nvPr/>
            </p14:nvContentPartPr>
            <p14:xfrm>
              <a:off x="3546909" y="5079996"/>
              <a:ext cx="444600" cy="46440"/>
            </p14:xfrm>
          </p:contentPart>
        </mc:Choice>
        <mc:Fallback xmlns="">
          <p:pic>
            <p:nvPicPr>
              <p:cNvPr id="1663" name="Ink 1662">
                <a:extLst>
                  <a:ext uri="{FF2B5EF4-FFF2-40B4-BE49-F238E27FC236}">
                    <a16:creationId xmlns:a16="http://schemas.microsoft.com/office/drawing/2014/main" id="{020A5C09-9D74-EA40-7E31-E04502EADA84}"/>
                  </a:ext>
                </a:extLst>
              </p:cNvPr>
              <p:cNvPicPr/>
              <p:nvPr/>
            </p:nvPicPr>
            <p:blipFill>
              <a:blip r:embed="rId3198"/>
              <a:stretch>
                <a:fillRect/>
              </a:stretch>
            </p:blipFill>
            <p:spPr>
              <a:xfrm>
                <a:off x="3483909" y="5017356"/>
                <a:ext cx="5702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9">
            <p14:nvContentPartPr>
              <p14:cNvPr id="1668" name="Ink 1667">
                <a:extLst>
                  <a:ext uri="{FF2B5EF4-FFF2-40B4-BE49-F238E27FC236}">
                    <a16:creationId xmlns:a16="http://schemas.microsoft.com/office/drawing/2014/main" id="{CDE74681-D1E2-83F6-1099-4B40FCAEC961}"/>
                  </a:ext>
                </a:extLst>
              </p14:cNvPr>
              <p14:cNvContentPartPr/>
              <p14:nvPr/>
            </p14:nvContentPartPr>
            <p14:xfrm>
              <a:off x="3053349" y="5267196"/>
              <a:ext cx="54360" cy="13320"/>
            </p14:xfrm>
          </p:contentPart>
        </mc:Choice>
        <mc:Fallback xmlns="">
          <p:pic>
            <p:nvPicPr>
              <p:cNvPr id="1668" name="Ink 1667">
                <a:extLst>
                  <a:ext uri="{FF2B5EF4-FFF2-40B4-BE49-F238E27FC236}">
                    <a16:creationId xmlns:a16="http://schemas.microsoft.com/office/drawing/2014/main" id="{CDE74681-D1E2-83F6-1099-4B40FCAEC961}"/>
                  </a:ext>
                </a:extLst>
              </p:cNvPr>
              <p:cNvPicPr/>
              <p:nvPr/>
            </p:nvPicPr>
            <p:blipFill>
              <a:blip r:embed="rId3200"/>
              <a:stretch>
                <a:fillRect/>
              </a:stretch>
            </p:blipFill>
            <p:spPr>
              <a:xfrm>
                <a:off x="2990349" y="5204196"/>
                <a:ext cx="18000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3" name="Group 1682">
            <a:extLst>
              <a:ext uri="{FF2B5EF4-FFF2-40B4-BE49-F238E27FC236}">
                <a16:creationId xmlns:a16="http://schemas.microsoft.com/office/drawing/2014/main" id="{FC29E9AD-ABB9-1E28-431A-16F71D9F29F2}"/>
              </a:ext>
            </a:extLst>
          </p:cNvPr>
          <p:cNvGrpSpPr/>
          <p:nvPr/>
        </p:nvGrpSpPr>
        <p:grpSpPr>
          <a:xfrm>
            <a:off x="2309229" y="6280596"/>
            <a:ext cx="1743480" cy="156600"/>
            <a:chOff x="2309229" y="6280596"/>
            <a:chExt cx="174348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1">
              <p14:nvContentPartPr>
                <p14:cNvPr id="1671" name="Ink 1670">
                  <a:extLst>
                    <a:ext uri="{FF2B5EF4-FFF2-40B4-BE49-F238E27FC236}">
                      <a16:creationId xmlns:a16="http://schemas.microsoft.com/office/drawing/2014/main" id="{2ADD5039-6695-B868-3DB3-C4965D1302BC}"/>
                    </a:ext>
                  </a:extLst>
                </p14:cNvPr>
                <p14:cNvContentPartPr/>
                <p14:nvPr/>
              </p14:nvContentPartPr>
              <p14:xfrm>
                <a:off x="2309229" y="6280596"/>
                <a:ext cx="1693440" cy="75960"/>
              </p14:xfrm>
            </p:contentPart>
          </mc:Choice>
          <mc:Fallback xmlns="">
            <p:pic>
              <p:nvPicPr>
                <p:cNvPr id="1671" name="Ink 1670">
                  <a:extLst>
                    <a:ext uri="{FF2B5EF4-FFF2-40B4-BE49-F238E27FC236}">
                      <a16:creationId xmlns:a16="http://schemas.microsoft.com/office/drawing/2014/main" id="{2ADD5039-6695-B868-3DB3-C4965D1302BC}"/>
                    </a:ext>
                  </a:extLst>
                </p:cNvPr>
                <p:cNvPicPr/>
                <p:nvPr/>
              </p:nvPicPr>
              <p:blipFill>
                <a:blip r:embed="rId3202"/>
                <a:stretch>
                  <a:fillRect/>
                </a:stretch>
              </p:blipFill>
              <p:spPr>
                <a:xfrm>
                  <a:off x="2246589" y="6217956"/>
                  <a:ext cx="1819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3">
              <p14:nvContentPartPr>
                <p14:cNvPr id="1672" name="Ink 1671">
                  <a:extLst>
                    <a:ext uri="{FF2B5EF4-FFF2-40B4-BE49-F238E27FC236}">
                      <a16:creationId xmlns:a16="http://schemas.microsoft.com/office/drawing/2014/main" id="{F2E94A58-883A-8402-EF5C-68B9860FB805}"/>
                    </a:ext>
                  </a:extLst>
                </p14:cNvPr>
                <p14:cNvContentPartPr/>
                <p14:nvPr/>
              </p14:nvContentPartPr>
              <p14:xfrm>
                <a:off x="3551589" y="6428196"/>
                <a:ext cx="501120" cy="9000"/>
              </p14:xfrm>
            </p:contentPart>
          </mc:Choice>
          <mc:Fallback xmlns="">
            <p:pic>
              <p:nvPicPr>
                <p:cNvPr id="1672" name="Ink 1671">
                  <a:extLst>
                    <a:ext uri="{FF2B5EF4-FFF2-40B4-BE49-F238E27FC236}">
                      <a16:creationId xmlns:a16="http://schemas.microsoft.com/office/drawing/2014/main" id="{F2E94A58-883A-8402-EF5C-68B9860FB805}"/>
                    </a:ext>
                  </a:extLst>
                </p:cNvPr>
                <p:cNvPicPr/>
                <p:nvPr/>
              </p:nvPicPr>
              <p:blipFill>
                <a:blip r:embed="rId3204"/>
                <a:stretch>
                  <a:fillRect/>
                </a:stretch>
              </p:blipFill>
              <p:spPr>
                <a:xfrm>
                  <a:off x="3488949" y="6365556"/>
                  <a:ext cx="62676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2" name="Group 1681">
            <a:extLst>
              <a:ext uri="{FF2B5EF4-FFF2-40B4-BE49-F238E27FC236}">
                <a16:creationId xmlns:a16="http://schemas.microsoft.com/office/drawing/2014/main" id="{B1270D33-383A-0AB8-ABB7-937070098A91}"/>
              </a:ext>
            </a:extLst>
          </p:cNvPr>
          <p:cNvGrpSpPr/>
          <p:nvPr/>
        </p:nvGrpSpPr>
        <p:grpSpPr>
          <a:xfrm>
            <a:off x="3565269" y="5958396"/>
            <a:ext cx="325800" cy="4680"/>
            <a:chOff x="3565269" y="5958396"/>
            <a:chExt cx="325800" cy="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5">
              <p14:nvContentPartPr>
                <p14:cNvPr id="1673" name="Ink 1672">
                  <a:extLst>
                    <a:ext uri="{FF2B5EF4-FFF2-40B4-BE49-F238E27FC236}">
                      <a16:creationId xmlns:a16="http://schemas.microsoft.com/office/drawing/2014/main" id="{F0705573-41F4-9E3A-8FBD-9ED3E232C86C}"/>
                    </a:ext>
                  </a:extLst>
                </p14:cNvPr>
                <p14:cNvContentPartPr/>
                <p14:nvPr/>
              </p14:nvContentPartPr>
              <p14:xfrm>
                <a:off x="3565269" y="5961996"/>
                <a:ext cx="34560" cy="360"/>
              </p14:xfrm>
            </p:contentPart>
          </mc:Choice>
          <mc:Fallback xmlns="">
            <p:pic>
              <p:nvPicPr>
                <p:cNvPr id="1673" name="Ink 1672">
                  <a:extLst>
                    <a:ext uri="{FF2B5EF4-FFF2-40B4-BE49-F238E27FC236}">
                      <a16:creationId xmlns:a16="http://schemas.microsoft.com/office/drawing/2014/main" id="{F0705573-41F4-9E3A-8FBD-9ED3E232C86C}"/>
                    </a:ext>
                  </a:extLst>
                </p:cNvPr>
                <p:cNvPicPr/>
                <p:nvPr/>
              </p:nvPicPr>
              <p:blipFill>
                <a:blip r:embed="rId3206"/>
                <a:stretch>
                  <a:fillRect/>
                </a:stretch>
              </p:blipFill>
              <p:spPr>
                <a:xfrm>
                  <a:off x="3502629" y="5899356"/>
                  <a:ext cx="160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7">
              <p14:nvContentPartPr>
                <p14:cNvPr id="1674" name="Ink 1673">
                  <a:extLst>
                    <a:ext uri="{FF2B5EF4-FFF2-40B4-BE49-F238E27FC236}">
                      <a16:creationId xmlns:a16="http://schemas.microsoft.com/office/drawing/2014/main" id="{FF66D56B-8798-46E1-8851-249535E11C3E}"/>
                    </a:ext>
                  </a:extLst>
                </p14:cNvPr>
                <p14:cNvContentPartPr/>
                <p14:nvPr/>
              </p14:nvContentPartPr>
              <p14:xfrm>
                <a:off x="3735189" y="5958396"/>
                <a:ext cx="155880" cy="4680"/>
              </p14:xfrm>
            </p:contentPart>
          </mc:Choice>
          <mc:Fallback xmlns="">
            <p:pic>
              <p:nvPicPr>
                <p:cNvPr id="1674" name="Ink 1673">
                  <a:extLst>
                    <a:ext uri="{FF2B5EF4-FFF2-40B4-BE49-F238E27FC236}">
                      <a16:creationId xmlns:a16="http://schemas.microsoft.com/office/drawing/2014/main" id="{FF66D56B-8798-46E1-8851-249535E11C3E}"/>
                    </a:ext>
                  </a:extLst>
                </p:cNvPr>
                <p:cNvPicPr/>
                <p:nvPr/>
              </p:nvPicPr>
              <p:blipFill>
                <a:blip r:embed="rId3208"/>
                <a:stretch>
                  <a:fillRect/>
                </a:stretch>
              </p:blipFill>
              <p:spPr>
                <a:xfrm>
                  <a:off x="3672549" y="5895396"/>
                  <a:ext cx="28152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1" name="Group 1680">
            <a:extLst>
              <a:ext uri="{FF2B5EF4-FFF2-40B4-BE49-F238E27FC236}">
                <a16:creationId xmlns:a16="http://schemas.microsoft.com/office/drawing/2014/main" id="{BCF6F35D-524A-DB4B-457E-64CCCB767196}"/>
              </a:ext>
            </a:extLst>
          </p:cNvPr>
          <p:cNvGrpSpPr/>
          <p:nvPr/>
        </p:nvGrpSpPr>
        <p:grpSpPr>
          <a:xfrm>
            <a:off x="5210109" y="5688036"/>
            <a:ext cx="853920" cy="174960"/>
            <a:chOff x="5210109" y="5688036"/>
            <a:chExt cx="85392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9">
              <p14:nvContentPartPr>
                <p14:cNvPr id="1675" name="Ink 1674">
                  <a:extLst>
                    <a:ext uri="{FF2B5EF4-FFF2-40B4-BE49-F238E27FC236}">
                      <a16:creationId xmlns:a16="http://schemas.microsoft.com/office/drawing/2014/main" id="{12091475-1AA0-6660-3FBD-2C2FF27667C7}"/>
                    </a:ext>
                  </a:extLst>
                </p14:cNvPr>
                <p14:cNvContentPartPr/>
                <p14:nvPr/>
              </p14:nvContentPartPr>
              <p14:xfrm>
                <a:off x="5210109" y="5845356"/>
                <a:ext cx="10440" cy="4680"/>
              </p14:xfrm>
            </p:contentPart>
          </mc:Choice>
          <mc:Fallback xmlns="">
            <p:pic>
              <p:nvPicPr>
                <p:cNvPr id="1675" name="Ink 1674">
                  <a:extLst>
                    <a:ext uri="{FF2B5EF4-FFF2-40B4-BE49-F238E27FC236}">
                      <a16:creationId xmlns:a16="http://schemas.microsoft.com/office/drawing/2014/main" id="{12091475-1AA0-6660-3FBD-2C2FF27667C7}"/>
                    </a:ext>
                  </a:extLst>
                </p:cNvPr>
                <p:cNvPicPr/>
                <p:nvPr/>
              </p:nvPicPr>
              <p:blipFill>
                <a:blip r:embed="rId3210"/>
                <a:stretch>
                  <a:fillRect/>
                </a:stretch>
              </p:blipFill>
              <p:spPr>
                <a:xfrm>
                  <a:off x="5147469" y="5782716"/>
                  <a:ext cx="136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1">
              <p14:nvContentPartPr>
                <p14:cNvPr id="1676" name="Ink 1675">
                  <a:extLst>
                    <a:ext uri="{FF2B5EF4-FFF2-40B4-BE49-F238E27FC236}">
                      <a16:creationId xmlns:a16="http://schemas.microsoft.com/office/drawing/2014/main" id="{6341D25A-B683-C81B-D3F7-578F98C53157}"/>
                    </a:ext>
                  </a:extLst>
                </p14:cNvPr>
                <p14:cNvContentPartPr/>
                <p14:nvPr/>
              </p14:nvContentPartPr>
              <p14:xfrm>
                <a:off x="5693589" y="5688036"/>
                <a:ext cx="370440" cy="43920"/>
              </p14:xfrm>
            </p:contentPart>
          </mc:Choice>
          <mc:Fallback xmlns="">
            <p:pic>
              <p:nvPicPr>
                <p:cNvPr id="1676" name="Ink 1675">
                  <a:extLst>
                    <a:ext uri="{FF2B5EF4-FFF2-40B4-BE49-F238E27FC236}">
                      <a16:creationId xmlns:a16="http://schemas.microsoft.com/office/drawing/2014/main" id="{6341D25A-B683-C81B-D3F7-578F98C53157}"/>
                    </a:ext>
                  </a:extLst>
                </p:cNvPr>
                <p:cNvPicPr/>
                <p:nvPr/>
              </p:nvPicPr>
              <p:blipFill>
                <a:blip r:embed="rId3212"/>
                <a:stretch>
                  <a:fillRect/>
                </a:stretch>
              </p:blipFill>
              <p:spPr>
                <a:xfrm>
                  <a:off x="5630949" y="5625036"/>
                  <a:ext cx="496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3">
              <p14:nvContentPartPr>
                <p14:cNvPr id="1677" name="Ink 1676">
                  <a:extLst>
                    <a:ext uri="{FF2B5EF4-FFF2-40B4-BE49-F238E27FC236}">
                      <a16:creationId xmlns:a16="http://schemas.microsoft.com/office/drawing/2014/main" id="{81ED30C2-BE27-CC5F-68E3-4B18A9549DF3}"/>
                    </a:ext>
                  </a:extLst>
                </p14:cNvPr>
                <p14:cNvContentPartPr/>
                <p14:nvPr/>
              </p14:nvContentPartPr>
              <p14:xfrm>
                <a:off x="5714109" y="5739516"/>
                <a:ext cx="39960" cy="2160"/>
              </p14:xfrm>
            </p:contentPart>
          </mc:Choice>
          <mc:Fallback xmlns="">
            <p:pic>
              <p:nvPicPr>
                <p:cNvPr id="1677" name="Ink 1676">
                  <a:extLst>
                    <a:ext uri="{FF2B5EF4-FFF2-40B4-BE49-F238E27FC236}">
                      <a16:creationId xmlns:a16="http://schemas.microsoft.com/office/drawing/2014/main" id="{81ED30C2-BE27-CC5F-68E3-4B18A9549DF3}"/>
                    </a:ext>
                  </a:extLst>
                </p:cNvPr>
                <p:cNvPicPr/>
                <p:nvPr/>
              </p:nvPicPr>
              <p:blipFill>
                <a:blip r:embed="rId3214"/>
                <a:stretch>
                  <a:fillRect/>
                </a:stretch>
              </p:blipFill>
              <p:spPr>
                <a:xfrm>
                  <a:off x="5651469" y="5676516"/>
                  <a:ext cx="165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5">
              <p14:nvContentPartPr>
                <p14:cNvPr id="1678" name="Ink 1677">
                  <a:extLst>
                    <a:ext uri="{FF2B5EF4-FFF2-40B4-BE49-F238E27FC236}">
                      <a16:creationId xmlns:a16="http://schemas.microsoft.com/office/drawing/2014/main" id="{1A7E657A-5244-D53A-A5EB-54295792F553}"/>
                    </a:ext>
                  </a:extLst>
                </p14:cNvPr>
                <p14:cNvContentPartPr/>
                <p14:nvPr/>
              </p14:nvContentPartPr>
              <p14:xfrm>
                <a:off x="5778549" y="5760036"/>
                <a:ext cx="88920" cy="11520"/>
              </p14:xfrm>
            </p:contentPart>
          </mc:Choice>
          <mc:Fallback xmlns="">
            <p:pic>
              <p:nvPicPr>
                <p:cNvPr id="1678" name="Ink 1677">
                  <a:extLst>
                    <a:ext uri="{FF2B5EF4-FFF2-40B4-BE49-F238E27FC236}">
                      <a16:creationId xmlns:a16="http://schemas.microsoft.com/office/drawing/2014/main" id="{1A7E657A-5244-D53A-A5EB-54295792F553}"/>
                    </a:ext>
                  </a:extLst>
                </p:cNvPr>
                <p:cNvPicPr/>
                <p:nvPr/>
              </p:nvPicPr>
              <p:blipFill>
                <a:blip r:embed="rId3216"/>
                <a:stretch>
                  <a:fillRect/>
                </a:stretch>
              </p:blipFill>
              <p:spPr>
                <a:xfrm>
                  <a:off x="5715909" y="5697036"/>
                  <a:ext cx="214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7">
              <p14:nvContentPartPr>
                <p14:cNvPr id="1679" name="Ink 1678">
                  <a:extLst>
                    <a:ext uri="{FF2B5EF4-FFF2-40B4-BE49-F238E27FC236}">
                      <a16:creationId xmlns:a16="http://schemas.microsoft.com/office/drawing/2014/main" id="{5056D17E-1FF0-C790-7015-CB596126583A}"/>
                    </a:ext>
                  </a:extLst>
                </p14:cNvPr>
                <p14:cNvContentPartPr/>
                <p14:nvPr/>
              </p14:nvContentPartPr>
              <p14:xfrm>
                <a:off x="5435109" y="5798916"/>
                <a:ext cx="292320" cy="64080"/>
              </p14:xfrm>
            </p:contentPart>
          </mc:Choice>
          <mc:Fallback xmlns="">
            <p:pic>
              <p:nvPicPr>
                <p:cNvPr id="1679" name="Ink 1678">
                  <a:extLst>
                    <a:ext uri="{FF2B5EF4-FFF2-40B4-BE49-F238E27FC236}">
                      <a16:creationId xmlns:a16="http://schemas.microsoft.com/office/drawing/2014/main" id="{5056D17E-1FF0-C790-7015-CB596126583A}"/>
                    </a:ext>
                  </a:extLst>
                </p:cNvPr>
                <p:cNvPicPr/>
                <p:nvPr/>
              </p:nvPicPr>
              <p:blipFill>
                <a:blip r:embed="rId3218"/>
                <a:stretch>
                  <a:fillRect/>
                </a:stretch>
              </p:blipFill>
              <p:spPr>
                <a:xfrm>
                  <a:off x="5372469" y="5736276"/>
                  <a:ext cx="41796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19">
            <p14:nvContentPartPr>
              <p14:cNvPr id="1680" name="Ink 1679">
                <a:extLst>
                  <a:ext uri="{FF2B5EF4-FFF2-40B4-BE49-F238E27FC236}">
                    <a16:creationId xmlns:a16="http://schemas.microsoft.com/office/drawing/2014/main" id="{8832FE03-7B71-5ABC-28CF-887173FB8124}"/>
                  </a:ext>
                </a:extLst>
              </p14:cNvPr>
              <p14:cNvContentPartPr/>
              <p14:nvPr/>
            </p14:nvContentPartPr>
            <p14:xfrm>
              <a:off x="4918149" y="5978196"/>
              <a:ext cx="148680" cy="16920"/>
            </p14:xfrm>
          </p:contentPart>
        </mc:Choice>
        <mc:Fallback xmlns="">
          <p:pic>
            <p:nvPicPr>
              <p:cNvPr id="1680" name="Ink 1679">
                <a:extLst>
                  <a:ext uri="{FF2B5EF4-FFF2-40B4-BE49-F238E27FC236}">
                    <a16:creationId xmlns:a16="http://schemas.microsoft.com/office/drawing/2014/main" id="{8832FE03-7B71-5ABC-28CF-887173FB8124}"/>
                  </a:ext>
                </a:extLst>
              </p:cNvPr>
              <p:cNvPicPr/>
              <p:nvPr/>
            </p:nvPicPr>
            <p:blipFill>
              <a:blip r:embed="rId3220"/>
              <a:stretch>
                <a:fillRect/>
              </a:stretch>
            </p:blipFill>
            <p:spPr>
              <a:xfrm>
                <a:off x="4855149" y="5915196"/>
                <a:ext cx="274320" cy="14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1" name="Group 1690">
            <a:extLst>
              <a:ext uri="{FF2B5EF4-FFF2-40B4-BE49-F238E27FC236}">
                <a16:creationId xmlns:a16="http://schemas.microsoft.com/office/drawing/2014/main" id="{6AC60826-D476-5A50-20D8-E6E24581F52C}"/>
              </a:ext>
            </a:extLst>
          </p:cNvPr>
          <p:cNvGrpSpPr/>
          <p:nvPr/>
        </p:nvGrpSpPr>
        <p:grpSpPr>
          <a:xfrm>
            <a:off x="4087989" y="4906836"/>
            <a:ext cx="1205640" cy="142560"/>
            <a:chOff x="4087989" y="4906836"/>
            <a:chExt cx="120564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1">
              <p14:nvContentPartPr>
                <p14:cNvPr id="1651" name="Ink 1650">
                  <a:extLst>
                    <a:ext uri="{FF2B5EF4-FFF2-40B4-BE49-F238E27FC236}">
                      <a16:creationId xmlns:a16="http://schemas.microsoft.com/office/drawing/2014/main" id="{2C1837A3-523A-EF62-CFFA-42B628713B2F}"/>
                    </a:ext>
                  </a:extLst>
                </p14:cNvPr>
                <p14:cNvContentPartPr/>
                <p14:nvPr/>
              </p14:nvContentPartPr>
              <p14:xfrm>
                <a:off x="4299309" y="5031036"/>
                <a:ext cx="5400" cy="18360"/>
              </p14:xfrm>
            </p:contentPart>
          </mc:Choice>
          <mc:Fallback xmlns="">
            <p:pic>
              <p:nvPicPr>
                <p:cNvPr id="1651" name="Ink 1650">
                  <a:extLst>
                    <a:ext uri="{FF2B5EF4-FFF2-40B4-BE49-F238E27FC236}">
                      <a16:creationId xmlns:a16="http://schemas.microsoft.com/office/drawing/2014/main" id="{2C1837A3-523A-EF62-CFFA-42B628713B2F}"/>
                    </a:ext>
                  </a:extLst>
                </p:cNvPr>
                <p:cNvPicPr/>
                <p:nvPr/>
              </p:nvPicPr>
              <p:blipFill>
                <a:blip r:embed="rId3222"/>
                <a:stretch>
                  <a:fillRect/>
                </a:stretch>
              </p:blipFill>
              <p:spPr>
                <a:xfrm>
                  <a:off x="4236669" y="4968036"/>
                  <a:ext cx="131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3">
              <p14:nvContentPartPr>
                <p14:cNvPr id="1652" name="Ink 1651">
                  <a:extLst>
                    <a:ext uri="{FF2B5EF4-FFF2-40B4-BE49-F238E27FC236}">
                      <a16:creationId xmlns:a16="http://schemas.microsoft.com/office/drawing/2014/main" id="{4419416C-B5A2-E9E8-E5D4-E801A0B970EE}"/>
                    </a:ext>
                  </a:extLst>
                </p14:cNvPr>
                <p14:cNvContentPartPr/>
                <p14:nvPr/>
              </p14:nvContentPartPr>
              <p14:xfrm>
                <a:off x="4087989" y="4906836"/>
                <a:ext cx="510840" cy="18720"/>
              </p14:xfrm>
            </p:contentPart>
          </mc:Choice>
          <mc:Fallback xmlns="">
            <p:pic>
              <p:nvPicPr>
                <p:cNvPr id="1652" name="Ink 1651">
                  <a:extLst>
                    <a:ext uri="{FF2B5EF4-FFF2-40B4-BE49-F238E27FC236}">
                      <a16:creationId xmlns:a16="http://schemas.microsoft.com/office/drawing/2014/main" id="{4419416C-B5A2-E9E8-E5D4-E801A0B970EE}"/>
                    </a:ext>
                  </a:extLst>
                </p:cNvPr>
                <p:cNvPicPr/>
                <p:nvPr/>
              </p:nvPicPr>
              <p:blipFill>
                <a:blip r:embed="rId3224"/>
                <a:stretch>
                  <a:fillRect/>
                </a:stretch>
              </p:blipFill>
              <p:spPr>
                <a:xfrm>
                  <a:off x="4025349" y="4844196"/>
                  <a:ext cx="636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5">
              <p14:nvContentPartPr>
                <p14:cNvPr id="1684" name="Ink 1683">
                  <a:extLst>
                    <a:ext uri="{FF2B5EF4-FFF2-40B4-BE49-F238E27FC236}">
                      <a16:creationId xmlns:a16="http://schemas.microsoft.com/office/drawing/2014/main" id="{66861E8A-C9EB-F5AE-CA86-1CB34884E140}"/>
                    </a:ext>
                  </a:extLst>
                </p14:cNvPr>
                <p14:cNvContentPartPr/>
                <p14:nvPr/>
              </p14:nvContentPartPr>
              <p14:xfrm>
                <a:off x="5115789" y="5019876"/>
                <a:ext cx="177840" cy="12600"/>
              </p14:xfrm>
            </p:contentPart>
          </mc:Choice>
          <mc:Fallback xmlns="">
            <p:pic>
              <p:nvPicPr>
                <p:cNvPr id="1684" name="Ink 1683">
                  <a:extLst>
                    <a:ext uri="{FF2B5EF4-FFF2-40B4-BE49-F238E27FC236}">
                      <a16:creationId xmlns:a16="http://schemas.microsoft.com/office/drawing/2014/main" id="{66861E8A-C9EB-F5AE-CA86-1CB34884E140}"/>
                    </a:ext>
                  </a:extLst>
                </p:cNvPr>
                <p:cNvPicPr/>
                <p:nvPr/>
              </p:nvPicPr>
              <p:blipFill>
                <a:blip r:embed="rId3226"/>
                <a:stretch>
                  <a:fillRect/>
                </a:stretch>
              </p:blipFill>
              <p:spPr>
                <a:xfrm>
                  <a:off x="5053149" y="4956876"/>
                  <a:ext cx="303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7">
              <p14:nvContentPartPr>
                <p14:cNvPr id="1685" name="Ink 1684">
                  <a:extLst>
                    <a:ext uri="{FF2B5EF4-FFF2-40B4-BE49-F238E27FC236}">
                      <a16:creationId xmlns:a16="http://schemas.microsoft.com/office/drawing/2014/main" id="{334050E8-C3C8-6161-74A6-549447FF1009}"/>
                    </a:ext>
                  </a:extLst>
                </p14:cNvPr>
                <p14:cNvContentPartPr/>
                <p14:nvPr/>
              </p14:nvContentPartPr>
              <p14:xfrm>
                <a:off x="4640949" y="4996836"/>
                <a:ext cx="549720" cy="28800"/>
              </p14:xfrm>
            </p:contentPart>
          </mc:Choice>
          <mc:Fallback xmlns="">
            <p:pic>
              <p:nvPicPr>
                <p:cNvPr id="1685" name="Ink 1684">
                  <a:extLst>
                    <a:ext uri="{FF2B5EF4-FFF2-40B4-BE49-F238E27FC236}">
                      <a16:creationId xmlns:a16="http://schemas.microsoft.com/office/drawing/2014/main" id="{334050E8-C3C8-6161-74A6-549447FF1009}"/>
                    </a:ext>
                  </a:extLst>
                </p:cNvPr>
                <p:cNvPicPr/>
                <p:nvPr/>
              </p:nvPicPr>
              <p:blipFill>
                <a:blip r:embed="rId3228"/>
                <a:stretch>
                  <a:fillRect/>
                </a:stretch>
              </p:blipFill>
              <p:spPr>
                <a:xfrm>
                  <a:off x="4578309" y="4933836"/>
                  <a:ext cx="67536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0" name="Group 1689">
            <a:extLst>
              <a:ext uri="{FF2B5EF4-FFF2-40B4-BE49-F238E27FC236}">
                <a16:creationId xmlns:a16="http://schemas.microsoft.com/office/drawing/2014/main" id="{7AF031FB-D64B-2B11-2E0E-9E8E97CAF2E0}"/>
              </a:ext>
            </a:extLst>
          </p:cNvPr>
          <p:cNvGrpSpPr/>
          <p:nvPr/>
        </p:nvGrpSpPr>
        <p:grpSpPr>
          <a:xfrm>
            <a:off x="5391909" y="5347116"/>
            <a:ext cx="565920" cy="88560"/>
            <a:chOff x="5391909" y="5347116"/>
            <a:chExt cx="565920" cy="8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9">
              <p14:nvContentPartPr>
                <p14:cNvPr id="1686" name="Ink 1685">
                  <a:extLst>
                    <a:ext uri="{FF2B5EF4-FFF2-40B4-BE49-F238E27FC236}">
                      <a16:creationId xmlns:a16="http://schemas.microsoft.com/office/drawing/2014/main" id="{B5562409-47C2-94C8-F164-0B0A06BC5417}"/>
                    </a:ext>
                  </a:extLst>
                </p14:cNvPr>
                <p14:cNvContentPartPr/>
                <p14:nvPr/>
              </p14:nvContentPartPr>
              <p14:xfrm>
                <a:off x="5391909" y="5412276"/>
                <a:ext cx="108720" cy="23400"/>
              </p14:xfrm>
            </p:contentPart>
          </mc:Choice>
          <mc:Fallback xmlns="">
            <p:pic>
              <p:nvPicPr>
                <p:cNvPr id="1686" name="Ink 1685">
                  <a:extLst>
                    <a:ext uri="{FF2B5EF4-FFF2-40B4-BE49-F238E27FC236}">
                      <a16:creationId xmlns:a16="http://schemas.microsoft.com/office/drawing/2014/main" id="{B5562409-47C2-94C8-F164-0B0A06BC5417}"/>
                    </a:ext>
                  </a:extLst>
                </p:cNvPr>
                <p:cNvPicPr/>
                <p:nvPr/>
              </p:nvPicPr>
              <p:blipFill>
                <a:blip r:embed="rId3230"/>
                <a:stretch>
                  <a:fillRect/>
                </a:stretch>
              </p:blipFill>
              <p:spPr>
                <a:xfrm>
                  <a:off x="5328909" y="5349276"/>
                  <a:ext cx="234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1">
              <p14:nvContentPartPr>
                <p14:cNvPr id="1687" name="Ink 1686">
                  <a:extLst>
                    <a:ext uri="{FF2B5EF4-FFF2-40B4-BE49-F238E27FC236}">
                      <a16:creationId xmlns:a16="http://schemas.microsoft.com/office/drawing/2014/main" id="{3C508FF9-A7F9-0BF3-EDBC-77DFA62DF3E3}"/>
                    </a:ext>
                  </a:extLst>
                </p14:cNvPr>
                <p14:cNvContentPartPr/>
                <p14:nvPr/>
              </p14:nvContentPartPr>
              <p14:xfrm>
                <a:off x="5665869" y="5383116"/>
                <a:ext cx="11520" cy="3960"/>
              </p14:xfrm>
            </p:contentPart>
          </mc:Choice>
          <mc:Fallback xmlns="">
            <p:pic>
              <p:nvPicPr>
                <p:cNvPr id="1687" name="Ink 1686">
                  <a:extLst>
                    <a:ext uri="{FF2B5EF4-FFF2-40B4-BE49-F238E27FC236}">
                      <a16:creationId xmlns:a16="http://schemas.microsoft.com/office/drawing/2014/main" id="{3C508FF9-A7F9-0BF3-EDBC-77DFA62DF3E3}"/>
                    </a:ext>
                  </a:extLst>
                </p:cNvPr>
                <p:cNvPicPr/>
                <p:nvPr/>
              </p:nvPicPr>
              <p:blipFill>
                <a:blip r:embed="rId3232"/>
                <a:stretch>
                  <a:fillRect/>
                </a:stretch>
              </p:blipFill>
              <p:spPr>
                <a:xfrm>
                  <a:off x="5602869" y="5320116"/>
                  <a:ext cx="137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3">
              <p14:nvContentPartPr>
                <p14:cNvPr id="1688" name="Ink 1687">
                  <a:extLst>
                    <a:ext uri="{FF2B5EF4-FFF2-40B4-BE49-F238E27FC236}">
                      <a16:creationId xmlns:a16="http://schemas.microsoft.com/office/drawing/2014/main" id="{325161F7-C7CE-E6F0-D166-21739D7BC1C3}"/>
                    </a:ext>
                  </a:extLst>
                </p14:cNvPr>
                <p14:cNvContentPartPr/>
                <p14:nvPr/>
              </p14:nvContentPartPr>
              <p14:xfrm>
                <a:off x="5587029" y="5347836"/>
                <a:ext cx="201600" cy="13320"/>
              </p14:xfrm>
            </p:contentPart>
          </mc:Choice>
          <mc:Fallback xmlns="">
            <p:pic>
              <p:nvPicPr>
                <p:cNvPr id="1688" name="Ink 1687">
                  <a:extLst>
                    <a:ext uri="{FF2B5EF4-FFF2-40B4-BE49-F238E27FC236}">
                      <a16:creationId xmlns:a16="http://schemas.microsoft.com/office/drawing/2014/main" id="{325161F7-C7CE-E6F0-D166-21739D7BC1C3}"/>
                    </a:ext>
                  </a:extLst>
                </p:cNvPr>
                <p:cNvPicPr/>
                <p:nvPr/>
              </p:nvPicPr>
              <p:blipFill>
                <a:blip r:embed="rId3234"/>
                <a:stretch>
                  <a:fillRect/>
                </a:stretch>
              </p:blipFill>
              <p:spPr>
                <a:xfrm>
                  <a:off x="5524389" y="5284836"/>
                  <a:ext cx="3272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5">
              <p14:nvContentPartPr>
                <p14:cNvPr id="1689" name="Ink 1688">
                  <a:extLst>
                    <a:ext uri="{FF2B5EF4-FFF2-40B4-BE49-F238E27FC236}">
                      <a16:creationId xmlns:a16="http://schemas.microsoft.com/office/drawing/2014/main" id="{98C0A5C7-9A2A-D266-CAA2-ECD1E96948EC}"/>
                    </a:ext>
                  </a:extLst>
                </p14:cNvPr>
                <p14:cNvContentPartPr/>
                <p14:nvPr/>
              </p14:nvContentPartPr>
              <p14:xfrm>
                <a:off x="5916429" y="5347116"/>
                <a:ext cx="41400" cy="7200"/>
              </p14:xfrm>
            </p:contentPart>
          </mc:Choice>
          <mc:Fallback xmlns="">
            <p:pic>
              <p:nvPicPr>
                <p:cNvPr id="1689" name="Ink 1688">
                  <a:extLst>
                    <a:ext uri="{FF2B5EF4-FFF2-40B4-BE49-F238E27FC236}">
                      <a16:creationId xmlns:a16="http://schemas.microsoft.com/office/drawing/2014/main" id="{98C0A5C7-9A2A-D266-CAA2-ECD1E96948EC}"/>
                    </a:ext>
                  </a:extLst>
                </p:cNvPr>
                <p:cNvPicPr/>
                <p:nvPr/>
              </p:nvPicPr>
              <p:blipFill>
                <a:blip r:embed="rId3236"/>
                <a:stretch>
                  <a:fillRect/>
                </a:stretch>
              </p:blipFill>
              <p:spPr>
                <a:xfrm>
                  <a:off x="5853429" y="5284116"/>
                  <a:ext cx="16704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4" name="Group 1693">
            <a:extLst>
              <a:ext uri="{FF2B5EF4-FFF2-40B4-BE49-F238E27FC236}">
                <a16:creationId xmlns:a16="http://schemas.microsoft.com/office/drawing/2014/main" id="{CE11F841-5F5E-C5A5-E3FF-AD0C4DEB8947}"/>
              </a:ext>
            </a:extLst>
          </p:cNvPr>
          <p:cNvGrpSpPr/>
          <p:nvPr/>
        </p:nvGrpSpPr>
        <p:grpSpPr>
          <a:xfrm>
            <a:off x="4687389" y="5415156"/>
            <a:ext cx="944280" cy="404280"/>
            <a:chOff x="4687389" y="5415156"/>
            <a:chExt cx="94428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7">
              <p14:nvContentPartPr>
                <p14:cNvPr id="1692" name="Ink 1691">
                  <a:extLst>
                    <a:ext uri="{FF2B5EF4-FFF2-40B4-BE49-F238E27FC236}">
                      <a16:creationId xmlns:a16="http://schemas.microsoft.com/office/drawing/2014/main" id="{22033146-71A6-4752-13CF-5BA5029F6CE7}"/>
                    </a:ext>
                  </a:extLst>
                </p14:cNvPr>
                <p14:cNvContentPartPr/>
                <p14:nvPr/>
              </p14:nvContentPartPr>
              <p14:xfrm>
                <a:off x="4727349" y="5415156"/>
                <a:ext cx="805680" cy="295560"/>
              </p14:xfrm>
            </p:contentPart>
          </mc:Choice>
          <mc:Fallback xmlns="">
            <p:pic>
              <p:nvPicPr>
                <p:cNvPr id="1692" name="Ink 1691">
                  <a:extLst>
                    <a:ext uri="{FF2B5EF4-FFF2-40B4-BE49-F238E27FC236}">
                      <a16:creationId xmlns:a16="http://schemas.microsoft.com/office/drawing/2014/main" id="{22033146-71A6-4752-13CF-5BA5029F6CE7}"/>
                    </a:ext>
                  </a:extLst>
                </p:cNvPr>
                <p:cNvPicPr/>
                <p:nvPr/>
              </p:nvPicPr>
              <p:blipFill>
                <a:blip r:embed="rId3238"/>
                <a:stretch>
                  <a:fillRect/>
                </a:stretch>
              </p:blipFill>
              <p:spPr>
                <a:xfrm>
                  <a:off x="4664349" y="5352156"/>
                  <a:ext cx="9313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9">
              <p14:nvContentPartPr>
                <p14:cNvPr id="1693" name="Ink 1692">
                  <a:extLst>
                    <a:ext uri="{FF2B5EF4-FFF2-40B4-BE49-F238E27FC236}">
                      <a16:creationId xmlns:a16="http://schemas.microsoft.com/office/drawing/2014/main" id="{3FD2602C-4CB0-5144-1E2E-C6E89C15C01D}"/>
                    </a:ext>
                  </a:extLst>
                </p14:cNvPr>
                <p14:cNvContentPartPr/>
                <p14:nvPr/>
              </p14:nvContentPartPr>
              <p14:xfrm>
                <a:off x="4687389" y="5566356"/>
                <a:ext cx="944280" cy="253080"/>
              </p14:xfrm>
            </p:contentPart>
          </mc:Choice>
          <mc:Fallback xmlns="">
            <p:pic>
              <p:nvPicPr>
                <p:cNvPr id="1693" name="Ink 1692">
                  <a:extLst>
                    <a:ext uri="{FF2B5EF4-FFF2-40B4-BE49-F238E27FC236}">
                      <a16:creationId xmlns:a16="http://schemas.microsoft.com/office/drawing/2014/main" id="{3FD2602C-4CB0-5144-1E2E-C6E89C15C01D}"/>
                    </a:ext>
                  </a:extLst>
                </p:cNvPr>
                <p:cNvPicPr/>
                <p:nvPr/>
              </p:nvPicPr>
              <p:blipFill>
                <a:blip r:embed="rId3240"/>
                <a:stretch>
                  <a:fillRect/>
                </a:stretch>
              </p:blipFill>
              <p:spPr>
                <a:xfrm>
                  <a:off x="4624749" y="5503716"/>
                  <a:ext cx="1069920" cy="37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9" name="Group 1708">
            <a:extLst>
              <a:ext uri="{FF2B5EF4-FFF2-40B4-BE49-F238E27FC236}">
                <a16:creationId xmlns:a16="http://schemas.microsoft.com/office/drawing/2014/main" id="{53676447-01B9-ED5F-8D5D-8C521AFD5B65}"/>
              </a:ext>
            </a:extLst>
          </p:cNvPr>
          <p:cNvGrpSpPr/>
          <p:nvPr/>
        </p:nvGrpSpPr>
        <p:grpSpPr>
          <a:xfrm>
            <a:off x="4732029" y="5416596"/>
            <a:ext cx="821160" cy="396000"/>
            <a:chOff x="4732029" y="5416596"/>
            <a:chExt cx="821160" cy="39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1">
              <p14:nvContentPartPr>
                <p14:cNvPr id="1695" name="Ink 1694">
                  <a:extLst>
                    <a:ext uri="{FF2B5EF4-FFF2-40B4-BE49-F238E27FC236}">
                      <a16:creationId xmlns:a16="http://schemas.microsoft.com/office/drawing/2014/main" id="{DDE14EBD-5705-D194-E9B0-175E3E1C3E2A}"/>
                    </a:ext>
                  </a:extLst>
                </p14:cNvPr>
                <p14:cNvContentPartPr/>
                <p14:nvPr/>
              </p14:nvContentPartPr>
              <p14:xfrm>
                <a:off x="4846869" y="5529636"/>
                <a:ext cx="255240" cy="200880"/>
              </p14:xfrm>
            </p:contentPart>
          </mc:Choice>
          <mc:Fallback xmlns="">
            <p:pic>
              <p:nvPicPr>
                <p:cNvPr id="1695" name="Ink 1694">
                  <a:extLst>
                    <a:ext uri="{FF2B5EF4-FFF2-40B4-BE49-F238E27FC236}">
                      <a16:creationId xmlns:a16="http://schemas.microsoft.com/office/drawing/2014/main" id="{DDE14EBD-5705-D194-E9B0-175E3E1C3E2A}"/>
                    </a:ext>
                  </a:extLst>
                </p:cNvPr>
                <p:cNvPicPr/>
                <p:nvPr/>
              </p:nvPicPr>
              <p:blipFill>
                <a:blip r:embed="rId3242"/>
                <a:stretch>
                  <a:fillRect/>
                </a:stretch>
              </p:blipFill>
              <p:spPr>
                <a:xfrm>
                  <a:off x="4784229" y="5151996"/>
                  <a:ext cx="380880" cy="9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3">
              <p14:nvContentPartPr>
                <p14:cNvPr id="1696" name="Ink 1695">
                  <a:extLst>
                    <a:ext uri="{FF2B5EF4-FFF2-40B4-BE49-F238E27FC236}">
                      <a16:creationId xmlns:a16="http://schemas.microsoft.com/office/drawing/2014/main" id="{92C73AD7-1D85-3C21-A838-164CFA3D84A0}"/>
                    </a:ext>
                  </a:extLst>
                </p14:cNvPr>
                <p14:cNvContentPartPr/>
                <p14:nvPr/>
              </p14:nvContentPartPr>
              <p14:xfrm>
                <a:off x="4852629" y="5556276"/>
                <a:ext cx="275400" cy="177480"/>
              </p14:xfrm>
            </p:contentPart>
          </mc:Choice>
          <mc:Fallback xmlns="">
            <p:pic>
              <p:nvPicPr>
                <p:cNvPr id="1696" name="Ink 1695">
                  <a:extLst>
                    <a:ext uri="{FF2B5EF4-FFF2-40B4-BE49-F238E27FC236}">
                      <a16:creationId xmlns:a16="http://schemas.microsoft.com/office/drawing/2014/main" id="{92C73AD7-1D85-3C21-A838-164CFA3D84A0}"/>
                    </a:ext>
                  </a:extLst>
                </p:cNvPr>
                <p:cNvPicPr/>
                <p:nvPr/>
              </p:nvPicPr>
              <p:blipFill>
                <a:blip r:embed="rId3244"/>
                <a:stretch>
                  <a:fillRect/>
                </a:stretch>
              </p:blipFill>
              <p:spPr>
                <a:xfrm>
                  <a:off x="4789989" y="5178276"/>
                  <a:ext cx="401040" cy="9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5">
              <p14:nvContentPartPr>
                <p14:cNvPr id="1697" name="Ink 1696">
                  <a:extLst>
                    <a:ext uri="{FF2B5EF4-FFF2-40B4-BE49-F238E27FC236}">
                      <a16:creationId xmlns:a16="http://schemas.microsoft.com/office/drawing/2014/main" id="{29C8F37F-3AB5-9D89-6902-D2F38A01696E}"/>
                    </a:ext>
                  </a:extLst>
                </p14:cNvPr>
                <p14:cNvContentPartPr/>
                <p14:nvPr/>
              </p14:nvContentPartPr>
              <p14:xfrm>
                <a:off x="4741389" y="5578596"/>
                <a:ext cx="496440" cy="204120"/>
              </p14:xfrm>
            </p:contentPart>
          </mc:Choice>
          <mc:Fallback xmlns="">
            <p:pic>
              <p:nvPicPr>
                <p:cNvPr id="1697" name="Ink 1696">
                  <a:extLst>
                    <a:ext uri="{FF2B5EF4-FFF2-40B4-BE49-F238E27FC236}">
                      <a16:creationId xmlns:a16="http://schemas.microsoft.com/office/drawing/2014/main" id="{29C8F37F-3AB5-9D89-6902-D2F38A01696E}"/>
                    </a:ext>
                  </a:extLst>
                </p:cNvPr>
                <p:cNvPicPr/>
                <p:nvPr/>
              </p:nvPicPr>
              <p:blipFill>
                <a:blip r:embed="rId3246"/>
                <a:stretch>
                  <a:fillRect/>
                </a:stretch>
              </p:blipFill>
              <p:spPr>
                <a:xfrm>
                  <a:off x="4678389" y="5200596"/>
                  <a:ext cx="622080" cy="9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7">
              <p14:nvContentPartPr>
                <p14:cNvPr id="1698" name="Ink 1697">
                  <a:extLst>
                    <a:ext uri="{FF2B5EF4-FFF2-40B4-BE49-F238E27FC236}">
                      <a16:creationId xmlns:a16="http://schemas.microsoft.com/office/drawing/2014/main" id="{4102F238-7019-7B7E-F591-8AF2D9D6AEA2}"/>
                    </a:ext>
                  </a:extLst>
                </p14:cNvPr>
                <p14:cNvContentPartPr/>
                <p14:nvPr/>
              </p14:nvContentPartPr>
              <p14:xfrm>
                <a:off x="4931469" y="5585436"/>
                <a:ext cx="527760" cy="158040"/>
              </p14:xfrm>
            </p:contentPart>
          </mc:Choice>
          <mc:Fallback xmlns="">
            <p:pic>
              <p:nvPicPr>
                <p:cNvPr id="1698" name="Ink 1697">
                  <a:extLst>
                    <a:ext uri="{FF2B5EF4-FFF2-40B4-BE49-F238E27FC236}">
                      <a16:creationId xmlns:a16="http://schemas.microsoft.com/office/drawing/2014/main" id="{4102F238-7019-7B7E-F591-8AF2D9D6AEA2}"/>
                    </a:ext>
                  </a:extLst>
                </p:cNvPr>
                <p:cNvPicPr/>
                <p:nvPr/>
              </p:nvPicPr>
              <p:blipFill>
                <a:blip r:embed="rId3248"/>
                <a:stretch>
                  <a:fillRect/>
                </a:stretch>
              </p:blipFill>
              <p:spPr>
                <a:xfrm>
                  <a:off x="4868829" y="5207796"/>
                  <a:ext cx="653400" cy="9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9">
              <p14:nvContentPartPr>
                <p14:cNvPr id="1699" name="Ink 1698">
                  <a:extLst>
                    <a:ext uri="{FF2B5EF4-FFF2-40B4-BE49-F238E27FC236}">
                      <a16:creationId xmlns:a16="http://schemas.microsoft.com/office/drawing/2014/main" id="{1E733903-6FA3-C452-504C-8BA34244A368}"/>
                    </a:ext>
                  </a:extLst>
                </p14:cNvPr>
                <p14:cNvContentPartPr/>
                <p14:nvPr/>
              </p14:nvContentPartPr>
              <p14:xfrm>
                <a:off x="5170869" y="5611716"/>
                <a:ext cx="294120" cy="200880"/>
              </p14:xfrm>
            </p:contentPart>
          </mc:Choice>
          <mc:Fallback xmlns="">
            <p:pic>
              <p:nvPicPr>
                <p:cNvPr id="1699" name="Ink 1698">
                  <a:extLst>
                    <a:ext uri="{FF2B5EF4-FFF2-40B4-BE49-F238E27FC236}">
                      <a16:creationId xmlns:a16="http://schemas.microsoft.com/office/drawing/2014/main" id="{1E733903-6FA3-C452-504C-8BA34244A368}"/>
                    </a:ext>
                  </a:extLst>
                </p:cNvPr>
                <p:cNvPicPr/>
                <p:nvPr/>
              </p:nvPicPr>
              <p:blipFill>
                <a:blip r:embed="rId3250"/>
                <a:stretch>
                  <a:fillRect/>
                </a:stretch>
              </p:blipFill>
              <p:spPr>
                <a:xfrm>
                  <a:off x="5108229" y="5233716"/>
                  <a:ext cx="419760" cy="9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51">
              <p14:nvContentPartPr>
                <p14:cNvPr id="1700" name="Ink 1699">
                  <a:extLst>
                    <a:ext uri="{FF2B5EF4-FFF2-40B4-BE49-F238E27FC236}">
                      <a16:creationId xmlns:a16="http://schemas.microsoft.com/office/drawing/2014/main" id="{B18F74DF-8514-BFF3-4BCA-5022ECB708EE}"/>
                    </a:ext>
                  </a:extLst>
                </p14:cNvPr>
                <p14:cNvContentPartPr/>
                <p14:nvPr/>
              </p14:nvContentPartPr>
              <p14:xfrm>
                <a:off x="5255829" y="5686236"/>
                <a:ext cx="218160" cy="33480"/>
              </p14:xfrm>
            </p:contentPart>
          </mc:Choice>
          <mc:Fallback xmlns="">
            <p:pic>
              <p:nvPicPr>
                <p:cNvPr id="1700" name="Ink 1699">
                  <a:extLst>
                    <a:ext uri="{FF2B5EF4-FFF2-40B4-BE49-F238E27FC236}">
                      <a16:creationId xmlns:a16="http://schemas.microsoft.com/office/drawing/2014/main" id="{B18F74DF-8514-BFF3-4BCA-5022ECB708EE}"/>
                    </a:ext>
                  </a:extLst>
                </p:cNvPr>
                <p:cNvPicPr/>
                <p:nvPr/>
              </p:nvPicPr>
              <p:blipFill>
                <a:blip r:embed="rId3252"/>
                <a:stretch>
                  <a:fillRect/>
                </a:stretch>
              </p:blipFill>
              <p:spPr>
                <a:xfrm>
                  <a:off x="5192829" y="5308596"/>
                  <a:ext cx="34380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53">
              <p14:nvContentPartPr>
                <p14:cNvPr id="1701" name="Ink 1700">
                  <a:extLst>
                    <a:ext uri="{FF2B5EF4-FFF2-40B4-BE49-F238E27FC236}">
                      <a16:creationId xmlns:a16="http://schemas.microsoft.com/office/drawing/2014/main" id="{8963F149-E073-0314-9DA2-A29362848B0B}"/>
                    </a:ext>
                  </a:extLst>
                </p14:cNvPr>
                <p14:cNvContentPartPr/>
                <p14:nvPr/>
              </p14:nvContentPartPr>
              <p14:xfrm>
                <a:off x="5205429" y="5541156"/>
                <a:ext cx="157320" cy="60840"/>
              </p14:xfrm>
            </p:contentPart>
          </mc:Choice>
          <mc:Fallback xmlns="">
            <p:pic>
              <p:nvPicPr>
                <p:cNvPr id="1701" name="Ink 1700">
                  <a:extLst>
                    <a:ext uri="{FF2B5EF4-FFF2-40B4-BE49-F238E27FC236}">
                      <a16:creationId xmlns:a16="http://schemas.microsoft.com/office/drawing/2014/main" id="{8963F149-E073-0314-9DA2-A29362848B0B}"/>
                    </a:ext>
                  </a:extLst>
                </p:cNvPr>
                <p:cNvPicPr/>
                <p:nvPr/>
              </p:nvPicPr>
              <p:blipFill>
                <a:blip r:embed="rId3254"/>
                <a:stretch>
                  <a:fillRect/>
                </a:stretch>
              </p:blipFill>
              <p:spPr>
                <a:xfrm>
                  <a:off x="5142789" y="5163516"/>
                  <a:ext cx="282960" cy="8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55">
              <p14:nvContentPartPr>
                <p14:cNvPr id="1702" name="Ink 1701">
                  <a:extLst>
                    <a:ext uri="{FF2B5EF4-FFF2-40B4-BE49-F238E27FC236}">
                      <a16:creationId xmlns:a16="http://schemas.microsoft.com/office/drawing/2014/main" id="{717D3E0D-56B4-08A6-2A3D-0D9FA544743B}"/>
                    </a:ext>
                  </a:extLst>
                </p14:cNvPr>
                <p14:cNvContentPartPr/>
                <p14:nvPr/>
              </p14:nvContentPartPr>
              <p14:xfrm>
                <a:off x="4991589" y="5498676"/>
                <a:ext cx="396720" cy="142200"/>
              </p14:xfrm>
            </p:contentPart>
          </mc:Choice>
          <mc:Fallback xmlns="">
            <p:pic>
              <p:nvPicPr>
                <p:cNvPr id="1702" name="Ink 1701">
                  <a:extLst>
                    <a:ext uri="{FF2B5EF4-FFF2-40B4-BE49-F238E27FC236}">
                      <a16:creationId xmlns:a16="http://schemas.microsoft.com/office/drawing/2014/main" id="{717D3E0D-56B4-08A6-2A3D-0D9FA544743B}"/>
                    </a:ext>
                  </a:extLst>
                </p:cNvPr>
                <p:cNvPicPr/>
                <p:nvPr/>
              </p:nvPicPr>
              <p:blipFill>
                <a:blip r:embed="rId3256"/>
                <a:stretch>
                  <a:fillRect/>
                </a:stretch>
              </p:blipFill>
              <p:spPr>
                <a:xfrm>
                  <a:off x="4928949" y="5120676"/>
                  <a:ext cx="522360" cy="89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57">
              <p14:nvContentPartPr>
                <p14:cNvPr id="1703" name="Ink 1702">
                  <a:extLst>
                    <a:ext uri="{FF2B5EF4-FFF2-40B4-BE49-F238E27FC236}">
                      <a16:creationId xmlns:a16="http://schemas.microsoft.com/office/drawing/2014/main" id="{63E58D55-B5FB-B673-1BA2-1FB84B6DF782}"/>
                    </a:ext>
                  </a:extLst>
                </p14:cNvPr>
                <p14:cNvContentPartPr/>
                <p14:nvPr/>
              </p14:nvContentPartPr>
              <p14:xfrm>
                <a:off x="4939029" y="5464836"/>
                <a:ext cx="494640" cy="187920"/>
              </p14:xfrm>
            </p:contentPart>
          </mc:Choice>
          <mc:Fallback xmlns="">
            <p:pic>
              <p:nvPicPr>
                <p:cNvPr id="1703" name="Ink 1702">
                  <a:extLst>
                    <a:ext uri="{FF2B5EF4-FFF2-40B4-BE49-F238E27FC236}">
                      <a16:creationId xmlns:a16="http://schemas.microsoft.com/office/drawing/2014/main" id="{63E58D55-B5FB-B673-1BA2-1FB84B6DF782}"/>
                    </a:ext>
                  </a:extLst>
                </p:cNvPr>
                <p:cNvPicPr/>
                <p:nvPr/>
              </p:nvPicPr>
              <p:blipFill>
                <a:blip r:embed="rId3258"/>
                <a:stretch>
                  <a:fillRect/>
                </a:stretch>
              </p:blipFill>
              <p:spPr>
                <a:xfrm>
                  <a:off x="4876029" y="5087196"/>
                  <a:ext cx="620280" cy="9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59">
              <p14:nvContentPartPr>
                <p14:cNvPr id="1704" name="Ink 1703">
                  <a:extLst>
                    <a:ext uri="{FF2B5EF4-FFF2-40B4-BE49-F238E27FC236}">
                      <a16:creationId xmlns:a16="http://schemas.microsoft.com/office/drawing/2014/main" id="{A519D834-D519-D0E7-4E0D-19E8C73ECF26}"/>
                    </a:ext>
                  </a:extLst>
                </p14:cNvPr>
                <p14:cNvContentPartPr/>
                <p14:nvPr/>
              </p14:nvContentPartPr>
              <p14:xfrm>
                <a:off x="4899789" y="5416596"/>
                <a:ext cx="505440" cy="250560"/>
              </p14:xfrm>
            </p:contentPart>
          </mc:Choice>
          <mc:Fallback xmlns="">
            <p:pic>
              <p:nvPicPr>
                <p:cNvPr id="1704" name="Ink 1703">
                  <a:extLst>
                    <a:ext uri="{FF2B5EF4-FFF2-40B4-BE49-F238E27FC236}">
                      <a16:creationId xmlns:a16="http://schemas.microsoft.com/office/drawing/2014/main" id="{A519D834-D519-D0E7-4E0D-19E8C73ECF26}"/>
                    </a:ext>
                  </a:extLst>
                </p:cNvPr>
                <p:cNvPicPr/>
                <p:nvPr/>
              </p:nvPicPr>
              <p:blipFill>
                <a:blip r:embed="rId3260"/>
                <a:stretch>
                  <a:fillRect/>
                </a:stretch>
              </p:blipFill>
              <p:spPr>
                <a:xfrm>
                  <a:off x="4836789" y="5038596"/>
                  <a:ext cx="631080" cy="10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1">
              <p14:nvContentPartPr>
                <p14:cNvPr id="1705" name="Ink 1704">
                  <a:extLst>
                    <a:ext uri="{FF2B5EF4-FFF2-40B4-BE49-F238E27FC236}">
                      <a16:creationId xmlns:a16="http://schemas.microsoft.com/office/drawing/2014/main" id="{3E14FE4F-F6EF-5DF9-FB2F-3EE64FE1D077}"/>
                    </a:ext>
                  </a:extLst>
                </p14:cNvPr>
                <p14:cNvContentPartPr/>
                <p14:nvPr/>
              </p14:nvContentPartPr>
              <p14:xfrm>
                <a:off x="4732029" y="5532156"/>
                <a:ext cx="756720" cy="218880"/>
              </p14:xfrm>
            </p:contentPart>
          </mc:Choice>
          <mc:Fallback xmlns="">
            <p:pic>
              <p:nvPicPr>
                <p:cNvPr id="1705" name="Ink 1704">
                  <a:extLst>
                    <a:ext uri="{FF2B5EF4-FFF2-40B4-BE49-F238E27FC236}">
                      <a16:creationId xmlns:a16="http://schemas.microsoft.com/office/drawing/2014/main" id="{3E14FE4F-F6EF-5DF9-FB2F-3EE64FE1D077}"/>
                    </a:ext>
                  </a:extLst>
                </p:cNvPr>
                <p:cNvPicPr/>
                <p:nvPr/>
              </p:nvPicPr>
              <p:blipFill>
                <a:blip r:embed="rId3262"/>
                <a:stretch>
                  <a:fillRect/>
                </a:stretch>
              </p:blipFill>
              <p:spPr>
                <a:xfrm>
                  <a:off x="4669389" y="5154156"/>
                  <a:ext cx="882360" cy="9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3">
              <p14:nvContentPartPr>
                <p14:cNvPr id="1706" name="Ink 1705">
                  <a:extLst>
                    <a:ext uri="{FF2B5EF4-FFF2-40B4-BE49-F238E27FC236}">
                      <a16:creationId xmlns:a16="http://schemas.microsoft.com/office/drawing/2014/main" id="{E53B8C7F-2785-E32E-657D-B57748255381}"/>
                    </a:ext>
                  </a:extLst>
                </p14:cNvPr>
                <p14:cNvContentPartPr/>
                <p14:nvPr/>
              </p14:nvContentPartPr>
              <p14:xfrm>
                <a:off x="5179509" y="5509836"/>
                <a:ext cx="373680" cy="246600"/>
              </p14:xfrm>
            </p:contentPart>
          </mc:Choice>
          <mc:Fallback xmlns="">
            <p:pic>
              <p:nvPicPr>
                <p:cNvPr id="1706" name="Ink 1705">
                  <a:extLst>
                    <a:ext uri="{FF2B5EF4-FFF2-40B4-BE49-F238E27FC236}">
                      <a16:creationId xmlns:a16="http://schemas.microsoft.com/office/drawing/2014/main" id="{E53B8C7F-2785-E32E-657D-B57748255381}"/>
                    </a:ext>
                  </a:extLst>
                </p:cNvPr>
                <p:cNvPicPr/>
                <p:nvPr/>
              </p:nvPicPr>
              <p:blipFill>
                <a:blip r:embed="rId3264"/>
                <a:stretch>
                  <a:fillRect/>
                </a:stretch>
              </p:blipFill>
              <p:spPr>
                <a:xfrm>
                  <a:off x="5116509" y="5131836"/>
                  <a:ext cx="499320" cy="10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5">
              <p14:nvContentPartPr>
                <p14:cNvPr id="1707" name="Ink 1706">
                  <a:extLst>
                    <a:ext uri="{FF2B5EF4-FFF2-40B4-BE49-F238E27FC236}">
                      <a16:creationId xmlns:a16="http://schemas.microsoft.com/office/drawing/2014/main" id="{7DCC4F60-CAAB-33E2-AC30-B1154DB61D3B}"/>
                    </a:ext>
                  </a:extLst>
                </p14:cNvPr>
                <p14:cNvContentPartPr/>
                <p14:nvPr/>
              </p14:nvContentPartPr>
              <p14:xfrm>
                <a:off x="4841469" y="5586876"/>
                <a:ext cx="529920" cy="123480"/>
              </p14:xfrm>
            </p:contentPart>
          </mc:Choice>
          <mc:Fallback xmlns="">
            <p:pic>
              <p:nvPicPr>
                <p:cNvPr id="1707" name="Ink 1706">
                  <a:extLst>
                    <a:ext uri="{FF2B5EF4-FFF2-40B4-BE49-F238E27FC236}">
                      <a16:creationId xmlns:a16="http://schemas.microsoft.com/office/drawing/2014/main" id="{7DCC4F60-CAAB-33E2-AC30-B1154DB61D3B}"/>
                    </a:ext>
                  </a:extLst>
                </p:cNvPr>
                <p:cNvPicPr/>
                <p:nvPr/>
              </p:nvPicPr>
              <p:blipFill>
                <a:blip r:embed="rId3266"/>
                <a:stretch>
                  <a:fillRect/>
                </a:stretch>
              </p:blipFill>
              <p:spPr>
                <a:xfrm>
                  <a:off x="4778829" y="5209236"/>
                  <a:ext cx="655560" cy="87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7">
              <p14:nvContentPartPr>
                <p14:cNvPr id="1708" name="Ink 1707">
                  <a:extLst>
                    <a:ext uri="{FF2B5EF4-FFF2-40B4-BE49-F238E27FC236}">
                      <a16:creationId xmlns:a16="http://schemas.microsoft.com/office/drawing/2014/main" id="{EA0C2206-A5EB-0BF2-966C-162D870E9DC6}"/>
                    </a:ext>
                  </a:extLst>
                </p14:cNvPr>
                <p14:cNvContentPartPr/>
                <p14:nvPr/>
              </p14:nvContentPartPr>
              <p14:xfrm>
                <a:off x="5005989" y="5717196"/>
                <a:ext cx="527400" cy="46440"/>
              </p14:xfrm>
            </p:contentPart>
          </mc:Choice>
          <mc:Fallback xmlns="">
            <p:pic>
              <p:nvPicPr>
                <p:cNvPr id="1708" name="Ink 1707">
                  <a:extLst>
                    <a:ext uri="{FF2B5EF4-FFF2-40B4-BE49-F238E27FC236}">
                      <a16:creationId xmlns:a16="http://schemas.microsoft.com/office/drawing/2014/main" id="{EA0C2206-A5EB-0BF2-966C-162D870E9DC6}"/>
                    </a:ext>
                  </a:extLst>
                </p:cNvPr>
                <p:cNvPicPr/>
                <p:nvPr/>
              </p:nvPicPr>
              <p:blipFill>
                <a:blip r:embed="rId3268"/>
                <a:stretch>
                  <a:fillRect/>
                </a:stretch>
              </p:blipFill>
              <p:spPr>
                <a:xfrm>
                  <a:off x="4943349" y="5339196"/>
                  <a:ext cx="653040" cy="80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8" name="Group 1747">
            <a:extLst>
              <a:ext uri="{FF2B5EF4-FFF2-40B4-BE49-F238E27FC236}">
                <a16:creationId xmlns:a16="http://schemas.microsoft.com/office/drawing/2014/main" id="{6FA232C6-CC96-B973-8BCB-21DFF9868E12}"/>
              </a:ext>
            </a:extLst>
          </p:cNvPr>
          <p:cNvGrpSpPr/>
          <p:nvPr/>
        </p:nvGrpSpPr>
        <p:grpSpPr>
          <a:xfrm>
            <a:off x="4719069" y="5415516"/>
            <a:ext cx="898920" cy="403920"/>
            <a:chOff x="4719069" y="5415516"/>
            <a:chExt cx="898920" cy="403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9">
              <p14:nvContentPartPr>
                <p14:cNvPr id="1710" name="Ink 1709">
                  <a:extLst>
                    <a:ext uri="{FF2B5EF4-FFF2-40B4-BE49-F238E27FC236}">
                      <a16:creationId xmlns:a16="http://schemas.microsoft.com/office/drawing/2014/main" id="{11A57C18-170B-CE10-20AF-614C1DE60EF0}"/>
                    </a:ext>
                  </a:extLst>
                </p14:cNvPr>
                <p14:cNvContentPartPr/>
                <p14:nvPr/>
              </p14:nvContentPartPr>
              <p14:xfrm>
                <a:off x="5027589" y="5530356"/>
                <a:ext cx="187200" cy="119880"/>
              </p14:xfrm>
            </p:contentPart>
          </mc:Choice>
          <mc:Fallback xmlns="">
            <p:pic>
              <p:nvPicPr>
                <p:cNvPr id="1710" name="Ink 1709">
                  <a:extLst>
                    <a:ext uri="{FF2B5EF4-FFF2-40B4-BE49-F238E27FC236}">
                      <a16:creationId xmlns:a16="http://schemas.microsoft.com/office/drawing/2014/main" id="{11A57C18-170B-CE10-20AF-614C1DE60EF0}"/>
                    </a:ext>
                  </a:extLst>
                </p:cNvPr>
                <p:cNvPicPr/>
                <p:nvPr/>
              </p:nvPicPr>
              <p:blipFill>
                <a:blip r:embed="rId3270"/>
                <a:stretch>
                  <a:fillRect/>
                </a:stretch>
              </p:blipFill>
              <p:spPr>
                <a:xfrm>
                  <a:off x="4964949" y="5152356"/>
                  <a:ext cx="312840" cy="87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1">
              <p14:nvContentPartPr>
                <p14:cNvPr id="1711" name="Ink 1710">
                  <a:extLst>
                    <a:ext uri="{FF2B5EF4-FFF2-40B4-BE49-F238E27FC236}">
                      <a16:creationId xmlns:a16="http://schemas.microsoft.com/office/drawing/2014/main" id="{05D5AB0D-57BC-0BED-9A51-CD456AC80DCF}"/>
                    </a:ext>
                  </a:extLst>
                </p14:cNvPr>
                <p14:cNvContentPartPr/>
                <p14:nvPr/>
              </p14:nvContentPartPr>
              <p14:xfrm>
                <a:off x="4978629" y="5535396"/>
                <a:ext cx="288000" cy="144360"/>
              </p14:xfrm>
            </p:contentPart>
          </mc:Choice>
          <mc:Fallback xmlns="">
            <p:pic>
              <p:nvPicPr>
                <p:cNvPr id="1711" name="Ink 1710">
                  <a:extLst>
                    <a:ext uri="{FF2B5EF4-FFF2-40B4-BE49-F238E27FC236}">
                      <a16:creationId xmlns:a16="http://schemas.microsoft.com/office/drawing/2014/main" id="{05D5AB0D-57BC-0BED-9A51-CD456AC80DCF}"/>
                    </a:ext>
                  </a:extLst>
                </p:cNvPr>
                <p:cNvPicPr/>
                <p:nvPr/>
              </p:nvPicPr>
              <p:blipFill>
                <a:blip r:embed="rId3272"/>
                <a:stretch>
                  <a:fillRect/>
                </a:stretch>
              </p:blipFill>
              <p:spPr>
                <a:xfrm>
                  <a:off x="4915629" y="5157756"/>
                  <a:ext cx="41364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3">
              <p14:nvContentPartPr>
                <p14:cNvPr id="1712" name="Ink 1711">
                  <a:extLst>
                    <a:ext uri="{FF2B5EF4-FFF2-40B4-BE49-F238E27FC236}">
                      <a16:creationId xmlns:a16="http://schemas.microsoft.com/office/drawing/2014/main" id="{FF89BB9C-1F30-DEA1-C711-BA9B87CBED2F}"/>
                    </a:ext>
                  </a:extLst>
                </p14:cNvPr>
                <p14:cNvContentPartPr/>
                <p14:nvPr/>
              </p14:nvContentPartPr>
              <p14:xfrm>
                <a:off x="4719069" y="5562756"/>
                <a:ext cx="457920" cy="132120"/>
              </p14:xfrm>
            </p:contentPart>
          </mc:Choice>
          <mc:Fallback xmlns="">
            <p:pic>
              <p:nvPicPr>
                <p:cNvPr id="1712" name="Ink 1711">
                  <a:extLst>
                    <a:ext uri="{FF2B5EF4-FFF2-40B4-BE49-F238E27FC236}">
                      <a16:creationId xmlns:a16="http://schemas.microsoft.com/office/drawing/2014/main" id="{FF89BB9C-1F30-DEA1-C711-BA9B87CBED2F}"/>
                    </a:ext>
                  </a:extLst>
                </p:cNvPr>
                <p:cNvPicPr/>
                <p:nvPr/>
              </p:nvPicPr>
              <p:blipFill>
                <a:blip r:embed="rId3274"/>
                <a:stretch>
                  <a:fillRect/>
                </a:stretch>
              </p:blipFill>
              <p:spPr>
                <a:xfrm>
                  <a:off x="4656069" y="5184756"/>
                  <a:ext cx="58356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5">
              <p14:nvContentPartPr>
                <p14:cNvPr id="1713" name="Ink 1712">
                  <a:extLst>
                    <a:ext uri="{FF2B5EF4-FFF2-40B4-BE49-F238E27FC236}">
                      <a16:creationId xmlns:a16="http://schemas.microsoft.com/office/drawing/2014/main" id="{A60A95E8-C5B2-E564-743F-BAC3958D7AA6}"/>
                    </a:ext>
                  </a:extLst>
                </p14:cNvPr>
                <p14:cNvContentPartPr/>
                <p14:nvPr/>
              </p14:nvContentPartPr>
              <p14:xfrm>
                <a:off x="4853349" y="5608116"/>
                <a:ext cx="130320" cy="77760"/>
              </p14:xfrm>
            </p:contentPart>
          </mc:Choice>
          <mc:Fallback xmlns="">
            <p:pic>
              <p:nvPicPr>
                <p:cNvPr id="1713" name="Ink 1712">
                  <a:extLst>
                    <a:ext uri="{FF2B5EF4-FFF2-40B4-BE49-F238E27FC236}">
                      <a16:creationId xmlns:a16="http://schemas.microsoft.com/office/drawing/2014/main" id="{A60A95E8-C5B2-E564-743F-BAC3958D7AA6}"/>
                    </a:ext>
                  </a:extLst>
                </p:cNvPr>
                <p:cNvPicPr/>
                <p:nvPr/>
              </p:nvPicPr>
              <p:blipFill>
                <a:blip r:embed="rId3276"/>
                <a:stretch>
                  <a:fillRect/>
                </a:stretch>
              </p:blipFill>
              <p:spPr>
                <a:xfrm>
                  <a:off x="4790709" y="5230116"/>
                  <a:ext cx="25596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7">
              <p14:nvContentPartPr>
                <p14:cNvPr id="1714" name="Ink 1713">
                  <a:extLst>
                    <a:ext uri="{FF2B5EF4-FFF2-40B4-BE49-F238E27FC236}">
                      <a16:creationId xmlns:a16="http://schemas.microsoft.com/office/drawing/2014/main" id="{31273A18-30CD-4D7D-310C-AB9D0207EF2B}"/>
                    </a:ext>
                  </a:extLst>
                </p14:cNvPr>
                <p14:cNvContentPartPr/>
                <p14:nvPr/>
              </p14:nvContentPartPr>
              <p14:xfrm>
                <a:off x="4932909" y="5514516"/>
                <a:ext cx="177120" cy="120960"/>
              </p14:xfrm>
            </p:contentPart>
          </mc:Choice>
          <mc:Fallback xmlns="">
            <p:pic>
              <p:nvPicPr>
                <p:cNvPr id="1714" name="Ink 1713">
                  <a:extLst>
                    <a:ext uri="{FF2B5EF4-FFF2-40B4-BE49-F238E27FC236}">
                      <a16:creationId xmlns:a16="http://schemas.microsoft.com/office/drawing/2014/main" id="{31273A18-30CD-4D7D-310C-AB9D0207EF2B}"/>
                    </a:ext>
                  </a:extLst>
                </p:cNvPr>
                <p:cNvPicPr/>
                <p:nvPr/>
              </p:nvPicPr>
              <p:blipFill>
                <a:blip r:embed="rId3278"/>
                <a:stretch>
                  <a:fillRect/>
                </a:stretch>
              </p:blipFill>
              <p:spPr>
                <a:xfrm>
                  <a:off x="4869909" y="5136516"/>
                  <a:ext cx="302760" cy="87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9">
              <p14:nvContentPartPr>
                <p14:cNvPr id="1715" name="Ink 1714">
                  <a:extLst>
                    <a:ext uri="{FF2B5EF4-FFF2-40B4-BE49-F238E27FC236}">
                      <a16:creationId xmlns:a16="http://schemas.microsoft.com/office/drawing/2014/main" id="{638F0279-8E30-CA73-5BC9-4C38D245D0D6}"/>
                    </a:ext>
                  </a:extLst>
                </p14:cNvPr>
                <p14:cNvContentPartPr/>
                <p14:nvPr/>
              </p14:nvContentPartPr>
              <p14:xfrm>
                <a:off x="5050989" y="5457636"/>
                <a:ext cx="118080" cy="70200"/>
              </p14:xfrm>
            </p:contentPart>
          </mc:Choice>
          <mc:Fallback xmlns="">
            <p:pic>
              <p:nvPicPr>
                <p:cNvPr id="1715" name="Ink 1714">
                  <a:extLst>
                    <a:ext uri="{FF2B5EF4-FFF2-40B4-BE49-F238E27FC236}">
                      <a16:creationId xmlns:a16="http://schemas.microsoft.com/office/drawing/2014/main" id="{638F0279-8E30-CA73-5BC9-4C38D245D0D6}"/>
                    </a:ext>
                  </a:extLst>
                </p:cNvPr>
                <p:cNvPicPr/>
                <p:nvPr/>
              </p:nvPicPr>
              <p:blipFill>
                <a:blip r:embed="rId3280"/>
                <a:stretch>
                  <a:fillRect/>
                </a:stretch>
              </p:blipFill>
              <p:spPr>
                <a:xfrm>
                  <a:off x="4988349" y="5079636"/>
                  <a:ext cx="243720" cy="82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1">
              <p14:nvContentPartPr>
                <p14:cNvPr id="1716" name="Ink 1715">
                  <a:extLst>
                    <a:ext uri="{FF2B5EF4-FFF2-40B4-BE49-F238E27FC236}">
                      <a16:creationId xmlns:a16="http://schemas.microsoft.com/office/drawing/2014/main" id="{612943AC-6676-CF63-1CB2-F11E29E1973D}"/>
                    </a:ext>
                  </a:extLst>
                </p14:cNvPr>
                <p14:cNvContentPartPr/>
                <p14:nvPr/>
              </p14:nvContentPartPr>
              <p14:xfrm>
                <a:off x="5066109" y="5430276"/>
                <a:ext cx="184680" cy="146160"/>
              </p14:xfrm>
            </p:contentPart>
          </mc:Choice>
          <mc:Fallback xmlns="">
            <p:pic>
              <p:nvPicPr>
                <p:cNvPr id="1716" name="Ink 1715">
                  <a:extLst>
                    <a:ext uri="{FF2B5EF4-FFF2-40B4-BE49-F238E27FC236}">
                      <a16:creationId xmlns:a16="http://schemas.microsoft.com/office/drawing/2014/main" id="{612943AC-6676-CF63-1CB2-F11E29E1973D}"/>
                    </a:ext>
                  </a:extLst>
                </p:cNvPr>
                <p:cNvPicPr/>
                <p:nvPr/>
              </p:nvPicPr>
              <p:blipFill>
                <a:blip r:embed="rId3282"/>
                <a:stretch>
                  <a:fillRect/>
                </a:stretch>
              </p:blipFill>
              <p:spPr>
                <a:xfrm>
                  <a:off x="5003469" y="5052276"/>
                  <a:ext cx="310320" cy="90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3">
              <p14:nvContentPartPr>
                <p14:cNvPr id="1717" name="Ink 1716">
                  <a:extLst>
                    <a:ext uri="{FF2B5EF4-FFF2-40B4-BE49-F238E27FC236}">
                      <a16:creationId xmlns:a16="http://schemas.microsoft.com/office/drawing/2014/main" id="{34D3E5FC-FFCB-9D50-655B-D2E3048A7C6F}"/>
                    </a:ext>
                  </a:extLst>
                </p14:cNvPr>
                <p14:cNvContentPartPr/>
                <p14:nvPr/>
              </p14:nvContentPartPr>
              <p14:xfrm>
                <a:off x="5208309" y="5536836"/>
                <a:ext cx="194400" cy="177480"/>
              </p14:xfrm>
            </p:contentPart>
          </mc:Choice>
          <mc:Fallback xmlns="">
            <p:pic>
              <p:nvPicPr>
                <p:cNvPr id="1717" name="Ink 1716">
                  <a:extLst>
                    <a:ext uri="{FF2B5EF4-FFF2-40B4-BE49-F238E27FC236}">
                      <a16:creationId xmlns:a16="http://schemas.microsoft.com/office/drawing/2014/main" id="{34D3E5FC-FFCB-9D50-655B-D2E3048A7C6F}"/>
                    </a:ext>
                  </a:extLst>
                </p:cNvPr>
                <p:cNvPicPr/>
                <p:nvPr/>
              </p:nvPicPr>
              <p:blipFill>
                <a:blip r:embed="rId3284"/>
                <a:stretch>
                  <a:fillRect/>
                </a:stretch>
              </p:blipFill>
              <p:spPr>
                <a:xfrm>
                  <a:off x="5145309" y="5159196"/>
                  <a:ext cx="320040" cy="9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5">
              <p14:nvContentPartPr>
                <p14:cNvPr id="1718" name="Ink 1717">
                  <a:extLst>
                    <a:ext uri="{FF2B5EF4-FFF2-40B4-BE49-F238E27FC236}">
                      <a16:creationId xmlns:a16="http://schemas.microsoft.com/office/drawing/2014/main" id="{645E8E6D-62FC-0146-671E-C90A9C875BBA}"/>
                    </a:ext>
                  </a:extLst>
                </p14:cNvPr>
                <p14:cNvContentPartPr/>
                <p14:nvPr/>
              </p14:nvContentPartPr>
              <p14:xfrm>
                <a:off x="5239269" y="5595516"/>
                <a:ext cx="61200" cy="136800"/>
              </p14:xfrm>
            </p:contentPart>
          </mc:Choice>
          <mc:Fallback xmlns="">
            <p:pic>
              <p:nvPicPr>
                <p:cNvPr id="1718" name="Ink 1717">
                  <a:extLst>
                    <a:ext uri="{FF2B5EF4-FFF2-40B4-BE49-F238E27FC236}">
                      <a16:creationId xmlns:a16="http://schemas.microsoft.com/office/drawing/2014/main" id="{645E8E6D-62FC-0146-671E-C90A9C875BBA}"/>
                    </a:ext>
                  </a:extLst>
                </p:cNvPr>
                <p:cNvPicPr/>
                <p:nvPr/>
              </p:nvPicPr>
              <p:blipFill>
                <a:blip r:embed="rId3286"/>
                <a:stretch>
                  <a:fillRect/>
                </a:stretch>
              </p:blipFill>
              <p:spPr>
                <a:xfrm>
                  <a:off x="5176629" y="5217876"/>
                  <a:ext cx="186840" cy="89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7">
              <p14:nvContentPartPr>
                <p14:cNvPr id="1719" name="Ink 1718">
                  <a:extLst>
                    <a:ext uri="{FF2B5EF4-FFF2-40B4-BE49-F238E27FC236}">
                      <a16:creationId xmlns:a16="http://schemas.microsoft.com/office/drawing/2014/main" id="{9D104CEF-3FC8-7D6E-A8BA-E75FB35CF9DA}"/>
                    </a:ext>
                  </a:extLst>
                </p14:cNvPr>
                <p14:cNvContentPartPr/>
                <p14:nvPr/>
              </p14:nvContentPartPr>
              <p14:xfrm>
                <a:off x="5074029" y="5599836"/>
                <a:ext cx="237600" cy="104760"/>
              </p14:xfrm>
            </p:contentPart>
          </mc:Choice>
          <mc:Fallback xmlns="">
            <p:pic>
              <p:nvPicPr>
                <p:cNvPr id="1719" name="Ink 1718">
                  <a:extLst>
                    <a:ext uri="{FF2B5EF4-FFF2-40B4-BE49-F238E27FC236}">
                      <a16:creationId xmlns:a16="http://schemas.microsoft.com/office/drawing/2014/main" id="{9D104CEF-3FC8-7D6E-A8BA-E75FB35CF9DA}"/>
                    </a:ext>
                  </a:extLst>
                </p:cNvPr>
                <p:cNvPicPr/>
                <p:nvPr/>
              </p:nvPicPr>
              <p:blipFill>
                <a:blip r:embed="rId3288"/>
                <a:stretch>
                  <a:fillRect/>
                </a:stretch>
              </p:blipFill>
              <p:spPr>
                <a:xfrm>
                  <a:off x="5011389" y="5221836"/>
                  <a:ext cx="36324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9">
              <p14:nvContentPartPr>
                <p14:cNvPr id="1720" name="Ink 1719">
                  <a:extLst>
                    <a:ext uri="{FF2B5EF4-FFF2-40B4-BE49-F238E27FC236}">
                      <a16:creationId xmlns:a16="http://schemas.microsoft.com/office/drawing/2014/main" id="{E1717B9E-001E-DFFC-788A-E0AFB790F3D5}"/>
                    </a:ext>
                  </a:extLst>
                </p14:cNvPr>
                <p14:cNvContentPartPr/>
                <p14:nvPr/>
              </p14:nvContentPartPr>
              <p14:xfrm>
                <a:off x="5065029" y="5637276"/>
                <a:ext cx="151560" cy="118080"/>
              </p14:xfrm>
            </p:contentPart>
          </mc:Choice>
          <mc:Fallback xmlns="">
            <p:pic>
              <p:nvPicPr>
                <p:cNvPr id="1720" name="Ink 1719">
                  <a:extLst>
                    <a:ext uri="{FF2B5EF4-FFF2-40B4-BE49-F238E27FC236}">
                      <a16:creationId xmlns:a16="http://schemas.microsoft.com/office/drawing/2014/main" id="{E1717B9E-001E-DFFC-788A-E0AFB790F3D5}"/>
                    </a:ext>
                  </a:extLst>
                </p:cNvPr>
                <p:cNvPicPr/>
                <p:nvPr/>
              </p:nvPicPr>
              <p:blipFill>
                <a:blip r:embed="rId3290"/>
                <a:stretch>
                  <a:fillRect/>
                </a:stretch>
              </p:blipFill>
              <p:spPr>
                <a:xfrm>
                  <a:off x="5002389" y="5259276"/>
                  <a:ext cx="27720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1">
              <p14:nvContentPartPr>
                <p14:cNvPr id="1721" name="Ink 1720">
                  <a:extLst>
                    <a:ext uri="{FF2B5EF4-FFF2-40B4-BE49-F238E27FC236}">
                      <a16:creationId xmlns:a16="http://schemas.microsoft.com/office/drawing/2014/main" id="{689ADA10-3DE4-7BC6-0CE3-F3CEF7C3CC49}"/>
                    </a:ext>
                  </a:extLst>
                </p14:cNvPr>
                <p14:cNvContentPartPr/>
                <p14:nvPr/>
              </p14:nvContentPartPr>
              <p14:xfrm>
                <a:off x="5293269" y="5643036"/>
                <a:ext cx="53280" cy="88560"/>
              </p14:xfrm>
            </p:contentPart>
          </mc:Choice>
          <mc:Fallback xmlns="">
            <p:pic>
              <p:nvPicPr>
                <p:cNvPr id="1721" name="Ink 1720">
                  <a:extLst>
                    <a:ext uri="{FF2B5EF4-FFF2-40B4-BE49-F238E27FC236}">
                      <a16:creationId xmlns:a16="http://schemas.microsoft.com/office/drawing/2014/main" id="{689ADA10-3DE4-7BC6-0CE3-F3CEF7C3CC49}"/>
                    </a:ext>
                  </a:extLst>
                </p:cNvPr>
                <p:cNvPicPr/>
                <p:nvPr/>
              </p:nvPicPr>
              <p:blipFill>
                <a:blip r:embed="rId3292"/>
                <a:stretch>
                  <a:fillRect/>
                </a:stretch>
              </p:blipFill>
              <p:spPr>
                <a:xfrm>
                  <a:off x="5230629" y="5265396"/>
                  <a:ext cx="178920" cy="84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3">
              <p14:nvContentPartPr>
                <p14:cNvPr id="1722" name="Ink 1721">
                  <a:extLst>
                    <a:ext uri="{FF2B5EF4-FFF2-40B4-BE49-F238E27FC236}">
                      <a16:creationId xmlns:a16="http://schemas.microsoft.com/office/drawing/2014/main" id="{9A81D7E8-B611-59F9-1414-1BE7A86081A6}"/>
                    </a:ext>
                  </a:extLst>
                </p14:cNvPr>
                <p14:cNvContentPartPr/>
                <p14:nvPr/>
              </p14:nvContentPartPr>
              <p14:xfrm>
                <a:off x="5429349" y="5643756"/>
                <a:ext cx="61560" cy="104760"/>
              </p14:xfrm>
            </p:contentPart>
          </mc:Choice>
          <mc:Fallback xmlns="">
            <p:pic>
              <p:nvPicPr>
                <p:cNvPr id="1722" name="Ink 1721">
                  <a:extLst>
                    <a:ext uri="{FF2B5EF4-FFF2-40B4-BE49-F238E27FC236}">
                      <a16:creationId xmlns:a16="http://schemas.microsoft.com/office/drawing/2014/main" id="{9A81D7E8-B611-59F9-1414-1BE7A86081A6}"/>
                    </a:ext>
                  </a:extLst>
                </p:cNvPr>
                <p:cNvPicPr/>
                <p:nvPr/>
              </p:nvPicPr>
              <p:blipFill>
                <a:blip r:embed="rId3294"/>
                <a:stretch>
                  <a:fillRect/>
                </a:stretch>
              </p:blipFill>
              <p:spPr>
                <a:xfrm>
                  <a:off x="5366349" y="5265756"/>
                  <a:ext cx="18720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5">
              <p14:nvContentPartPr>
                <p14:cNvPr id="1723" name="Ink 1722">
                  <a:extLst>
                    <a:ext uri="{FF2B5EF4-FFF2-40B4-BE49-F238E27FC236}">
                      <a16:creationId xmlns:a16="http://schemas.microsoft.com/office/drawing/2014/main" id="{020716F8-8ABA-0FE4-A637-A160D71231F7}"/>
                    </a:ext>
                  </a:extLst>
                </p14:cNvPr>
                <p14:cNvContentPartPr/>
                <p14:nvPr/>
              </p14:nvContentPartPr>
              <p14:xfrm>
                <a:off x="5359509" y="5649516"/>
                <a:ext cx="145080" cy="104040"/>
              </p14:xfrm>
            </p:contentPart>
          </mc:Choice>
          <mc:Fallback xmlns="">
            <p:pic>
              <p:nvPicPr>
                <p:cNvPr id="1723" name="Ink 1722">
                  <a:extLst>
                    <a:ext uri="{FF2B5EF4-FFF2-40B4-BE49-F238E27FC236}">
                      <a16:creationId xmlns:a16="http://schemas.microsoft.com/office/drawing/2014/main" id="{020716F8-8ABA-0FE4-A637-A160D71231F7}"/>
                    </a:ext>
                  </a:extLst>
                </p:cNvPr>
                <p:cNvPicPr/>
                <p:nvPr/>
              </p:nvPicPr>
              <p:blipFill>
                <a:blip r:embed="rId3296"/>
                <a:stretch>
                  <a:fillRect/>
                </a:stretch>
              </p:blipFill>
              <p:spPr>
                <a:xfrm>
                  <a:off x="5296509" y="5271876"/>
                  <a:ext cx="27072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7">
              <p14:nvContentPartPr>
                <p14:cNvPr id="1724" name="Ink 1723">
                  <a:extLst>
                    <a:ext uri="{FF2B5EF4-FFF2-40B4-BE49-F238E27FC236}">
                      <a16:creationId xmlns:a16="http://schemas.microsoft.com/office/drawing/2014/main" id="{23E0E378-7109-6C8D-5B4C-6CB208F7EB95}"/>
                    </a:ext>
                  </a:extLst>
                </p14:cNvPr>
                <p14:cNvContentPartPr/>
                <p14:nvPr/>
              </p14:nvContentPartPr>
              <p14:xfrm>
                <a:off x="5284989" y="5596236"/>
                <a:ext cx="165600" cy="88920"/>
              </p14:xfrm>
            </p:contentPart>
          </mc:Choice>
          <mc:Fallback xmlns="">
            <p:pic>
              <p:nvPicPr>
                <p:cNvPr id="1724" name="Ink 1723">
                  <a:extLst>
                    <a:ext uri="{FF2B5EF4-FFF2-40B4-BE49-F238E27FC236}">
                      <a16:creationId xmlns:a16="http://schemas.microsoft.com/office/drawing/2014/main" id="{23E0E378-7109-6C8D-5B4C-6CB208F7EB95}"/>
                    </a:ext>
                  </a:extLst>
                </p:cNvPr>
                <p:cNvPicPr/>
                <p:nvPr/>
              </p:nvPicPr>
              <p:blipFill>
                <a:blip r:embed="rId3298"/>
                <a:stretch>
                  <a:fillRect/>
                </a:stretch>
              </p:blipFill>
              <p:spPr>
                <a:xfrm>
                  <a:off x="5221989" y="5218596"/>
                  <a:ext cx="29124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9">
              <p14:nvContentPartPr>
                <p14:cNvPr id="1725" name="Ink 1724">
                  <a:extLst>
                    <a:ext uri="{FF2B5EF4-FFF2-40B4-BE49-F238E27FC236}">
                      <a16:creationId xmlns:a16="http://schemas.microsoft.com/office/drawing/2014/main" id="{91A97046-69B4-DE26-9178-0AD4D8E21A26}"/>
                    </a:ext>
                  </a:extLst>
                </p14:cNvPr>
                <p14:cNvContentPartPr/>
                <p14:nvPr/>
              </p14:nvContentPartPr>
              <p14:xfrm>
                <a:off x="5127309" y="5468796"/>
                <a:ext cx="253080" cy="193320"/>
              </p14:xfrm>
            </p:contentPart>
          </mc:Choice>
          <mc:Fallback xmlns="">
            <p:pic>
              <p:nvPicPr>
                <p:cNvPr id="1725" name="Ink 1724">
                  <a:extLst>
                    <a:ext uri="{FF2B5EF4-FFF2-40B4-BE49-F238E27FC236}">
                      <a16:creationId xmlns:a16="http://schemas.microsoft.com/office/drawing/2014/main" id="{91A97046-69B4-DE26-9178-0AD4D8E21A26}"/>
                    </a:ext>
                  </a:extLst>
                </p:cNvPr>
                <p:cNvPicPr/>
                <p:nvPr/>
              </p:nvPicPr>
              <p:blipFill>
                <a:blip r:embed="rId3300"/>
                <a:stretch>
                  <a:fillRect/>
                </a:stretch>
              </p:blipFill>
              <p:spPr>
                <a:xfrm>
                  <a:off x="5064309" y="5090796"/>
                  <a:ext cx="378720" cy="9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1">
              <p14:nvContentPartPr>
                <p14:cNvPr id="1726" name="Ink 1725">
                  <a:extLst>
                    <a:ext uri="{FF2B5EF4-FFF2-40B4-BE49-F238E27FC236}">
                      <a16:creationId xmlns:a16="http://schemas.microsoft.com/office/drawing/2014/main" id="{04D36358-0CEE-2EE4-937C-3D0CB9DC0AAA}"/>
                    </a:ext>
                  </a:extLst>
                </p14:cNvPr>
                <p14:cNvContentPartPr/>
                <p14:nvPr/>
              </p14:nvContentPartPr>
              <p14:xfrm>
                <a:off x="5195349" y="5494716"/>
                <a:ext cx="135720" cy="76320"/>
              </p14:xfrm>
            </p:contentPart>
          </mc:Choice>
          <mc:Fallback xmlns="">
            <p:pic>
              <p:nvPicPr>
                <p:cNvPr id="1726" name="Ink 1725">
                  <a:extLst>
                    <a:ext uri="{FF2B5EF4-FFF2-40B4-BE49-F238E27FC236}">
                      <a16:creationId xmlns:a16="http://schemas.microsoft.com/office/drawing/2014/main" id="{04D36358-0CEE-2EE4-937C-3D0CB9DC0AAA}"/>
                    </a:ext>
                  </a:extLst>
                </p:cNvPr>
                <p:cNvPicPr/>
                <p:nvPr/>
              </p:nvPicPr>
              <p:blipFill>
                <a:blip r:embed="rId3302"/>
                <a:stretch>
                  <a:fillRect/>
                </a:stretch>
              </p:blipFill>
              <p:spPr>
                <a:xfrm>
                  <a:off x="5132349" y="5116716"/>
                  <a:ext cx="261360" cy="8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3">
              <p14:nvContentPartPr>
                <p14:cNvPr id="1727" name="Ink 1726">
                  <a:extLst>
                    <a:ext uri="{FF2B5EF4-FFF2-40B4-BE49-F238E27FC236}">
                      <a16:creationId xmlns:a16="http://schemas.microsoft.com/office/drawing/2014/main" id="{5C384188-1DC3-9D79-5425-A4EDA32BF92F}"/>
                    </a:ext>
                  </a:extLst>
                </p14:cNvPr>
                <p14:cNvContentPartPr/>
                <p14:nvPr/>
              </p14:nvContentPartPr>
              <p14:xfrm>
                <a:off x="4904109" y="5522076"/>
                <a:ext cx="270360" cy="113400"/>
              </p14:xfrm>
            </p:contentPart>
          </mc:Choice>
          <mc:Fallback xmlns="">
            <p:pic>
              <p:nvPicPr>
                <p:cNvPr id="1727" name="Ink 1726">
                  <a:extLst>
                    <a:ext uri="{FF2B5EF4-FFF2-40B4-BE49-F238E27FC236}">
                      <a16:creationId xmlns:a16="http://schemas.microsoft.com/office/drawing/2014/main" id="{5C384188-1DC3-9D79-5425-A4EDA32BF92F}"/>
                    </a:ext>
                  </a:extLst>
                </p:cNvPr>
                <p:cNvPicPr/>
                <p:nvPr/>
              </p:nvPicPr>
              <p:blipFill>
                <a:blip r:embed="rId3304"/>
                <a:stretch>
                  <a:fillRect/>
                </a:stretch>
              </p:blipFill>
              <p:spPr>
                <a:xfrm>
                  <a:off x="4841469" y="5144436"/>
                  <a:ext cx="396000" cy="8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5">
              <p14:nvContentPartPr>
                <p14:cNvPr id="1728" name="Ink 1727">
                  <a:extLst>
                    <a:ext uri="{FF2B5EF4-FFF2-40B4-BE49-F238E27FC236}">
                      <a16:creationId xmlns:a16="http://schemas.microsoft.com/office/drawing/2014/main" id="{4D6FED2A-9AB6-C6E4-0A29-F620CFB650FA}"/>
                    </a:ext>
                  </a:extLst>
                </p14:cNvPr>
                <p14:cNvContentPartPr/>
                <p14:nvPr/>
              </p14:nvContentPartPr>
              <p14:xfrm>
                <a:off x="4907349" y="5524236"/>
                <a:ext cx="236880" cy="162000"/>
              </p14:xfrm>
            </p:contentPart>
          </mc:Choice>
          <mc:Fallback xmlns="">
            <p:pic>
              <p:nvPicPr>
                <p:cNvPr id="1728" name="Ink 1727">
                  <a:extLst>
                    <a:ext uri="{FF2B5EF4-FFF2-40B4-BE49-F238E27FC236}">
                      <a16:creationId xmlns:a16="http://schemas.microsoft.com/office/drawing/2014/main" id="{4D6FED2A-9AB6-C6E4-0A29-F620CFB650FA}"/>
                    </a:ext>
                  </a:extLst>
                </p:cNvPr>
                <p:cNvPicPr/>
                <p:nvPr/>
              </p:nvPicPr>
              <p:blipFill>
                <a:blip r:embed="rId3306"/>
                <a:stretch>
                  <a:fillRect/>
                </a:stretch>
              </p:blipFill>
              <p:spPr>
                <a:xfrm>
                  <a:off x="4844349" y="5146236"/>
                  <a:ext cx="362520" cy="9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7">
              <p14:nvContentPartPr>
                <p14:cNvPr id="1729" name="Ink 1728">
                  <a:extLst>
                    <a:ext uri="{FF2B5EF4-FFF2-40B4-BE49-F238E27FC236}">
                      <a16:creationId xmlns:a16="http://schemas.microsoft.com/office/drawing/2014/main" id="{9FA5F692-61BD-9A02-BDC4-F1A542FD2C87}"/>
                    </a:ext>
                  </a:extLst>
                </p14:cNvPr>
                <p14:cNvContentPartPr/>
                <p14:nvPr/>
              </p14:nvContentPartPr>
              <p14:xfrm>
                <a:off x="4837149" y="5507676"/>
                <a:ext cx="319320" cy="231120"/>
              </p14:xfrm>
            </p:contentPart>
          </mc:Choice>
          <mc:Fallback xmlns="">
            <p:pic>
              <p:nvPicPr>
                <p:cNvPr id="1729" name="Ink 1728">
                  <a:extLst>
                    <a:ext uri="{FF2B5EF4-FFF2-40B4-BE49-F238E27FC236}">
                      <a16:creationId xmlns:a16="http://schemas.microsoft.com/office/drawing/2014/main" id="{9FA5F692-61BD-9A02-BDC4-F1A542FD2C87}"/>
                    </a:ext>
                  </a:extLst>
                </p:cNvPr>
                <p:cNvPicPr/>
                <p:nvPr/>
              </p:nvPicPr>
              <p:blipFill>
                <a:blip r:embed="rId3308"/>
                <a:stretch>
                  <a:fillRect/>
                </a:stretch>
              </p:blipFill>
              <p:spPr>
                <a:xfrm>
                  <a:off x="4774509" y="5129676"/>
                  <a:ext cx="444960" cy="9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9">
              <p14:nvContentPartPr>
                <p14:cNvPr id="1730" name="Ink 1729">
                  <a:extLst>
                    <a:ext uri="{FF2B5EF4-FFF2-40B4-BE49-F238E27FC236}">
                      <a16:creationId xmlns:a16="http://schemas.microsoft.com/office/drawing/2014/main" id="{0F85F6C4-9963-A67E-E330-DA846E38F02C}"/>
                    </a:ext>
                  </a:extLst>
                </p14:cNvPr>
                <p14:cNvContentPartPr/>
                <p14:nvPr/>
              </p14:nvContentPartPr>
              <p14:xfrm>
                <a:off x="4819509" y="5509476"/>
                <a:ext cx="307800" cy="229680"/>
              </p14:xfrm>
            </p:contentPart>
          </mc:Choice>
          <mc:Fallback xmlns="">
            <p:pic>
              <p:nvPicPr>
                <p:cNvPr id="1730" name="Ink 1729">
                  <a:extLst>
                    <a:ext uri="{FF2B5EF4-FFF2-40B4-BE49-F238E27FC236}">
                      <a16:creationId xmlns:a16="http://schemas.microsoft.com/office/drawing/2014/main" id="{0F85F6C4-9963-A67E-E330-DA846E38F02C}"/>
                    </a:ext>
                  </a:extLst>
                </p:cNvPr>
                <p:cNvPicPr/>
                <p:nvPr/>
              </p:nvPicPr>
              <p:blipFill>
                <a:blip r:embed="rId3310"/>
                <a:stretch>
                  <a:fillRect/>
                </a:stretch>
              </p:blipFill>
              <p:spPr>
                <a:xfrm>
                  <a:off x="4756509" y="5131476"/>
                  <a:ext cx="433440" cy="9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1">
              <p14:nvContentPartPr>
                <p14:cNvPr id="1731" name="Ink 1730">
                  <a:extLst>
                    <a:ext uri="{FF2B5EF4-FFF2-40B4-BE49-F238E27FC236}">
                      <a16:creationId xmlns:a16="http://schemas.microsoft.com/office/drawing/2014/main" id="{5AC39B65-C10A-E3F2-BF14-47DC245C0991}"/>
                    </a:ext>
                  </a:extLst>
                </p14:cNvPr>
                <p14:cNvContentPartPr/>
                <p14:nvPr/>
              </p14:nvContentPartPr>
              <p14:xfrm>
                <a:off x="4962069" y="5662116"/>
                <a:ext cx="75240" cy="104040"/>
              </p14:xfrm>
            </p:contentPart>
          </mc:Choice>
          <mc:Fallback xmlns="">
            <p:pic>
              <p:nvPicPr>
                <p:cNvPr id="1731" name="Ink 1730">
                  <a:extLst>
                    <a:ext uri="{FF2B5EF4-FFF2-40B4-BE49-F238E27FC236}">
                      <a16:creationId xmlns:a16="http://schemas.microsoft.com/office/drawing/2014/main" id="{5AC39B65-C10A-E3F2-BF14-47DC245C0991}"/>
                    </a:ext>
                  </a:extLst>
                </p:cNvPr>
                <p:cNvPicPr/>
                <p:nvPr/>
              </p:nvPicPr>
              <p:blipFill>
                <a:blip r:embed="rId3312"/>
                <a:stretch>
                  <a:fillRect/>
                </a:stretch>
              </p:blipFill>
              <p:spPr>
                <a:xfrm>
                  <a:off x="4899069" y="5284116"/>
                  <a:ext cx="20088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3">
              <p14:nvContentPartPr>
                <p14:cNvPr id="1732" name="Ink 1731">
                  <a:extLst>
                    <a:ext uri="{FF2B5EF4-FFF2-40B4-BE49-F238E27FC236}">
                      <a16:creationId xmlns:a16="http://schemas.microsoft.com/office/drawing/2014/main" id="{82B01BD1-3D88-24F4-706D-7058C8FA88C6}"/>
                    </a:ext>
                  </a:extLst>
                </p14:cNvPr>
                <p14:cNvContentPartPr/>
                <p14:nvPr/>
              </p14:nvContentPartPr>
              <p14:xfrm>
                <a:off x="5088069" y="5693796"/>
                <a:ext cx="117000" cy="81360"/>
              </p14:xfrm>
            </p:contentPart>
          </mc:Choice>
          <mc:Fallback xmlns="">
            <p:pic>
              <p:nvPicPr>
                <p:cNvPr id="1732" name="Ink 1731">
                  <a:extLst>
                    <a:ext uri="{FF2B5EF4-FFF2-40B4-BE49-F238E27FC236}">
                      <a16:creationId xmlns:a16="http://schemas.microsoft.com/office/drawing/2014/main" id="{82B01BD1-3D88-24F4-706D-7058C8FA88C6}"/>
                    </a:ext>
                  </a:extLst>
                </p:cNvPr>
                <p:cNvPicPr/>
                <p:nvPr/>
              </p:nvPicPr>
              <p:blipFill>
                <a:blip r:embed="rId3314"/>
                <a:stretch>
                  <a:fillRect/>
                </a:stretch>
              </p:blipFill>
              <p:spPr>
                <a:xfrm>
                  <a:off x="5025069" y="5315796"/>
                  <a:ext cx="24264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5">
              <p14:nvContentPartPr>
                <p14:cNvPr id="1733" name="Ink 1732">
                  <a:extLst>
                    <a:ext uri="{FF2B5EF4-FFF2-40B4-BE49-F238E27FC236}">
                      <a16:creationId xmlns:a16="http://schemas.microsoft.com/office/drawing/2014/main" id="{DB831026-E4C3-0529-2C63-608861A7BD1D}"/>
                    </a:ext>
                  </a:extLst>
                </p14:cNvPr>
                <p14:cNvContentPartPr/>
                <p14:nvPr/>
              </p14:nvContentPartPr>
              <p14:xfrm>
                <a:off x="5085909" y="5636556"/>
                <a:ext cx="103680" cy="115200"/>
              </p14:xfrm>
            </p:contentPart>
          </mc:Choice>
          <mc:Fallback xmlns="">
            <p:pic>
              <p:nvPicPr>
                <p:cNvPr id="1733" name="Ink 1732">
                  <a:extLst>
                    <a:ext uri="{FF2B5EF4-FFF2-40B4-BE49-F238E27FC236}">
                      <a16:creationId xmlns:a16="http://schemas.microsoft.com/office/drawing/2014/main" id="{DB831026-E4C3-0529-2C63-608861A7BD1D}"/>
                    </a:ext>
                  </a:extLst>
                </p:cNvPr>
                <p:cNvPicPr/>
                <p:nvPr/>
              </p:nvPicPr>
              <p:blipFill>
                <a:blip r:embed="rId3316"/>
                <a:stretch>
                  <a:fillRect/>
                </a:stretch>
              </p:blipFill>
              <p:spPr>
                <a:xfrm>
                  <a:off x="5022909" y="5258916"/>
                  <a:ext cx="22932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7">
              <p14:nvContentPartPr>
                <p14:cNvPr id="1734" name="Ink 1733">
                  <a:extLst>
                    <a:ext uri="{FF2B5EF4-FFF2-40B4-BE49-F238E27FC236}">
                      <a16:creationId xmlns:a16="http://schemas.microsoft.com/office/drawing/2014/main" id="{7EFF7B35-1FE1-AF00-0816-CDC3F0E0CCC1}"/>
                    </a:ext>
                  </a:extLst>
                </p14:cNvPr>
                <p14:cNvContentPartPr/>
                <p14:nvPr/>
              </p14:nvContentPartPr>
              <p14:xfrm>
                <a:off x="4913829" y="5608116"/>
                <a:ext cx="371520" cy="135360"/>
              </p14:xfrm>
            </p:contentPart>
          </mc:Choice>
          <mc:Fallback xmlns="">
            <p:pic>
              <p:nvPicPr>
                <p:cNvPr id="1734" name="Ink 1733">
                  <a:extLst>
                    <a:ext uri="{FF2B5EF4-FFF2-40B4-BE49-F238E27FC236}">
                      <a16:creationId xmlns:a16="http://schemas.microsoft.com/office/drawing/2014/main" id="{7EFF7B35-1FE1-AF00-0816-CDC3F0E0CCC1}"/>
                    </a:ext>
                  </a:extLst>
                </p:cNvPr>
                <p:cNvPicPr/>
                <p:nvPr/>
              </p:nvPicPr>
              <p:blipFill>
                <a:blip r:embed="rId3318"/>
                <a:stretch>
                  <a:fillRect/>
                </a:stretch>
              </p:blipFill>
              <p:spPr>
                <a:xfrm>
                  <a:off x="4851189" y="5230116"/>
                  <a:ext cx="497160" cy="89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9">
              <p14:nvContentPartPr>
                <p14:cNvPr id="1735" name="Ink 1734">
                  <a:extLst>
                    <a:ext uri="{FF2B5EF4-FFF2-40B4-BE49-F238E27FC236}">
                      <a16:creationId xmlns:a16="http://schemas.microsoft.com/office/drawing/2014/main" id="{DB487B6A-55E6-692E-A0A9-9446E349AE5F}"/>
                    </a:ext>
                  </a:extLst>
                </p14:cNvPr>
                <p14:cNvContentPartPr/>
                <p14:nvPr/>
              </p14:nvContentPartPr>
              <p14:xfrm>
                <a:off x="4918149" y="5738076"/>
                <a:ext cx="60480" cy="81360"/>
              </p14:xfrm>
            </p:contentPart>
          </mc:Choice>
          <mc:Fallback xmlns="">
            <p:pic>
              <p:nvPicPr>
                <p:cNvPr id="1735" name="Ink 1734">
                  <a:extLst>
                    <a:ext uri="{FF2B5EF4-FFF2-40B4-BE49-F238E27FC236}">
                      <a16:creationId xmlns:a16="http://schemas.microsoft.com/office/drawing/2014/main" id="{DB487B6A-55E6-692E-A0A9-9446E349AE5F}"/>
                    </a:ext>
                  </a:extLst>
                </p:cNvPr>
                <p:cNvPicPr/>
                <p:nvPr/>
              </p:nvPicPr>
              <p:blipFill>
                <a:blip r:embed="rId3320"/>
                <a:stretch>
                  <a:fillRect/>
                </a:stretch>
              </p:blipFill>
              <p:spPr>
                <a:xfrm>
                  <a:off x="4855509" y="5360436"/>
                  <a:ext cx="18612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1">
              <p14:nvContentPartPr>
                <p14:cNvPr id="1736" name="Ink 1735">
                  <a:extLst>
                    <a:ext uri="{FF2B5EF4-FFF2-40B4-BE49-F238E27FC236}">
                      <a16:creationId xmlns:a16="http://schemas.microsoft.com/office/drawing/2014/main" id="{C21E4E9F-C692-4C29-5F77-76E5912E65B2}"/>
                    </a:ext>
                  </a:extLst>
                </p14:cNvPr>
                <p14:cNvContentPartPr/>
                <p14:nvPr/>
              </p14:nvContentPartPr>
              <p14:xfrm>
                <a:off x="5178789" y="5729436"/>
                <a:ext cx="133560" cy="78120"/>
              </p14:xfrm>
            </p:contentPart>
          </mc:Choice>
          <mc:Fallback xmlns="">
            <p:pic>
              <p:nvPicPr>
                <p:cNvPr id="1736" name="Ink 1735">
                  <a:extLst>
                    <a:ext uri="{FF2B5EF4-FFF2-40B4-BE49-F238E27FC236}">
                      <a16:creationId xmlns:a16="http://schemas.microsoft.com/office/drawing/2014/main" id="{C21E4E9F-C692-4C29-5F77-76E5912E65B2}"/>
                    </a:ext>
                  </a:extLst>
                </p:cNvPr>
                <p:cNvPicPr/>
                <p:nvPr/>
              </p:nvPicPr>
              <p:blipFill>
                <a:blip r:embed="rId3322"/>
                <a:stretch>
                  <a:fillRect/>
                </a:stretch>
              </p:blipFill>
              <p:spPr>
                <a:xfrm>
                  <a:off x="5116149" y="5351796"/>
                  <a:ext cx="259200" cy="8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3">
              <p14:nvContentPartPr>
                <p14:cNvPr id="1737" name="Ink 1736">
                  <a:extLst>
                    <a:ext uri="{FF2B5EF4-FFF2-40B4-BE49-F238E27FC236}">
                      <a16:creationId xmlns:a16="http://schemas.microsoft.com/office/drawing/2014/main" id="{C765B004-29D4-5FA8-4881-78B26A254EC1}"/>
                    </a:ext>
                  </a:extLst>
                </p14:cNvPr>
                <p14:cNvContentPartPr/>
                <p14:nvPr/>
              </p14:nvContentPartPr>
              <p14:xfrm>
                <a:off x="5296149" y="5646636"/>
                <a:ext cx="102960" cy="123840"/>
              </p14:xfrm>
            </p:contentPart>
          </mc:Choice>
          <mc:Fallback xmlns="">
            <p:pic>
              <p:nvPicPr>
                <p:cNvPr id="1737" name="Ink 1736">
                  <a:extLst>
                    <a:ext uri="{FF2B5EF4-FFF2-40B4-BE49-F238E27FC236}">
                      <a16:creationId xmlns:a16="http://schemas.microsoft.com/office/drawing/2014/main" id="{C765B004-29D4-5FA8-4881-78B26A254EC1}"/>
                    </a:ext>
                  </a:extLst>
                </p:cNvPr>
                <p:cNvPicPr/>
                <p:nvPr/>
              </p:nvPicPr>
              <p:blipFill>
                <a:blip r:embed="rId3324"/>
                <a:stretch>
                  <a:fillRect/>
                </a:stretch>
              </p:blipFill>
              <p:spPr>
                <a:xfrm>
                  <a:off x="5233149" y="5268636"/>
                  <a:ext cx="228600" cy="8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5">
              <p14:nvContentPartPr>
                <p14:cNvPr id="1738" name="Ink 1737">
                  <a:extLst>
                    <a:ext uri="{FF2B5EF4-FFF2-40B4-BE49-F238E27FC236}">
                      <a16:creationId xmlns:a16="http://schemas.microsoft.com/office/drawing/2014/main" id="{6FBDE4DD-9F23-184D-B237-91FD179922AA}"/>
                    </a:ext>
                  </a:extLst>
                </p14:cNvPr>
                <p14:cNvContentPartPr/>
                <p14:nvPr/>
              </p14:nvContentPartPr>
              <p14:xfrm>
                <a:off x="5395869" y="5626476"/>
                <a:ext cx="67680" cy="112680"/>
              </p14:xfrm>
            </p:contentPart>
          </mc:Choice>
          <mc:Fallback xmlns="">
            <p:pic>
              <p:nvPicPr>
                <p:cNvPr id="1738" name="Ink 1737">
                  <a:extLst>
                    <a:ext uri="{FF2B5EF4-FFF2-40B4-BE49-F238E27FC236}">
                      <a16:creationId xmlns:a16="http://schemas.microsoft.com/office/drawing/2014/main" id="{6FBDE4DD-9F23-184D-B237-91FD179922AA}"/>
                    </a:ext>
                  </a:extLst>
                </p:cNvPr>
                <p:cNvPicPr/>
                <p:nvPr/>
              </p:nvPicPr>
              <p:blipFill>
                <a:blip r:embed="rId3326"/>
                <a:stretch>
                  <a:fillRect/>
                </a:stretch>
              </p:blipFill>
              <p:spPr>
                <a:xfrm>
                  <a:off x="5332869" y="5248836"/>
                  <a:ext cx="19332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7">
              <p14:nvContentPartPr>
                <p14:cNvPr id="1739" name="Ink 1738">
                  <a:extLst>
                    <a:ext uri="{FF2B5EF4-FFF2-40B4-BE49-F238E27FC236}">
                      <a16:creationId xmlns:a16="http://schemas.microsoft.com/office/drawing/2014/main" id="{4695D1E5-B738-2B07-0988-5D9C7FF86F8E}"/>
                    </a:ext>
                  </a:extLst>
                </p14:cNvPr>
                <p14:cNvContentPartPr/>
                <p14:nvPr/>
              </p14:nvContentPartPr>
              <p14:xfrm>
                <a:off x="5386149" y="5577876"/>
                <a:ext cx="125640" cy="105480"/>
              </p14:xfrm>
            </p:contentPart>
          </mc:Choice>
          <mc:Fallback xmlns="">
            <p:pic>
              <p:nvPicPr>
                <p:cNvPr id="1739" name="Ink 1738">
                  <a:extLst>
                    <a:ext uri="{FF2B5EF4-FFF2-40B4-BE49-F238E27FC236}">
                      <a16:creationId xmlns:a16="http://schemas.microsoft.com/office/drawing/2014/main" id="{4695D1E5-B738-2B07-0988-5D9C7FF86F8E}"/>
                    </a:ext>
                  </a:extLst>
                </p:cNvPr>
                <p:cNvPicPr/>
                <p:nvPr/>
              </p:nvPicPr>
              <p:blipFill>
                <a:blip r:embed="rId3328"/>
                <a:stretch>
                  <a:fillRect/>
                </a:stretch>
              </p:blipFill>
              <p:spPr>
                <a:xfrm>
                  <a:off x="5323149" y="5200236"/>
                  <a:ext cx="25128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9">
              <p14:nvContentPartPr>
                <p14:cNvPr id="1740" name="Ink 1739">
                  <a:extLst>
                    <a:ext uri="{FF2B5EF4-FFF2-40B4-BE49-F238E27FC236}">
                      <a16:creationId xmlns:a16="http://schemas.microsoft.com/office/drawing/2014/main" id="{C9D01263-52D5-6C7C-7B3A-6172DBC60518}"/>
                    </a:ext>
                  </a:extLst>
                </p14:cNvPr>
                <p14:cNvContentPartPr/>
                <p14:nvPr/>
              </p14:nvContentPartPr>
              <p14:xfrm>
                <a:off x="5371389" y="5542236"/>
                <a:ext cx="82800" cy="103680"/>
              </p14:xfrm>
            </p:contentPart>
          </mc:Choice>
          <mc:Fallback xmlns="">
            <p:pic>
              <p:nvPicPr>
                <p:cNvPr id="1740" name="Ink 1739">
                  <a:extLst>
                    <a:ext uri="{FF2B5EF4-FFF2-40B4-BE49-F238E27FC236}">
                      <a16:creationId xmlns:a16="http://schemas.microsoft.com/office/drawing/2014/main" id="{C9D01263-52D5-6C7C-7B3A-6172DBC60518}"/>
                    </a:ext>
                  </a:extLst>
                </p:cNvPr>
                <p:cNvPicPr/>
                <p:nvPr/>
              </p:nvPicPr>
              <p:blipFill>
                <a:blip r:embed="rId3330"/>
                <a:stretch>
                  <a:fillRect/>
                </a:stretch>
              </p:blipFill>
              <p:spPr>
                <a:xfrm>
                  <a:off x="5308749" y="5164596"/>
                  <a:ext cx="208440" cy="8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31">
              <p14:nvContentPartPr>
                <p14:cNvPr id="1741" name="Ink 1740">
                  <a:extLst>
                    <a:ext uri="{FF2B5EF4-FFF2-40B4-BE49-F238E27FC236}">
                      <a16:creationId xmlns:a16="http://schemas.microsoft.com/office/drawing/2014/main" id="{4DD23215-E4D1-0354-CF98-BFF78528E930}"/>
                    </a:ext>
                  </a:extLst>
                </p14:cNvPr>
                <p14:cNvContentPartPr/>
                <p14:nvPr/>
              </p14:nvContentPartPr>
              <p14:xfrm>
                <a:off x="5176989" y="5415516"/>
                <a:ext cx="249840" cy="195120"/>
              </p14:xfrm>
            </p:contentPart>
          </mc:Choice>
          <mc:Fallback xmlns="">
            <p:pic>
              <p:nvPicPr>
                <p:cNvPr id="1741" name="Ink 1740">
                  <a:extLst>
                    <a:ext uri="{FF2B5EF4-FFF2-40B4-BE49-F238E27FC236}">
                      <a16:creationId xmlns:a16="http://schemas.microsoft.com/office/drawing/2014/main" id="{4DD23215-E4D1-0354-CF98-BFF78528E930}"/>
                    </a:ext>
                  </a:extLst>
                </p:cNvPr>
                <p:cNvPicPr/>
                <p:nvPr/>
              </p:nvPicPr>
              <p:blipFill>
                <a:blip r:embed="rId3332"/>
                <a:stretch>
                  <a:fillRect/>
                </a:stretch>
              </p:blipFill>
              <p:spPr>
                <a:xfrm>
                  <a:off x="5114349" y="5037516"/>
                  <a:ext cx="375480" cy="9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33">
              <p14:nvContentPartPr>
                <p14:cNvPr id="1742" name="Ink 1741">
                  <a:extLst>
                    <a:ext uri="{FF2B5EF4-FFF2-40B4-BE49-F238E27FC236}">
                      <a16:creationId xmlns:a16="http://schemas.microsoft.com/office/drawing/2014/main" id="{A6F357E2-0BFE-7CE6-5A75-76A4A70F554A}"/>
                    </a:ext>
                  </a:extLst>
                </p14:cNvPr>
                <p14:cNvContentPartPr/>
                <p14:nvPr/>
              </p14:nvContentPartPr>
              <p14:xfrm>
                <a:off x="5398749" y="5461236"/>
                <a:ext cx="73440" cy="207000"/>
              </p14:xfrm>
            </p:contentPart>
          </mc:Choice>
          <mc:Fallback xmlns="">
            <p:pic>
              <p:nvPicPr>
                <p:cNvPr id="1742" name="Ink 1741">
                  <a:extLst>
                    <a:ext uri="{FF2B5EF4-FFF2-40B4-BE49-F238E27FC236}">
                      <a16:creationId xmlns:a16="http://schemas.microsoft.com/office/drawing/2014/main" id="{A6F357E2-0BFE-7CE6-5A75-76A4A70F554A}"/>
                    </a:ext>
                  </a:extLst>
                </p:cNvPr>
                <p:cNvPicPr/>
                <p:nvPr/>
              </p:nvPicPr>
              <p:blipFill>
                <a:blip r:embed="rId3334"/>
                <a:stretch>
                  <a:fillRect/>
                </a:stretch>
              </p:blipFill>
              <p:spPr>
                <a:xfrm>
                  <a:off x="5336109" y="5083236"/>
                  <a:ext cx="19908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35">
              <p14:nvContentPartPr>
                <p14:cNvPr id="1743" name="Ink 1742">
                  <a:extLst>
                    <a:ext uri="{FF2B5EF4-FFF2-40B4-BE49-F238E27FC236}">
                      <a16:creationId xmlns:a16="http://schemas.microsoft.com/office/drawing/2014/main" id="{D0DDD86E-CFDF-C35F-9BCC-C952D70B5F8C}"/>
                    </a:ext>
                  </a:extLst>
                </p14:cNvPr>
                <p14:cNvContentPartPr/>
                <p14:nvPr/>
              </p14:nvContentPartPr>
              <p14:xfrm>
                <a:off x="5476149" y="5601276"/>
                <a:ext cx="55800" cy="130680"/>
              </p14:xfrm>
            </p:contentPart>
          </mc:Choice>
          <mc:Fallback xmlns="">
            <p:pic>
              <p:nvPicPr>
                <p:cNvPr id="1743" name="Ink 1742">
                  <a:extLst>
                    <a:ext uri="{FF2B5EF4-FFF2-40B4-BE49-F238E27FC236}">
                      <a16:creationId xmlns:a16="http://schemas.microsoft.com/office/drawing/2014/main" id="{D0DDD86E-CFDF-C35F-9BCC-C952D70B5F8C}"/>
                    </a:ext>
                  </a:extLst>
                </p:cNvPr>
                <p:cNvPicPr/>
                <p:nvPr/>
              </p:nvPicPr>
              <p:blipFill>
                <a:blip r:embed="rId3336"/>
                <a:stretch>
                  <a:fillRect/>
                </a:stretch>
              </p:blipFill>
              <p:spPr>
                <a:xfrm>
                  <a:off x="5413149" y="5223276"/>
                  <a:ext cx="181440" cy="88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37">
              <p14:nvContentPartPr>
                <p14:cNvPr id="1744" name="Ink 1743">
                  <a:extLst>
                    <a:ext uri="{FF2B5EF4-FFF2-40B4-BE49-F238E27FC236}">
                      <a16:creationId xmlns:a16="http://schemas.microsoft.com/office/drawing/2014/main" id="{536D64D5-8988-CDAD-84CC-6BD71019F362}"/>
                    </a:ext>
                  </a:extLst>
                </p14:cNvPr>
                <p14:cNvContentPartPr/>
                <p14:nvPr/>
              </p14:nvContentPartPr>
              <p14:xfrm>
                <a:off x="4907349" y="5646276"/>
                <a:ext cx="610560" cy="132480"/>
              </p14:xfrm>
            </p:contentPart>
          </mc:Choice>
          <mc:Fallback xmlns="">
            <p:pic>
              <p:nvPicPr>
                <p:cNvPr id="1744" name="Ink 1743">
                  <a:extLst>
                    <a:ext uri="{FF2B5EF4-FFF2-40B4-BE49-F238E27FC236}">
                      <a16:creationId xmlns:a16="http://schemas.microsoft.com/office/drawing/2014/main" id="{536D64D5-8988-CDAD-84CC-6BD71019F362}"/>
                    </a:ext>
                  </a:extLst>
                </p:cNvPr>
                <p:cNvPicPr/>
                <p:nvPr/>
              </p:nvPicPr>
              <p:blipFill>
                <a:blip r:embed="rId3338"/>
                <a:stretch>
                  <a:fillRect/>
                </a:stretch>
              </p:blipFill>
              <p:spPr>
                <a:xfrm>
                  <a:off x="4844349" y="5268276"/>
                  <a:ext cx="736200" cy="8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39">
              <p14:nvContentPartPr>
                <p14:cNvPr id="1745" name="Ink 1744">
                  <a:extLst>
                    <a:ext uri="{FF2B5EF4-FFF2-40B4-BE49-F238E27FC236}">
                      <a16:creationId xmlns:a16="http://schemas.microsoft.com/office/drawing/2014/main" id="{247F8507-8BEC-6A34-F096-DB602D7CDC39}"/>
                    </a:ext>
                  </a:extLst>
                </p14:cNvPr>
                <p14:cNvContentPartPr/>
                <p14:nvPr/>
              </p14:nvContentPartPr>
              <p14:xfrm>
                <a:off x="4853709" y="5699916"/>
                <a:ext cx="106920" cy="61920"/>
              </p14:xfrm>
            </p:contentPart>
          </mc:Choice>
          <mc:Fallback xmlns="">
            <p:pic>
              <p:nvPicPr>
                <p:cNvPr id="1745" name="Ink 1744">
                  <a:extLst>
                    <a:ext uri="{FF2B5EF4-FFF2-40B4-BE49-F238E27FC236}">
                      <a16:creationId xmlns:a16="http://schemas.microsoft.com/office/drawing/2014/main" id="{247F8507-8BEC-6A34-F096-DB602D7CDC39}"/>
                    </a:ext>
                  </a:extLst>
                </p:cNvPr>
                <p:cNvPicPr/>
                <p:nvPr/>
              </p:nvPicPr>
              <p:blipFill>
                <a:blip r:embed="rId3340"/>
                <a:stretch>
                  <a:fillRect/>
                </a:stretch>
              </p:blipFill>
              <p:spPr>
                <a:xfrm>
                  <a:off x="4790709" y="5321916"/>
                  <a:ext cx="232560" cy="81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1">
              <p14:nvContentPartPr>
                <p14:cNvPr id="1746" name="Ink 1745">
                  <a:extLst>
                    <a:ext uri="{FF2B5EF4-FFF2-40B4-BE49-F238E27FC236}">
                      <a16:creationId xmlns:a16="http://schemas.microsoft.com/office/drawing/2014/main" id="{FB094688-0BD9-589D-5046-C51427D9E8BC}"/>
                    </a:ext>
                  </a:extLst>
                </p14:cNvPr>
                <p14:cNvContentPartPr/>
                <p14:nvPr/>
              </p14:nvContentPartPr>
              <p14:xfrm>
                <a:off x="4895109" y="5711076"/>
                <a:ext cx="369720" cy="44640"/>
              </p14:xfrm>
            </p:contentPart>
          </mc:Choice>
          <mc:Fallback xmlns="">
            <p:pic>
              <p:nvPicPr>
                <p:cNvPr id="1746" name="Ink 1745">
                  <a:extLst>
                    <a:ext uri="{FF2B5EF4-FFF2-40B4-BE49-F238E27FC236}">
                      <a16:creationId xmlns:a16="http://schemas.microsoft.com/office/drawing/2014/main" id="{FB094688-0BD9-589D-5046-C51427D9E8BC}"/>
                    </a:ext>
                  </a:extLst>
                </p:cNvPr>
                <p:cNvPicPr/>
                <p:nvPr/>
              </p:nvPicPr>
              <p:blipFill>
                <a:blip r:embed="rId3342"/>
                <a:stretch>
                  <a:fillRect/>
                </a:stretch>
              </p:blipFill>
              <p:spPr>
                <a:xfrm>
                  <a:off x="4832109" y="5333436"/>
                  <a:ext cx="495360" cy="8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3">
              <p14:nvContentPartPr>
                <p14:cNvPr id="1747" name="Ink 1746">
                  <a:extLst>
                    <a:ext uri="{FF2B5EF4-FFF2-40B4-BE49-F238E27FC236}">
                      <a16:creationId xmlns:a16="http://schemas.microsoft.com/office/drawing/2014/main" id="{53130599-B633-8F8D-A8F9-427F988AF96B}"/>
                    </a:ext>
                  </a:extLst>
                </p14:cNvPr>
                <p14:cNvContentPartPr/>
                <p14:nvPr/>
              </p14:nvContentPartPr>
              <p14:xfrm>
                <a:off x="5560389" y="5717196"/>
                <a:ext cx="57600" cy="10440"/>
              </p14:xfrm>
            </p:contentPart>
          </mc:Choice>
          <mc:Fallback xmlns="">
            <p:pic>
              <p:nvPicPr>
                <p:cNvPr id="1747" name="Ink 1746">
                  <a:extLst>
                    <a:ext uri="{FF2B5EF4-FFF2-40B4-BE49-F238E27FC236}">
                      <a16:creationId xmlns:a16="http://schemas.microsoft.com/office/drawing/2014/main" id="{53130599-B633-8F8D-A8F9-427F988AF96B}"/>
                    </a:ext>
                  </a:extLst>
                </p:cNvPr>
                <p:cNvPicPr/>
                <p:nvPr/>
              </p:nvPicPr>
              <p:blipFill>
                <a:blip r:embed="rId3344"/>
                <a:stretch>
                  <a:fillRect/>
                </a:stretch>
              </p:blipFill>
              <p:spPr>
                <a:xfrm>
                  <a:off x="5497389" y="5339196"/>
                  <a:ext cx="183240" cy="76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3" name="Group 1772">
            <a:extLst>
              <a:ext uri="{FF2B5EF4-FFF2-40B4-BE49-F238E27FC236}">
                <a16:creationId xmlns:a16="http://schemas.microsoft.com/office/drawing/2014/main" id="{C0797F69-11CF-4DF7-6F64-C6E15711D950}"/>
              </a:ext>
            </a:extLst>
          </p:cNvPr>
          <p:cNvGrpSpPr/>
          <p:nvPr/>
        </p:nvGrpSpPr>
        <p:grpSpPr>
          <a:xfrm>
            <a:off x="5638824" y="5704740"/>
            <a:ext cx="405720" cy="105840"/>
            <a:chOff x="5638824" y="5704740"/>
            <a:chExt cx="405720" cy="1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5">
              <p14:nvContentPartPr>
                <p14:cNvPr id="1762" name="Ink 1761">
                  <a:extLst>
                    <a:ext uri="{FF2B5EF4-FFF2-40B4-BE49-F238E27FC236}">
                      <a16:creationId xmlns:a16="http://schemas.microsoft.com/office/drawing/2014/main" id="{713741B9-B668-A126-7039-0FD2A286E2D3}"/>
                    </a:ext>
                  </a:extLst>
                </p14:cNvPr>
                <p14:cNvContentPartPr/>
                <p14:nvPr/>
              </p14:nvContentPartPr>
              <p14:xfrm>
                <a:off x="5638824" y="5704740"/>
                <a:ext cx="405720" cy="105840"/>
              </p14:xfrm>
            </p:contentPart>
          </mc:Choice>
          <mc:Fallback xmlns="">
            <p:pic>
              <p:nvPicPr>
                <p:cNvPr id="1762" name="Ink 1761">
                  <a:extLst>
                    <a:ext uri="{FF2B5EF4-FFF2-40B4-BE49-F238E27FC236}">
                      <a16:creationId xmlns:a16="http://schemas.microsoft.com/office/drawing/2014/main" id="{713741B9-B668-A126-7039-0FD2A286E2D3}"/>
                    </a:ext>
                  </a:extLst>
                </p:cNvPr>
                <p:cNvPicPr/>
                <p:nvPr/>
              </p:nvPicPr>
              <p:blipFill>
                <a:blip r:embed="rId3346"/>
                <a:stretch>
                  <a:fillRect/>
                </a:stretch>
              </p:blipFill>
              <p:spPr>
                <a:xfrm>
                  <a:off x="5603184" y="5668740"/>
                  <a:ext cx="477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7">
              <p14:nvContentPartPr>
                <p14:cNvPr id="1763" name="Ink 1762">
                  <a:extLst>
                    <a:ext uri="{FF2B5EF4-FFF2-40B4-BE49-F238E27FC236}">
                      <a16:creationId xmlns:a16="http://schemas.microsoft.com/office/drawing/2014/main" id="{9771B60C-C365-0305-27CF-0D72B5F96039}"/>
                    </a:ext>
                  </a:extLst>
                </p14:cNvPr>
                <p14:cNvContentPartPr/>
                <p14:nvPr/>
              </p14:nvContentPartPr>
              <p14:xfrm>
                <a:off x="5666184" y="5753700"/>
                <a:ext cx="2160" cy="1440"/>
              </p14:xfrm>
            </p:contentPart>
          </mc:Choice>
          <mc:Fallback xmlns="">
            <p:pic>
              <p:nvPicPr>
                <p:cNvPr id="1763" name="Ink 1762">
                  <a:extLst>
                    <a:ext uri="{FF2B5EF4-FFF2-40B4-BE49-F238E27FC236}">
                      <a16:creationId xmlns:a16="http://schemas.microsoft.com/office/drawing/2014/main" id="{9771B60C-C365-0305-27CF-0D72B5F96039}"/>
                    </a:ext>
                  </a:extLst>
                </p:cNvPr>
                <p:cNvPicPr/>
                <p:nvPr/>
              </p:nvPicPr>
              <p:blipFill>
                <a:blip r:embed="rId3348"/>
                <a:stretch>
                  <a:fillRect/>
                </a:stretch>
              </p:blipFill>
              <p:spPr>
                <a:xfrm>
                  <a:off x="5630184" y="5718060"/>
                  <a:ext cx="738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9">
              <p14:nvContentPartPr>
                <p14:cNvPr id="1764" name="Ink 1763">
                  <a:extLst>
                    <a:ext uri="{FF2B5EF4-FFF2-40B4-BE49-F238E27FC236}">
                      <a16:creationId xmlns:a16="http://schemas.microsoft.com/office/drawing/2014/main" id="{2A204D82-A56B-D7C4-1F94-AFFF915FE532}"/>
                    </a:ext>
                  </a:extLst>
                </p14:cNvPr>
                <p14:cNvContentPartPr/>
                <p14:nvPr/>
              </p14:nvContentPartPr>
              <p14:xfrm>
                <a:off x="5696784" y="5747220"/>
                <a:ext cx="105840" cy="21600"/>
              </p14:xfrm>
            </p:contentPart>
          </mc:Choice>
          <mc:Fallback xmlns="">
            <p:pic>
              <p:nvPicPr>
                <p:cNvPr id="1764" name="Ink 1763">
                  <a:extLst>
                    <a:ext uri="{FF2B5EF4-FFF2-40B4-BE49-F238E27FC236}">
                      <a16:creationId xmlns:a16="http://schemas.microsoft.com/office/drawing/2014/main" id="{2A204D82-A56B-D7C4-1F94-AFFF915FE532}"/>
                    </a:ext>
                  </a:extLst>
                </p:cNvPr>
                <p:cNvPicPr/>
                <p:nvPr/>
              </p:nvPicPr>
              <p:blipFill>
                <a:blip r:embed="rId3350"/>
                <a:stretch>
                  <a:fillRect/>
                </a:stretch>
              </p:blipFill>
              <p:spPr>
                <a:xfrm>
                  <a:off x="5661144" y="5711580"/>
                  <a:ext cx="1774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1">
              <p14:nvContentPartPr>
                <p14:cNvPr id="1765" name="Ink 1764">
                  <a:extLst>
                    <a:ext uri="{FF2B5EF4-FFF2-40B4-BE49-F238E27FC236}">
                      <a16:creationId xmlns:a16="http://schemas.microsoft.com/office/drawing/2014/main" id="{73D4F74D-50E4-2B73-01D2-BB66BB11FA3F}"/>
                    </a:ext>
                  </a:extLst>
                </p14:cNvPr>
                <p14:cNvContentPartPr/>
                <p14:nvPr/>
              </p14:nvContentPartPr>
              <p14:xfrm>
                <a:off x="5734944" y="5774940"/>
                <a:ext cx="34920" cy="23040"/>
              </p14:xfrm>
            </p:contentPart>
          </mc:Choice>
          <mc:Fallback xmlns="">
            <p:pic>
              <p:nvPicPr>
                <p:cNvPr id="1765" name="Ink 1764">
                  <a:extLst>
                    <a:ext uri="{FF2B5EF4-FFF2-40B4-BE49-F238E27FC236}">
                      <a16:creationId xmlns:a16="http://schemas.microsoft.com/office/drawing/2014/main" id="{73D4F74D-50E4-2B73-01D2-BB66BB11FA3F}"/>
                    </a:ext>
                  </a:extLst>
                </p:cNvPr>
                <p:cNvPicPr/>
                <p:nvPr/>
              </p:nvPicPr>
              <p:blipFill>
                <a:blip r:embed="rId3352"/>
                <a:stretch>
                  <a:fillRect/>
                </a:stretch>
              </p:blipFill>
              <p:spPr>
                <a:xfrm>
                  <a:off x="5698944" y="5739300"/>
                  <a:ext cx="1065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3">
              <p14:nvContentPartPr>
                <p14:cNvPr id="1766" name="Ink 1765">
                  <a:extLst>
                    <a:ext uri="{FF2B5EF4-FFF2-40B4-BE49-F238E27FC236}">
                      <a16:creationId xmlns:a16="http://schemas.microsoft.com/office/drawing/2014/main" id="{1B322A6F-1F9F-C6E0-0887-AB5B77229946}"/>
                    </a:ext>
                  </a:extLst>
                </p14:cNvPr>
                <p14:cNvContentPartPr/>
                <p14:nvPr/>
              </p14:nvContentPartPr>
              <p14:xfrm>
                <a:off x="5879664" y="5781420"/>
                <a:ext cx="39240" cy="5040"/>
              </p14:xfrm>
            </p:contentPart>
          </mc:Choice>
          <mc:Fallback xmlns="">
            <p:pic>
              <p:nvPicPr>
                <p:cNvPr id="1766" name="Ink 1765">
                  <a:extLst>
                    <a:ext uri="{FF2B5EF4-FFF2-40B4-BE49-F238E27FC236}">
                      <a16:creationId xmlns:a16="http://schemas.microsoft.com/office/drawing/2014/main" id="{1B322A6F-1F9F-C6E0-0887-AB5B77229946}"/>
                    </a:ext>
                  </a:extLst>
                </p:cNvPr>
                <p:cNvPicPr/>
                <p:nvPr/>
              </p:nvPicPr>
              <p:blipFill>
                <a:blip r:embed="rId3354"/>
                <a:stretch>
                  <a:fillRect/>
                </a:stretch>
              </p:blipFill>
              <p:spPr>
                <a:xfrm>
                  <a:off x="5844024" y="5745420"/>
                  <a:ext cx="110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5">
              <p14:nvContentPartPr>
                <p14:cNvPr id="1767" name="Ink 1766">
                  <a:extLst>
                    <a:ext uri="{FF2B5EF4-FFF2-40B4-BE49-F238E27FC236}">
                      <a16:creationId xmlns:a16="http://schemas.microsoft.com/office/drawing/2014/main" id="{6294F74C-3C41-F250-10EF-1AA76832D6F1}"/>
                    </a:ext>
                  </a:extLst>
                </p14:cNvPr>
                <p14:cNvContentPartPr/>
                <p14:nvPr/>
              </p14:nvContentPartPr>
              <p14:xfrm>
                <a:off x="5857704" y="5773860"/>
                <a:ext cx="20880" cy="8640"/>
              </p14:xfrm>
            </p:contentPart>
          </mc:Choice>
          <mc:Fallback xmlns="">
            <p:pic>
              <p:nvPicPr>
                <p:cNvPr id="1767" name="Ink 1766">
                  <a:extLst>
                    <a:ext uri="{FF2B5EF4-FFF2-40B4-BE49-F238E27FC236}">
                      <a16:creationId xmlns:a16="http://schemas.microsoft.com/office/drawing/2014/main" id="{6294F74C-3C41-F250-10EF-1AA76832D6F1}"/>
                    </a:ext>
                  </a:extLst>
                </p:cNvPr>
                <p:cNvPicPr/>
                <p:nvPr/>
              </p:nvPicPr>
              <p:blipFill>
                <a:blip r:embed="rId3356"/>
                <a:stretch>
                  <a:fillRect/>
                </a:stretch>
              </p:blipFill>
              <p:spPr>
                <a:xfrm>
                  <a:off x="5821704" y="5737860"/>
                  <a:ext cx="9252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6" name="Group 1775">
            <a:extLst>
              <a:ext uri="{FF2B5EF4-FFF2-40B4-BE49-F238E27FC236}">
                <a16:creationId xmlns:a16="http://schemas.microsoft.com/office/drawing/2014/main" id="{B7CA42AF-81CE-F5C9-662E-C9309A9535E9}"/>
              </a:ext>
            </a:extLst>
          </p:cNvPr>
          <p:cNvGrpSpPr/>
          <p:nvPr/>
        </p:nvGrpSpPr>
        <p:grpSpPr>
          <a:xfrm>
            <a:off x="4167144" y="5735340"/>
            <a:ext cx="523800" cy="92880"/>
            <a:chOff x="4167144" y="5735340"/>
            <a:chExt cx="523800" cy="9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7">
              <p14:nvContentPartPr>
                <p14:cNvPr id="1768" name="Ink 1767">
                  <a:extLst>
                    <a:ext uri="{FF2B5EF4-FFF2-40B4-BE49-F238E27FC236}">
                      <a16:creationId xmlns:a16="http://schemas.microsoft.com/office/drawing/2014/main" id="{25E24A8A-6EB1-16F8-5C62-134B2E6A09DF}"/>
                    </a:ext>
                  </a:extLst>
                </p14:cNvPr>
                <p14:cNvContentPartPr/>
                <p14:nvPr/>
              </p14:nvContentPartPr>
              <p14:xfrm>
                <a:off x="4167144" y="5735340"/>
                <a:ext cx="494640" cy="80640"/>
              </p14:xfrm>
            </p:contentPart>
          </mc:Choice>
          <mc:Fallback xmlns="">
            <p:pic>
              <p:nvPicPr>
                <p:cNvPr id="1768" name="Ink 1767">
                  <a:extLst>
                    <a:ext uri="{FF2B5EF4-FFF2-40B4-BE49-F238E27FC236}">
                      <a16:creationId xmlns:a16="http://schemas.microsoft.com/office/drawing/2014/main" id="{25E24A8A-6EB1-16F8-5C62-134B2E6A09DF}"/>
                    </a:ext>
                  </a:extLst>
                </p:cNvPr>
                <p:cNvPicPr/>
                <p:nvPr/>
              </p:nvPicPr>
              <p:blipFill>
                <a:blip r:embed="rId3358"/>
                <a:stretch>
                  <a:fillRect/>
                </a:stretch>
              </p:blipFill>
              <p:spPr>
                <a:xfrm>
                  <a:off x="4131144" y="5699700"/>
                  <a:ext cx="566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9">
              <p14:nvContentPartPr>
                <p14:cNvPr id="1769" name="Ink 1768">
                  <a:extLst>
                    <a:ext uri="{FF2B5EF4-FFF2-40B4-BE49-F238E27FC236}">
                      <a16:creationId xmlns:a16="http://schemas.microsoft.com/office/drawing/2014/main" id="{41CD49C3-AD8E-086B-C237-FFE573182FAA}"/>
                    </a:ext>
                  </a:extLst>
                </p14:cNvPr>
                <p14:cNvContentPartPr/>
                <p14:nvPr/>
              </p14:nvContentPartPr>
              <p14:xfrm>
                <a:off x="4373424" y="5797980"/>
                <a:ext cx="287280" cy="30240"/>
              </p14:xfrm>
            </p:contentPart>
          </mc:Choice>
          <mc:Fallback xmlns="">
            <p:pic>
              <p:nvPicPr>
                <p:cNvPr id="1769" name="Ink 1768">
                  <a:extLst>
                    <a:ext uri="{FF2B5EF4-FFF2-40B4-BE49-F238E27FC236}">
                      <a16:creationId xmlns:a16="http://schemas.microsoft.com/office/drawing/2014/main" id="{41CD49C3-AD8E-086B-C237-FFE573182FAA}"/>
                    </a:ext>
                  </a:extLst>
                </p:cNvPr>
                <p:cNvPicPr/>
                <p:nvPr/>
              </p:nvPicPr>
              <p:blipFill>
                <a:blip r:embed="rId3360"/>
                <a:stretch>
                  <a:fillRect/>
                </a:stretch>
              </p:blipFill>
              <p:spPr>
                <a:xfrm>
                  <a:off x="4337424" y="5761980"/>
                  <a:ext cx="358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1">
              <p14:nvContentPartPr>
                <p14:cNvPr id="1770" name="Ink 1769">
                  <a:extLst>
                    <a:ext uri="{FF2B5EF4-FFF2-40B4-BE49-F238E27FC236}">
                      <a16:creationId xmlns:a16="http://schemas.microsoft.com/office/drawing/2014/main" id="{A73B6AA3-2B3B-7CCA-5A37-09425109092A}"/>
                    </a:ext>
                  </a:extLst>
                </p14:cNvPr>
                <p14:cNvContentPartPr/>
                <p14:nvPr/>
              </p14:nvContentPartPr>
              <p14:xfrm>
                <a:off x="4689864" y="5786460"/>
                <a:ext cx="1080" cy="2160"/>
              </p14:xfrm>
            </p:contentPart>
          </mc:Choice>
          <mc:Fallback xmlns="">
            <p:pic>
              <p:nvPicPr>
                <p:cNvPr id="1770" name="Ink 1769">
                  <a:extLst>
                    <a:ext uri="{FF2B5EF4-FFF2-40B4-BE49-F238E27FC236}">
                      <a16:creationId xmlns:a16="http://schemas.microsoft.com/office/drawing/2014/main" id="{A73B6AA3-2B3B-7CCA-5A37-09425109092A}"/>
                    </a:ext>
                  </a:extLst>
                </p:cNvPr>
                <p:cNvPicPr/>
                <p:nvPr/>
              </p:nvPicPr>
              <p:blipFill>
                <a:blip r:embed="rId3362"/>
                <a:stretch>
                  <a:fillRect/>
                </a:stretch>
              </p:blipFill>
              <p:spPr>
                <a:xfrm>
                  <a:off x="4654224" y="5750460"/>
                  <a:ext cx="72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3">
              <p14:nvContentPartPr>
                <p14:cNvPr id="1771" name="Ink 1770">
                  <a:extLst>
                    <a:ext uri="{FF2B5EF4-FFF2-40B4-BE49-F238E27FC236}">
                      <a16:creationId xmlns:a16="http://schemas.microsoft.com/office/drawing/2014/main" id="{948C886C-2FBB-09E7-7080-070BB785399E}"/>
                    </a:ext>
                  </a:extLst>
                </p14:cNvPr>
                <p14:cNvContentPartPr/>
                <p14:nvPr/>
              </p14:nvContentPartPr>
              <p14:xfrm>
                <a:off x="4227624" y="5798700"/>
                <a:ext cx="234360" cy="25560"/>
              </p14:xfrm>
            </p:contentPart>
          </mc:Choice>
          <mc:Fallback xmlns="">
            <p:pic>
              <p:nvPicPr>
                <p:cNvPr id="1771" name="Ink 1770">
                  <a:extLst>
                    <a:ext uri="{FF2B5EF4-FFF2-40B4-BE49-F238E27FC236}">
                      <a16:creationId xmlns:a16="http://schemas.microsoft.com/office/drawing/2014/main" id="{948C886C-2FBB-09E7-7080-070BB785399E}"/>
                    </a:ext>
                  </a:extLst>
                </p:cNvPr>
                <p:cNvPicPr/>
                <p:nvPr/>
              </p:nvPicPr>
              <p:blipFill>
                <a:blip r:embed="rId3364"/>
                <a:stretch>
                  <a:fillRect/>
                </a:stretch>
              </p:blipFill>
              <p:spPr>
                <a:xfrm>
                  <a:off x="4191984" y="5762700"/>
                  <a:ext cx="306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5">
              <p14:nvContentPartPr>
                <p14:cNvPr id="1774" name="Ink 1773">
                  <a:extLst>
                    <a:ext uri="{FF2B5EF4-FFF2-40B4-BE49-F238E27FC236}">
                      <a16:creationId xmlns:a16="http://schemas.microsoft.com/office/drawing/2014/main" id="{9229F2EB-FAF8-ED28-2CF6-2890C0D520F6}"/>
                    </a:ext>
                  </a:extLst>
                </p14:cNvPr>
                <p14:cNvContentPartPr/>
                <p14:nvPr/>
              </p14:nvContentPartPr>
              <p14:xfrm>
                <a:off x="4420584" y="5778900"/>
                <a:ext cx="185400" cy="24120"/>
              </p14:xfrm>
            </p:contentPart>
          </mc:Choice>
          <mc:Fallback xmlns="">
            <p:pic>
              <p:nvPicPr>
                <p:cNvPr id="1774" name="Ink 1773">
                  <a:extLst>
                    <a:ext uri="{FF2B5EF4-FFF2-40B4-BE49-F238E27FC236}">
                      <a16:creationId xmlns:a16="http://schemas.microsoft.com/office/drawing/2014/main" id="{9229F2EB-FAF8-ED28-2CF6-2890C0D520F6}"/>
                    </a:ext>
                  </a:extLst>
                </p:cNvPr>
                <p:cNvPicPr/>
                <p:nvPr/>
              </p:nvPicPr>
              <p:blipFill>
                <a:blip r:embed="rId3366"/>
                <a:stretch>
                  <a:fillRect/>
                </a:stretch>
              </p:blipFill>
              <p:spPr>
                <a:xfrm>
                  <a:off x="4384944" y="5743260"/>
                  <a:ext cx="2570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7">
              <p14:nvContentPartPr>
                <p14:cNvPr id="1775" name="Ink 1774">
                  <a:extLst>
                    <a:ext uri="{FF2B5EF4-FFF2-40B4-BE49-F238E27FC236}">
                      <a16:creationId xmlns:a16="http://schemas.microsoft.com/office/drawing/2014/main" id="{99E0E2C0-DDA2-1934-6970-E411498EE9B7}"/>
                    </a:ext>
                  </a:extLst>
                </p14:cNvPr>
                <p14:cNvContentPartPr/>
                <p14:nvPr/>
              </p14:nvContentPartPr>
              <p14:xfrm>
                <a:off x="4639824" y="5759460"/>
                <a:ext cx="12960" cy="17640"/>
              </p14:xfrm>
            </p:contentPart>
          </mc:Choice>
          <mc:Fallback xmlns="">
            <p:pic>
              <p:nvPicPr>
                <p:cNvPr id="1775" name="Ink 1774">
                  <a:extLst>
                    <a:ext uri="{FF2B5EF4-FFF2-40B4-BE49-F238E27FC236}">
                      <a16:creationId xmlns:a16="http://schemas.microsoft.com/office/drawing/2014/main" id="{99E0E2C0-DDA2-1934-6970-E411498EE9B7}"/>
                    </a:ext>
                  </a:extLst>
                </p:cNvPr>
                <p:cNvPicPr/>
                <p:nvPr/>
              </p:nvPicPr>
              <p:blipFill>
                <a:blip r:embed="rId3368"/>
                <a:stretch>
                  <a:fillRect/>
                </a:stretch>
              </p:blipFill>
              <p:spPr>
                <a:xfrm>
                  <a:off x="4603824" y="5723460"/>
                  <a:ext cx="8460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41F7AF6C-CFBE-FA0A-E378-2D281C416316}"/>
              </a:ext>
            </a:extLst>
          </p:cNvPr>
          <p:cNvGrpSpPr/>
          <p:nvPr/>
        </p:nvGrpSpPr>
        <p:grpSpPr>
          <a:xfrm>
            <a:off x="3831984" y="5828220"/>
            <a:ext cx="2464560" cy="142200"/>
            <a:chOff x="3831984" y="5828220"/>
            <a:chExt cx="246456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9">
              <p14:nvContentPartPr>
                <p14:cNvPr id="1777" name="Ink 1776">
                  <a:extLst>
                    <a:ext uri="{FF2B5EF4-FFF2-40B4-BE49-F238E27FC236}">
                      <a16:creationId xmlns:a16="http://schemas.microsoft.com/office/drawing/2014/main" id="{2853B048-4245-2AA2-E73C-C44AD6CBCAD2}"/>
                    </a:ext>
                  </a:extLst>
                </p14:cNvPr>
                <p14:cNvContentPartPr/>
                <p14:nvPr/>
              </p14:nvContentPartPr>
              <p14:xfrm>
                <a:off x="4094784" y="5861700"/>
                <a:ext cx="124200" cy="3600"/>
              </p14:xfrm>
            </p:contentPart>
          </mc:Choice>
          <mc:Fallback xmlns="">
            <p:pic>
              <p:nvPicPr>
                <p:cNvPr id="1777" name="Ink 1776">
                  <a:extLst>
                    <a:ext uri="{FF2B5EF4-FFF2-40B4-BE49-F238E27FC236}">
                      <a16:creationId xmlns:a16="http://schemas.microsoft.com/office/drawing/2014/main" id="{2853B048-4245-2AA2-E73C-C44AD6CBCAD2}"/>
                    </a:ext>
                  </a:extLst>
                </p:cNvPr>
                <p:cNvPicPr/>
                <p:nvPr/>
              </p:nvPicPr>
              <p:blipFill>
                <a:blip r:embed="rId3370"/>
                <a:stretch>
                  <a:fillRect/>
                </a:stretch>
              </p:blipFill>
              <p:spPr>
                <a:xfrm>
                  <a:off x="4031784" y="5799060"/>
                  <a:ext cx="249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1">
              <p14:nvContentPartPr>
                <p14:cNvPr id="1778" name="Ink 1777">
                  <a:extLst>
                    <a:ext uri="{FF2B5EF4-FFF2-40B4-BE49-F238E27FC236}">
                      <a16:creationId xmlns:a16="http://schemas.microsoft.com/office/drawing/2014/main" id="{6681C7F6-E3F3-4888-7AB0-AAFD7BB9047A}"/>
                    </a:ext>
                  </a:extLst>
                </p14:cNvPr>
                <p14:cNvContentPartPr/>
                <p14:nvPr/>
              </p14:nvContentPartPr>
              <p14:xfrm>
                <a:off x="3920904" y="5868540"/>
                <a:ext cx="237240" cy="11520"/>
              </p14:xfrm>
            </p:contentPart>
          </mc:Choice>
          <mc:Fallback xmlns="">
            <p:pic>
              <p:nvPicPr>
                <p:cNvPr id="1778" name="Ink 1777">
                  <a:extLst>
                    <a:ext uri="{FF2B5EF4-FFF2-40B4-BE49-F238E27FC236}">
                      <a16:creationId xmlns:a16="http://schemas.microsoft.com/office/drawing/2014/main" id="{6681C7F6-E3F3-4888-7AB0-AAFD7BB9047A}"/>
                    </a:ext>
                  </a:extLst>
                </p:cNvPr>
                <p:cNvPicPr/>
                <p:nvPr/>
              </p:nvPicPr>
              <p:blipFill>
                <a:blip r:embed="rId3372"/>
                <a:stretch>
                  <a:fillRect/>
                </a:stretch>
              </p:blipFill>
              <p:spPr>
                <a:xfrm>
                  <a:off x="3857904" y="5805900"/>
                  <a:ext cx="362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3">
              <p14:nvContentPartPr>
                <p14:cNvPr id="1779" name="Ink 1778">
                  <a:extLst>
                    <a:ext uri="{FF2B5EF4-FFF2-40B4-BE49-F238E27FC236}">
                      <a16:creationId xmlns:a16="http://schemas.microsoft.com/office/drawing/2014/main" id="{45EEE3E7-1ECD-7512-F9FB-3B1BB3EB6976}"/>
                    </a:ext>
                  </a:extLst>
                </p14:cNvPr>
                <p14:cNvContentPartPr/>
                <p14:nvPr/>
              </p14:nvContentPartPr>
              <p14:xfrm>
                <a:off x="3831984" y="5894460"/>
                <a:ext cx="36720" cy="4320"/>
              </p14:xfrm>
            </p:contentPart>
          </mc:Choice>
          <mc:Fallback xmlns="">
            <p:pic>
              <p:nvPicPr>
                <p:cNvPr id="1779" name="Ink 1778">
                  <a:extLst>
                    <a:ext uri="{FF2B5EF4-FFF2-40B4-BE49-F238E27FC236}">
                      <a16:creationId xmlns:a16="http://schemas.microsoft.com/office/drawing/2014/main" id="{45EEE3E7-1ECD-7512-F9FB-3B1BB3EB6976}"/>
                    </a:ext>
                  </a:extLst>
                </p:cNvPr>
                <p:cNvPicPr/>
                <p:nvPr/>
              </p:nvPicPr>
              <p:blipFill>
                <a:blip r:embed="rId3374"/>
                <a:stretch>
                  <a:fillRect/>
                </a:stretch>
              </p:blipFill>
              <p:spPr>
                <a:xfrm>
                  <a:off x="3768984" y="5831820"/>
                  <a:ext cx="162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5">
              <p14:nvContentPartPr>
                <p14:cNvPr id="1781" name="Ink 1780">
                  <a:extLst>
                    <a:ext uri="{FF2B5EF4-FFF2-40B4-BE49-F238E27FC236}">
                      <a16:creationId xmlns:a16="http://schemas.microsoft.com/office/drawing/2014/main" id="{DA8FCEBF-67C1-E8A2-B697-9E69641EF019}"/>
                    </a:ext>
                  </a:extLst>
                </p14:cNvPr>
                <p14:cNvContentPartPr/>
                <p14:nvPr/>
              </p14:nvContentPartPr>
              <p14:xfrm>
                <a:off x="4344624" y="5871420"/>
                <a:ext cx="370440" cy="20160"/>
              </p14:xfrm>
            </p:contentPart>
          </mc:Choice>
          <mc:Fallback xmlns="">
            <p:pic>
              <p:nvPicPr>
                <p:cNvPr id="1781" name="Ink 1780">
                  <a:extLst>
                    <a:ext uri="{FF2B5EF4-FFF2-40B4-BE49-F238E27FC236}">
                      <a16:creationId xmlns:a16="http://schemas.microsoft.com/office/drawing/2014/main" id="{DA8FCEBF-67C1-E8A2-B697-9E69641EF019}"/>
                    </a:ext>
                  </a:extLst>
                </p:cNvPr>
                <p:cNvPicPr/>
                <p:nvPr/>
              </p:nvPicPr>
              <p:blipFill>
                <a:blip r:embed="rId3376"/>
                <a:stretch>
                  <a:fillRect/>
                </a:stretch>
              </p:blipFill>
              <p:spPr>
                <a:xfrm>
                  <a:off x="4281984" y="5808420"/>
                  <a:ext cx="49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7">
              <p14:nvContentPartPr>
                <p14:cNvPr id="1782" name="Ink 1781">
                  <a:extLst>
                    <a:ext uri="{FF2B5EF4-FFF2-40B4-BE49-F238E27FC236}">
                      <a16:creationId xmlns:a16="http://schemas.microsoft.com/office/drawing/2014/main" id="{29AB96D2-80C7-C4DA-16AC-78A315C389EE}"/>
                    </a:ext>
                  </a:extLst>
                </p14:cNvPr>
                <p14:cNvContentPartPr/>
                <p14:nvPr/>
              </p14:nvContentPartPr>
              <p14:xfrm>
                <a:off x="4586184" y="5853060"/>
                <a:ext cx="90360" cy="1440"/>
              </p14:xfrm>
            </p:contentPart>
          </mc:Choice>
          <mc:Fallback xmlns="">
            <p:pic>
              <p:nvPicPr>
                <p:cNvPr id="1782" name="Ink 1781">
                  <a:extLst>
                    <a:ext uri="{FF2B5EF4-FFF2-40B4-BE49-F238E27FC236}">
                      <a16:creationId xmlns:a16="http://schemas.microsoft.com/office/drawing/2014/main" id="{29AB96D2-80C7-C4DA-16AC-78A315C389EE}"/>
                    </a:ext>
                  </a:extLst>
                </p:cNvPr>
                <p:cNvPicPr/>
                <p:nvPr/>
              </p:nvPicPr>
              <p:blipFill>
                <a:blip r:embed="rId3378"/>
                <a:stretch>
                  <a:fillRect/>
                </a:stretch>
              </p:blipFill>
              <p:spPr>
                <a:xfrm>
                  <a:off x="4523544" y="5790420"/>
                  <a:ext cx="216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9">
              <p14:nvContentPartPr>
                <p14:cNvPr id="1783" name="Ink 1782">
                  <a:extLst>
                    <a:ext uri="{FF2B5EF4-FFF2-40B4-BE49-F238E27FC236}">
                      <a16:creationId xmlns:a16="http://schemas.microsoft.com/office/drawing/2014/main" id="{1DE20604-1530-7EEA-8157-85B79BC0BEEF}"/>
                    </a:ext>
                  </a:extLst>
                </p14:cNvPr>
                <p14:cNvContentPartPr/>
                <p14:nvPr/>
              </p14:nvContentPartPr>
              <p14:xfrm>
                <a:off x="4634424" y="5831460"/>
                <a:ext cx="215640" cy="55800"/>
              </p14:xfrm>
            </p:contentPart>
          </mc:Choice>
          <mc:Fallback xmlns="">
            <p:pic>
              <p:nvPicPr>
                <p:cNvPr id="1783" name="Ink 1782">
                  <a:extLst>
                    <a:ext uri="{FF2B5EF4-FFF2-40B4-BE49-F238E27FC236}">
                      <a16:creationId xmlns:a16="http://schemas.microsoft.com/office/drawing/2014/main" id="{1DE20604-1530-7EEA-8157-85B79BC0BEEF}"/>
                    </a:ext>
                  </a:extLst>
                </p:cNvPr>
                <p:cNvPicPr/>
                <p:nvPr/>
              </p:nvPicPr>
              <p:blipFill>
                <a:blip r:embed="rId3380"/>
                <a:stretch>
                  <a:fillRect/>
                </a:stretch>
              </p:blipFill>
              <p:spPr>
                <a:xfrm>
                  <a:off x="4571784" y="5768460"/>
                  <a:ext cx="341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1">
              <p14:nvContentPartPr>
                <p14:cNvPr id="1784" name="Ink 1783">
                  <a:extLst>
                    <a:ext uri="{FF2B5EF4-FFF2-40B4-BE49-F238E27FC236}">
                      <a16:creationId xmlns:a16="http://schemas.microsoft.com/office/drawing/2014/main" id="{C0A0A4FB-1EB7-EC56-35DE-030419BD9A59}"/>
                    </a:ext>
                  </a:extLst>
                </p14:cNvPr>
                <p14:cNvContentPartPr/>
                <p14:nvPr/>
              </p14:nvContentPartPr>
              <p14:xfrm>
                <a:off x="4847904" y="5916420"/>
                <a:ext cx="3240" cy="1440"/>
              </p14:xfrm>
            </p:contentPart>
          </mc:Choice>
          <mc:Fallback xmlns="">
            <p:pic>
              <p:nvPicPr>
                <p:cNvPr id="1784" name="Ink 1783">
                  <a:extLst>
                    <a:ext uri="{FF2B5EF4-FFF2-40B4-BE49-F238E27FC236}">
                      <a16:creationId xmlns:a16="http://schemas.microsoft.com/office/drawing/2014/main" id="{C0A0A4FB-1EB7-EC56-35DE-030419BD9A59}"/>
                    </a:ext>
                  </a:extLst>
                </p:cNvPr>
                <p:cNvPicPr/>
                <p:nvPr/>
              </p:nvPicPr>
              <p:blipFill>
                <a:blip r:embed="rId3382"/>
                <a:stretch>
                  <a:fillRect/>
                </a:stretch>
              </p:blipFill>
              <p:spPr>
                <a:xfrm>
                  <a:off x="4785264" y="5853780"/>
                  <a:ext cx="1288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3">
              <p14:nvContentPartPr>
                <p14:cNvPr id="1785" name="Ink 1784">
                  <a:extLst>
                    <a:ext uri="{FF2B5EF4-FFF2-40B4-BE49-F238E27FC236}">
                      <a16:creationId xmlns:a16="http://schemas.microsoft.com/office/drawing/2014/main" id="{1CFF898D-FDDA-3406-5343-025A6487F65D}"/>
                    </a:ext>
                  </a:extLst>
                </p14:cNvPr>
                <p14:cNvContentPartPr/>
                <p14:nvPr/>
              </p14:nvContentPartPr>
              <p14:xfrm>
                <a:off x="4626864" y="5946300"/>
                <a:ext cx="27720" cy="2520"/>
              </p14:xfrm>
            </p:contentPart>
          </mc:Choice>
          <mc:Fallback xmlns="">
            <p:pic>
              <p:nvPicPr>
                <p:cNvPr id="1785" name="Ink 1784">
                  <a:extLst>
                    <a:ext uri="{FF2B5EF4-FFF2-40B4-BE49-F238E27FC236}">
                      <a16:creationId xmlns:a16="http://schemas.microsoft.com/office/drawing/2014/main" id="{1CFF898D-FDDA-3406-5343-025A6487F65D}"/>
                    </a:ext>
                  </a:extLst>
                </p:cNvPr>
                <p:cNvPicPr/>
                <p:nvPr/>
              </p:nvPicPr>
              <p:blipFill>
                <a:blip r:embed="rId3384"/>
                <a:stretch>
                  <a:fillRect/>
                </a:stretch>
              </p:blipFill>
              <p:spPr>
                <a:xfrm>
                  <a:off x="4563864" y="5883300"/>
                  <a:ext cx="153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5">
              <p14:nvContentPartPr>
                <p14:cNvPr id="1786" name="Ink 1785">
                  <a:extLst>
                    <a:ext uri="{FF2B5EF4-FFF2-40B4-BE49-F238E27FC236}">
                      <a16:creationId xmlns:a16="http://schemas.microsoft.com/office/drawing/2014/main" id="{0EE405F1-0E26-D50F-9C3A-C18AB523D879}"/>
                    </a:ext>
                  </a:extLst>
                </p14:cNvPr>
                <p14:cNvContentPartPr/>
                <p14:nvPr/>
              </p14:nvContentPartPr>
              <p14:xfrm>
                <a:off x="4607784" y="5947380"/>
                <a:ext cx="35640" cy="3600"/>
              </p14:xfrm>
            </p:contentPart>
          </mc:Choice>
          <mc:Fallback xmlns="">
            <p:pic>
              <p:nvPicPr>
                <p:cNvPr id="1786" name="Ink 1785">
                  <a:extLst>
                    <a:ext uri="{FF2B5EF4-FFF2-40B4-BE49-F238E27FC236}">
                      <a16:creationId xmlns:a16="http://schemas.microsoft.com/office/drawing/2014/main" id="{0EE405F1-0E26-D50F-9C3A-C18AB523D879}"/>
                    </a:ext>
                  </a:extLst>
                </p:cNvPr>
                <p:cNvPicPr/>
                <p:nvPr/>
              </p:nvPicPr>
              <p:blipFill>
                <a:blip r:embed="rId3386"/>
                <a:stretch>
                  <a:fillRect/>
                </a:stretch>
              </p:blipFill>
              <p:spPr>
                <a:xfrm>
                  <a:off x="4544784" y="5884740"/>
                  <a:ext cx="161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7">
              <p14:nvContentPartPr>
                <p14:cNvPr id="1787" name="Ink 1786">
                  <a:extLst>
                    <a:ext uri="{FF2B5EF4-FFF2-40B4-BE49-F238E27FC236}">
                      <a16:creationId xmlns:a16="http://schemas.microsoft.com/office/drawing/2014/main" id="{AF062CF8-45D4-99B6-A2E2-FC6B426944CC}"/>
                    </a:ext>
                  </a:extLst>
                </p14:cNvPr>
                <p14:cNvContentPartPr/>
                <p14:nvPr/>
              </p14:nvContentPartPr>
              <p14:xfrm>
                <a:off x="4799304" y="5923620"/>
                <a:ext cx="316800" cy="15120"/>
              </p14:xfrm>
            </p:contentPart>
          </mc:Choice>
          <mc:Fallback xmlns="">
            <p:pic>
              <p:nvPicPr>
                <p:cNvPr id="1787" name="Ink 1786">
                  <a:extLst>
                    <a:ext uri="{FF2B5EF4-FFF2-40B4-BE49-F238E27FC236}">
                      <a16:creationId xmlns:a16="http://schemas.microsoft.com/office/drawing/2014/main" id="{AF062CF8-45D4-99B6-A2E2-FC6B426944CC}"/>
                    </a:ext>
                  </a:extLst>
                </p:cNvPr>
                <p:cNvPicPr/>
                <p:nvPr/>
              </p:nvPicPr>
              <p:blipFill>
                <a:blip r:embed="rId3388"/>
                <a:stretch>
                  <a:fillRect/>
                </a:stretch>
              </p:blipFill>
              <p:spPr>
                <a:xfrm>
                  <a:off x="4736304" y="5860980"/>
                  <a:ext cx="442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9">
              <p14:nvContentPartPr>
                <p14:cNvPr id="1788" name="Ink 1787">
                  <a:extLst>
                    <a:ext uri="{FF2B5EF4-FFF2-40B4-BE49-F238E27FC236}">
                      <a16:creationId xmlns:a16="http://schemas.microsoft.com/office/drawing/2014/main" id="{A90F5E66-D4A6-FCA1-590C-D4B555C57880}"/>
                    </a:ext>
                  </a:extLst>
                </p14:cNvPr>
                <p14:cNvContentPartPr/>
                <p14:nvPr/>
              </p14:nvContentPartPr>
              <p14:xfrm>
                <a:off x="5104584" y="5894460"/>
                <a:ext cx="50400" cy="1800"/>
              </p14:xfrm>
            </p:contentPart>
          </mc:Choice>
          <mc:Fallback xmlns="">
            <p:pic>
              <p:nvPicPr>
                <p:cNvPr id="1788" name="Ink 1787">
                  <a:extLst>
                    <a:ext uri="{FF2B5EF4-FFF2-40B4-BE49-F238E27FC236}">
                      <a16:creationId xmlns:a16="http://schemas.microsoft.com/office/drawing/2014/main" id="{A90F5E66-D4A6-FCA1-590C-D4B555C57880}"/>
                    </a:ext>
                  </a:extLst>
                </p:cNvPr>
                <p:cNvPicPr/>
                <p:nvPr/>
              </p:nvPicPr>
              <p:blipFill>
                <a:blip r:embed="rId3390"/>
                <a:stretch>
                  <a:fillRect/>
                </a:stretch>
              </p:blipFill>
              <p:spPr>
                <a:xfrm>
                  <a:off x="5041584" y="5831820"/>
                  <a:ext cx="176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1">
              <p14:nvContentPartPr>
                <p14:cNvPr id="1789" name="Ink 1788">
                  <a:extLst>
                    <a:ext uri="{FF2B5EF4-FFF2-40B4-BE49-F238E27FC236}">
                      <a16:creationId xmlns:a16="http://schemas.microsoft.com/office/drawing/2014/main" id="{9CF3C0E2-7699-A2ED-0D96-ECCCF6AC24B0}"/>
                    </a:ext>
                  </a:extLst>
                </p14:cNvPr>
                <p14:cNvContentPartPr/>
                <p14:nvPr/>
              </p14:nvContentPartPr>
              <p14:xfrm>
                <a:off x="5379984" y="5880420"/>
                <a:ext cx="16920" cy="1440"/>
              </p14:xfrm>
            </p:contentPart>
          </mc:Choice>
          <mc:Fallback xmlns="">
            <p:pic>
              <p:nvPicPr>
                <p:cNvPr id="1789" name="Ink 1788">
                  <a:extLst>
                    <a:ext uri="{FF2B5EF4-FFF2-40B4-BE49-F238E27FC236}">
                      <a16:creationId xmlns:a16="http://schemas.microsoft.com/office/drawing/2014/main" id="{9CF3C0E2-7699-A2ED-0D96-ECCCF6AC24B0}"/>
                    </a:ext>
                  </a:extLst>
                </p:cNvPr>
                <p:cNvPicPr/>
                <p:nvPr/>
              </p:nvPicPr>
              <p:blipFill>
                <a:blip r:embed="rId3392"/>
                <a:stretch>
                  <a:fillRect/>
                </a:stretch>
              </p:blipFill>
              <p:spPr>
                <a:xfrm>
                  <a:off x="5316984" y="5817780"/>
                  <a:ext cx="1425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3">
              <p14:nvContentPartPr>
                <p14:cNvPr id="1790" name="Ink 1789">
                  <a:extLst>
                    <a:ext uri="{FF2B5EF4-FFF2-40B4-BE49-F238E27FC236}">
                      <a16:creationId xmlns:a16="http://schemas.microsoft.com/office/drawing/2014/main" id="{F2866B92-FBC2-85F4-6699-461FFBB5759D}"/>
                    </a:ext>
                  </a:extLst>
                </p14:cNvPr>
                <p14:cNvContentPartPr/>
                <p14:nvPr/>
              </p14:nvContentPartPr>
              <p14:xfrm>
                <a:off x="4910544" y="5854140"/>
                <a:ext cx="237960" cy="19080"/>
              </p14:xfrm>
            </p:contentPart>
          </mc:Choice>
          <mc:Fallback xmlns="">
            <p:pic>
              <p:nvPicPr>
                <p:cNvPr id="1790" name="Ink 1789">
                  <a:extLst>
                    <a:ext uri="{FF2B5EF4-FFF2-40B4-BE49-F238E27FC236}">
                      <a16:creationId xmlns:a16="http://schemas.microsoft.com/office/drawing/2014/main" id="{F2866B92-FBC2-85F4-6699-461FFBB5759D}"/>
                    </a:ext>
                  </a:extLst>
                </p:cNvPr>
                <p:cNvPicPr/>
                <p:nvPr/>
              </p:nvPicPr>
              <p:blipFill>
                <a:blip r:embed="rId3394"/>
                <a:stretch>
                  <a:fillRect/>
                </a:stretch>
              </p:blipFill>
              <p:spPr>
                <a:xfrm>
                  <a:off x="4847904" y="5791140"/>
                  <a:ext cx="363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5">
              <p14:nvContentPartPr>
                <p14:cNvPr id="1791" name="Ink 1790">
                  <a:extLst>
                    <a:ext uri="{FF2B5EF4-FFF2-40B4-BE49-F238E27FC236}">
                      <a16:creationId xmlns:a16="http://schemas.microsoft.com/office/drawing/2014/main" id="{A2263EEF-E310-1149-F319-D11F9132A3AD}"/>
                    </a:ext>
                  </a:extLst>
                </p14:cNvPr>
                <p14:cNvContentPartPr/>
                <p14:nvPr/>
              </p14:nvContentPartPr>
              <p14:xfrm>
                <a:off x="5442624" y="5832540"/>
                <a:ext cx="335880" cy="30600"/>
              </p14:xfrm>
            </p:contentPart>
          </mc:Choice>
          <mc:Fallback xmlns="">
            <p:pic>
              <p:nvPicPr>
                <p:cNvPr id="1791" name="Ink 1790">
                  <a:extLst>
                    <a:ext uri="{FF2B5EF4-FFF2-40B4-BE49-F238E27FC236}">
                      <a16:creationId xmlns:a16="http://schemas.microsoft.com/office/drawing/2014/main" id="{A2263EEF-E310-1149-F319-D11F9132A3AD}"/>
                    </a:ext>
                  </a:extLst>
                </p:cNvPr>
                <p:cNvPicPr/>
                <p:nvPr/>
              </p:nvPicPr>
              <p:blipFill>
                <a:blip r:embed="rId3396"/>
                <a:stretch>
                  <a:fillRect/>
                </a:stretch>
              </p:blipFill>
              <p:spPr>
                <a:xfrm>
                  <a:off x="5379984" y="5769900"/>
                  <a:ext cx="461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7">
              <p14:nvContentPartPr>
                <p14:cNvPr id="1792" name="Ink 1791">
                  <a:extLst>
                    <a:ext uri="{FF2B5EF4-FFF2-40B4-BE49-F238E27FC236}">
                      <a16:creationId xmlns:a16="http://schemas.microsoft.com/office/drawing/2014/main" id="{6025A448-49C2-5CDB-B541-2A0790615EC3}"/>
                    </a:ext>
                  </a:extLst>
                </p14:cNvPr>
                <p14:cNvContentPartPr/>
                <p14:nvPr/>
              </p14:nvContentPartPr>
              <p14:xfrm>
                <a:off x="5223024" y="5869980"/>
                <a:ext cx="88560" cy="3240"/>
              </p14:xfrm>
            </p:contentPart>
          </mc:Choice>
          <mc:Fallback xmlns="">
            <p:pic>
              <p:nvPicPr>
                <p:cNvPr id="1792" name="Ink 1791">
                  <a:extLst>
                    <a:ext uri="{FF2B5EF4-FFF2-40B4-BE49-F238E27FC236}">
                      <a16:creationId xmlns:a16="http://schemas.microsoft.com/office/drawing/2014/main" id="{6025A448-49C2-5CDB-B541-2A0790615EC3}"/>
                    </a:ext>
                  </a:extLst>
                </p:cNvPr>
                <p:cNvPicPr/>
                <p:nvPr/>
              </p:nvPicPr>
              <p:blipFill>
                <a:blip r:embed="rId3398"/>
                <a:stretch>
                  <a:fillRect/>
                </a:stretch>
              </p:blipFill>
              <p:spPr>
                <a:xfrm>
                  <a:off x="5160384" y="5807340"/>
                  <a:ext cx="214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9">
              <p14:nvContentPartPr>
                <p14:cNvPr id="1793" name="Ink 1792">
                  <a:extLst>
                    <a:ext uri="{FF2B5EF4-FFF2-40B4-BE49-F238E27FC236}">
                      <a16:creationId xmlns:a16="http://schemas.microsoft.com/office/drawing/2014/main" id="{0161A151-6C80-C684-B667-E20768FD0373}"/>
                    </a:ext>
                  </a:extLst>
                </p14:cNvPr>
                <p14:cNvContentPartPr/>
                <p14:nvPr/>
              </p14:nvContentPartPr>
              <p14:xfrm>
                <a:off x="5195304" y="5857380"/>
                <a:ext cx="9360" cy="1080"/>
              </p14:xfrm>
            </p:contentPart>
          </mc:Choice>
          <mc:Fallback xmlns="">
            <p:pic>
              <p:nvPicPr>
                <p:cNvPr id="1793" name="Ink 1792">
                  <a:extLst>
                    <a:ext uri="{FF2B5EF4-FFF2-40B4-BE49-F238E27FC236}">
                      <a16:creationId xmlns:a16="http://schemas.microsoft.com/office/drawing/2014/main" id="{0161A151-6C80-C684-B667-E20768FD0373}"/>
                    </a:ext>
                  </a:extLst>
                </p:cNvPr>
                <p:cNvPicPr/>
                <p:nvPr/>
              </p:nvPicPr>
              <p:blipFill>
                <a:blip r:embed="rId3400"/>
                <a:stretch>
                  <a:fillRect/>
                </a:stretch>
              </p:blipFill>
              <p:spPr>
                <a:xfrm>
                  <a:off x="5132664" y="5794740"/>
                  <a:ext cx="135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1">
              <p14:nvContentPartPr>
                <p14:cNvPr id="1794" name="Ink 1793">
                  <a:extLst>
                    <a:ext uri="{FF2B5EF4-FFF2-40B4-BE49-F238E27FC236}">
                      <a16:creationId xmlns:a16="http://schemas.microsoft.com/office/drawing/2014/main" id="{FF31A8E6-BCFE-26AF-5522-7F9D59B03FD5}"/>
                    </a:ext>
                  </a:extLst>
                </p14:cNvPr>
                <p14:cNvContentPartPr/>
                <p14:nvPr/>
              </p14:nvContentPartPr>
              <p14:xfrm>
                <a:off x="5435064" y="5916780"/>
                <a:ext cx="277920" cy="15840"/>
              </p14:xfrm>
            </p:contentPart>
          </mc:Choice>
          <mc:Fallback xmlns="">
            <p:pic>
              <p:nvPicPr>
                <p:cNvPr id="1794" name="Ink 1793">
                  <a:extLst>
                    <a:ext uri="{FF2B5EF4-FFF2-40B4-BE49-F238E27FC236}">
                      <a16:creationId xmlns:a16="http://schemas.microsoft.com/office/drawing/2014/main" id="{FF31A8E6-BCFE-26AF-5522-7F9D59B03FD5}"/>
                    </a:ext>
                  </a:extLst>
                </p:cNvPr>
                <p:cNvPicPr/>
                <p:nvPr/>
              </p:nvPicPr>
              <p:blipFill>
                <a:blip r:embed="rId3402"/>
                <a:stretch>
                  <a:fillRect/>
                </a:stretch>
              </p:blipFill>
              <p:spPr>
                <a:xfrm>
                  <a:off x="5372424" y="5853780"/>
                  <a:ext cx="40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3">
              <p14:nvContentPartPr>
                <p14:cNvPr id="1799" name="Ink 1798">
                  <a:extLst>
                    <a:ext uri="{FF2B5EF4-FFF2-40B4-BE49-F238E27FC236}">
                      <a16:creationId xmlns:a16="http://schemas.microsoft.com/office/drawing/2014/main" id="{3DFCAEC1-1B85-9E13-A0A6-3985700F8C0C}"/>
                    </a:ext>
                  </a:extLst>
                </p14:cNvPr>
                <p14:cNvContentPartPr/>
                <p14:nvPr/>
              </p14:nvContentPartPr>
              <p14:xfrm>
                <a:off x="5853744" y="5851260"/>
                <a:ext cx="162720" cy="25920"/>
              </p14:xfrm>
            </p:contentPart>
          </mc:Choice>
          <mc:Fallback xmlns="">
            <p:pic>
              <p:nvPicPr>
                <p:cNvPr id="1799" name="Ink 1798">
                  <a:extLst>
                    <a:ext uri="{FF2B5EF4-FFF2-40B4-BE49-F238E27FC236}">
                      <a16:creationId xmlns:a16="http://schemas.microsoft.com/office/drawing/2014/main" id="{3DFCAEC1-1B85-9E13-A0A6-3985700F8C0C}"/>
                    </a:ext>
                  </a:extLst>
                </p:cNvPr>
                <p:cNvPicPr/>
                <p:nvPr/>
              </p:nvPicPr>
              <p:blipFill>
                <a:blip r:embed="rId3404"/>
                <a:stretch>
                  <a:fillRect/>
                </a:stretch>
              </p:blipFill>
              <p:spPr>
                <a:xfrm>
                  <a:off x="5791104" y="5788620"/>
                  <a:ext cx="2883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5">
              <p14:nvContentPartPr>
                <p14:cNvPr id="1800" name="Ink 1799">
                  <a:extLst>
                    <a:ext uri="{FF2B5EF4-FFF2-40B4-BE49-F238E27FC236}">
                      <a16:creationId xmlns:a16="http://schemas.microsoft.com/office/drawing/2014/main" id="{205928B1-EB84-42D4-B7F0-040A82244506}"/>
                    </a:ext>
                  </a:extLst>
                </p14:cNvPr>
                <p14:cNvContentPartPr/>
                <p14:nvPr/>
              </p14:nvContentPartPr>
              <p14:xfrm>
                <a:off x="5911344" y="5877900"/>
                <a:ext cx="99720" cy="13320"/>
              </p14:xfrm>
            </p:contentPart>
          </mc:Choice>
          <mc:Fallback xmlns="">
            <p:pic>
              <p:nvPicPr>
                <p:cNvPr id="1800" name="Ink 1799">
                  <a:extLst>
                    <a:ext uri="{FF2B5EF4-FFF2-40B4-BE49-F238E27FC236}">
                      <a16:creationId xmlns:a16="http://schemas.microsoft.com/office/drawing/2014/main" id="{205928B1-EB84-42D4-B7F0-040A82244506}"/>
                    </a:ext>
                  </a:extLst>
                </p:cNvPr>
                <p:cNvPicPr/>
                <p:nvPr/>
              </p:nvPicPr>
              <p:blipFill>
                <a:blip r:embed="rId3406"/>
                <a:stretch>
                  <a:fillRect/>
                </a:stretch>
              </p:blipFill>
              <p:spPr>
                <a:xfrm>
                  <a:off x="5848704" y="5815260"/>
                  <a:ext cx="225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7">
              <p14:nvContentPartPr>
                <p14:cNvPr id="1801" name="Ink 1800">
                  <a:extLst>
                    <a:ext uri="{FF2B5EF4-FFF2-40B4-BE49-F238E27FC236}">
                      <a16:creationId xmlns:a16="http://schemas.microsoft.com/office/drawing/2014/main" id="{BFF801F5-79E7-FC12-3466-39B219FF6880}"/>
                    </a:ext>
                  </a:extLst>
                </p14:cNvPr>
                <p14:cNvContentPartPr/>
                <p14:nvPr/>
              </p14:nvContentPartPr>
              <p14:xfrm>
                <a:off x="5691384" y="5934780"/>
                <a:ext cx="50040" cy="3600"/>
              </p14:xfrm>
            </p:contentPart>
          </mc:Choice>
          <mc:Fallback xmlns="">
            <p:pic>
              <p:nvPicPr>
                <p:cNvPr id="1801" name="Ink 1800">
                  <a:extLst>
                    <a:ext uri="{FF2B5EF4-FFF2-40B4-BE49-F238E27FC236}">
                      <a16:creationId xmlns:a16="http://schemas.microsoft.com/office/drawing/2014/main" id="{BFF801F5-79E7-FC12-3466-39B219FF6880}"/>
                    </a:ext>
                  </a:extLst>
                </p:cNvPr>
                <p:cNvPicPr/>
                <p:nvPr/>
              </p:nvPicPr>
              <p:blipFill>
                <a:blip r:embed="rId3408"/>
                <a:stretch>
                  <a:fillRect/>
                </a:stretch>
              </p:blipFill>
              <p:spPr>
                <a:xfrm>
                  <a:off x="5628384" y="5872140"/>
                  <a:ext cx="175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9">
              <p14:nvContentPartPr>
                <p14:cNvPr id="1802" name="Ink 1801">
                  <a:extLst>
                    <a:ext uri="{FF2B5EF4-FFF2-40B4-BE49-F238E27FC236}">
                      <a16:creationId xmlns:a16="http://schemas.microsoft.com/office/drawing/2014/main" id="{8369607F-74F0-718F-818C-35ACBE24AC93}"/>
                    </a:ext>
                  </a:extLst>
                </p14:cNvPr>
                <p14:cNvContentPartPr/>
                <p14:nvPr/>
              </p14:nvContentPartPr>
              <p14:xfrm>
                <a:off x="5610024" y="5922540"/>
                <a:ext cx="4320" cy="1080"/>
              </p14:xfrm>
            </p:contentPart>
          </mc:Choice>
          <mc:Fallback xmlns="">
            <p:pic>
              <p:nvPicPr>
                <p:cNvPr id="1802" name="Ink 1801">
                  <a:extLst>
                    <a:ext uri="{FF2B5EF4-FFF2-40B4-BE49-F238E27FC236}">
                      <a16:creationId xmlns:a16="http://schemas.microsoft.com/office/drawing/2014/main" id="{8369607F-74F0-718F-818C-35ACBE24AC93}"/>
                    </a:ext>
                  </a:extLst>
                </p:cNvPr>
                <p:cNvPicPr/>
                <p:nvPr/>
              </p:nvPicPr>
              <p:blipFill>
                <a:blip r:embed="rId3410"/>
                <a:stretch>
                  <a:fillRect/>
                </a:stretch>
              </p:blipFill>
              <p:spPr>
                <a:xfrm>
                  <a:off x="5547024" y="5859900"/>
                  <a:ext cx="1299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1">
              <p14:nvContentPartPr>
                <p14:cNvPr id="1803" name="Ink 1802">
                  <a:extLst>
                    <a:ext uri="{FF2B5EF4-FFF2-40B4-BE49-F238E27FC236}">
                      <a16:creationId xmlns:a16="http://schemas.microsoft.com/office/drawing/2014/main" id="{C6471323-DBE4-93C2-AF1B-B9246487ACDE}"/>
                    </a:ext>
                  </a:extLst>
                </p14:cNvPr>
                <p14:cNvContentPartPr/>
                <p14:nvPr/>
              </p14:nvContentPartPr>
              <p14:xfrm>
                <a:off x="5671224" y="5914980"/>
                <a:ext cx="451080" cy="14040"/>
              </p14:xfrm>
            </p:contentPart>
          </mc:Choice>
          <mc:Fallback xmlns="">
            <p:pic>
              <p:nvPicPr>
                <p:cNvPr id="1803" name="Ink 1802">
                  <a:extLst>
                    <a:ext uri="{FF2B5EF4-FFF2-40B4-BE49-F238E27FC236}">
                      <a16:creationId xmlns:a16="http://schemas.microsoft.com/office/drawing/2014/main" id="{C6471323-DBE4-93C2-AF1B-B9246487ACDE}"/>
                    </a:ext>
                  </a:extLst>
                </p:cNvPr>
                <p:cNvPicPr/>
                <p:nvPr/>
              </p:nvPicPr>
              <p:blipFill>
                <a:blip r:embed="rId3412"/>
                <a:stretch>
                  <a:fillRect/>
                </a:stretch>
              </p:blipFill>
              <p:spPr>
                <a:xfrm>
                  <a:off x="5608224" y="5851980"/>
                  <a:ext cx="576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3">
              <p14:nvContentPartPr>
                <p14:cNvPr id="1804" name="Ink 1803">
                  <a:extLst>
                    <a:ext uri="{FF2B5EF4-FFF2-40B4-BE49-F238E27FC236}">
                      <a16:creationId xmlns:a16="http://schemas.microsoft.com/office/drawing/2014/main" id="{099004F9-3B70-3DB1-3234-178B5147A33C}"/>
                    </a:ext>
                  </a:extLst>
                </p14:cNvPr>
                <p14:cNvContentPartPr/>
                <p14:nvPr/>
              </p14:nvContentPartPr>
              <p14:xfrm>
                <a:off x="5964984" y="5864580"/>
                <a:ext cx="11160" cy="1440"/>
              </p14:xfrm>
            </p:contentPart>
          </mc:Choice>
          <mc:Fallback xmlns="">
            <p:pic>
              <p:nvPicPr>
                <p:cNvPr id="1804" name="Ink 1803">
                  <a:extLst>
                    <a:ext uri="{FF2B5EF4-FFF2-40B4-BE49-F238E27FC236}">
                      <a16:creationId xmlns:a16="http://schemas.microsoft.com/office/drawing/2014/main" id="{099004F9-3B70-3DB1-3234-178B5147A33C}"/>
                    </a:ext>
                  </a:extLst>
                </p:cNvPr>
                <p:cNvPicPr/>
                <p:nvPr/>
              </p:nvPicPr>
              <p:blipFill>
                <a:blip r:embed="rId3414"/>
                <a:stretch>
                  <a:fillRect/>
                </a:stretch>
              </p:blipFill>
              <p:spPr>
                <a:xfrm>
                  <a:off x="5902344" y="5801580"/>
                  <a:ext cx="136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5">
              <p14:nvContentPartPr>
                <p14:cNvPr id="1805" name="Ink 1804">
                  <a:extLst>
                    <a:ext uri="{FF2B5EF4-FFF2-40B4-BE49-F238E27FC236}">
                      <a16:creationId xmlns:a16="http://schemas.microsoft.com/office/drawing/2014/main" id="{450E4FE4-C532-E646-072F-5AF1635BD974}"/>
                    </a:ext>
                  </a:extLst>
                </p14:cNvPr>
                <p14:cNvContentPartPr/>
                <p14:nvPr/>
              </p14:nvContentPartPr>
              <p14:xfrm>
                <a:off x="6025824" y="5828220"/>
                <a:ext cx="270720" cy="27000"/>
              </p14:xfrm>
            </p:contentPart>
          </mc:Choice>
          <mc:Fallback xmlns="">
            <p:pic>
              <p:nvPicPr>
                <p:cNvPr id="1805" name="Ink 1804">
                  <a:extLst>
                    <a:ext uri="{FF2B5EF4-FFF2-40B4-BE49-F238E27FC236}">
                      <a16:creationId xmlns:a16="http://schemas.microsoft.com/office/drawing/2014/main" id="{450E4FE4-C532-E646-072F-5AF1635BD974}"/>
                    </a:ext>
                  </a:extLst>
                </p:cNvPr>
                <p:cNvPicPr/>
                <p:nvPr/>
              </p:nvPicPr>
              <p:blipFill>
                <a:blip r:embed="rId3416"/>
                <a:stretch>
                  <a:fillRect/>
                </a:stretch>
              </p:blipFill>
              <p:spPr>
                <a:xfrm>
                  <a:off x="5963184" y="5765580"/>
                  <a:ext cx="396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7">
              <p14:nvContentPartPr>
                <p14:cNvPr id="1807" name="Ink 1806">
                  <a:extLst>
                    <a:ext uri="{FF2B5EF4-FFF2-40B4-BE49-F238E27FC236}">
                      <a16:creationId xmlns:a16="http://schemas.microsoft.com/office/drawing/2014/main" id="{1221A510-4420-2A10-C213-A203BDE894A3}"/>
                    </a:ext>
                  </a:extLst>
                </p14:cNvPr>
                <p14:cNvContentPartPr/>
                <p14:nvPr/>
              </p14:nvContentPartPr>
              <p14:xfrm>
                <a:off x="5424624" y="5967540"/>
                <a:ext cx="16560" cy="2880"/>
              </p14:xfrm>
            </p:contentPart>
          </mc:Choice>
          <mc:Fallback xmlns="">
            <p:pic>
              <p:nvPicPr>
                <p:cNvPr id="1807" name="Ink 1806">
                  <a:extLst>
                    <a:ext uri="{FF2B5EF4-FFF2-40B4-BE49-F238E27FC236}">
                      <a16:creationId xmlns:a16="http://schemas.microsoft.com/office/drawing/2014/main" id="{1221A510-4420-2A10-C213-A203BDE894A3}"/>
                    </a:ext>
                  </a:extLst>
                </p:cNvPr>
                <p:cNvPicPr/>
                <p:nvPr/>
              </p:nvPicPr>
              <p:blipFill>
                <a:blip r:embed="rId3418"/>
                <a:stretch>
                  <a:fillRect/>
                </a:stretch>
              </p:blipFill>
              <p:spPr>
                <a:xfrm>
                  <a:off x="5361984" y="5904540"/>
                  <a:ext cx="14220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8" name="Group 1827">
            <a:extLst>
              <a:ext uri="{FF2B5EF4-FFF2-40B4-BE49-F238E27FC236}">
                <a16:creationId xmlns:a16="http://schemas.microsoft.com/office/drawing/2014/main" id="{55A843F7-5FB0-D55F-97C8-251A2EF72847}"/>
              </a:ext>
            </a:extLst>
          </p:cNvPr>
          <p:cNvGrpSpPr/>
          <p:nvPr/>
        </p:nvGrpSpPr>
        <p:grpSpPr>
          <a:xfrm>
            <a:off x="4515624" y="5824620"/>
            <a:ext cx="230040" cy="15840"/>
            <a:chOff x="4515624" y="5824620"/>
            <a:chExt cx="230040" cy="1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9">
              <p14:nvContentPartPr>
                <p14:cNvPr id="1817" name="Ink 1816">
                  <a:extLst>
                    <a:ext uri="{FF2B5EF4-FFF2-40B4-BE49-F238E27FC236}">
                      <a16:creationId xmlns:a16="http://schemas.microsoft.com/office/drawing/2014/main" id="{7571CD85-BE2F-43BE-BF8F-BD421C54FA29}"/>
                    </a:ext>
                  </a:extLst>
                </p14:cNvPr>
                <p14:cNvContentPartPr/>
                <p14:nvPr/>
              </p14:nvContentPartPr>
              <p14:xfrm>
                <a:off x="4621464" y="5824620"/>
                <a:ext cx="124200" cy="7560"/>
              </p14:xfrm>
            </p:contentPart>
          </mc:Choice>
          <mc:Fallback xmlns="">
            <p:pic>
              <p:nvPicPr>
                <p:cNvPr id="1817" name="Ink 1816">
                  <a:extLst>
                    <a:ext uri="{FF2B5EF4-FFF2-40B4-BE49-F238E27FC236}">
                      <a16:creationId xmlns:a16="http://schemas.microsoft.com/office/drawing/2014/main" id="{7571CD85-BE2F-43BE-BF8F-BD421C54FA29}"/>
                    </a:ext>
                  </a:extLst>
                </p:cNvPr>
                <p:cNvPicPr/>
                <p:nvPr/>
              </p:nvPicPr>
              <p:blipFill>
                <a:blip r:embed="rId3420"/>
                <a:stretch>
                  <a:fillRect/>
                </a:stretch>
              </p:blipFill>
              <p:spPr>
                <a:xfrm>
                  <a:off x="4585824" y="5788980"/>
                  <a:ext cx="1958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1">
              <p14:nvContentPartPr>
                <p14:cNvPr id="1818" name="Ink 1817">
                  <a:extLst>
                    <a:ext uri="{FF2B5EF4-FFF2-40B4-BE49-F238E27FC236}">
                      <a16:creationId xmlns:a16="http://schemas.microsoft.com/office/drawing/2014/main" id="{2049CD6A-A32C-A2DE-D4D8-3473C4F0E029}"/>
                    </a:ext>
                  </a:extLst>
                </p14:cNvPr>
                <p14:cNvContentPartPr/>
                <p14:nvPr/>
              </p14:nvContentPartPr>
              <p14:xfrm>
                <a:off x="4515624" y="5839740"/>
                <a:ext cx="4680" cy="720"/>
              </p14:xfrm>
            </p:contentPart>
          </mc:Choice>
          <mc:Fallback xmlns="">
            <p:pic>
              <p:nvPicPr>
                <p:cNvPr id="1818" name="Ink 1817">
                  <a:extLst>
                    <a:ext uri="{FF2B5EF4-FFF2-40B4-BE49-F238E27FC236}">
                      <a16:creationId xmlns:a16="http://schemas.microsoft.com/office/drawing/2014/main" id="{2049CD6A-A32C-A2DE-D4D8-3473C4F0E029}"/>
                    </a:ext>
                  </a:extLst>
                </p:cNvPr>
                <p:cNvPicPr/>
                <p:nvPr/>
              </p:nvPicPr>
              <p:blipFill>
                <a:blip r:embed="rId3422"/>
                <a:stretch>
                  <a:fillRect/>
                </a:stretch>
              </p:blipFill>
              <p:spPr>
                <a:xfrm>
                  <a:off x="4479984" y="5803740"/>
                  <a:ext cx="7632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7" name="Group 1826">
            <a:extLst>
              <a:ext uri="{FF2B5EF4-FFF2-40B4-BE49-F238E27FC236}">
                <a16:creationId xmlns:a16="http://schemas.microsoft.com/office/drawing/2014/main" id="{635015AE-42A8-1918-8D40-F8EF34A37AFD}"/>
              </a:ext>
            </a:extLst>
          </p:cNvPr>
          <p:cNvGrpSpPr/>
          <p:nvPr/>
        </p:nvGrpSpPr>
        <p:grpSpPr>
          <a:xfrm>
            <a:off x="5165424" y="5821380"/>
            <a:ext cx="835920" cy="46440"/>
            <a:chOff x="5165424" y="5821380"/>
            <a:chExt cx="835920" cy="4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3">
              <p14:nvContentPartPr>
                <p14:cNvPr id="1819" name="Ink 1818">
                  <a:extLst>
                    <a:ext uri="{FF2B5EF4-FFF2-40B4-BE49-F238E27FC236}">
                      <a16:creationId xmlns:a16="http://schemas.microsoft.com/office/drawing/2014/main" id="{351EF23B-16E4-A414-0527-CE6F2EA92ABE}"/>
                    </a:ext>
                  </a:extLst>
                </p14:cNvPr>
                <p14:cNvContentPartPr/>
                <p14:nvPr/>
              </p14:nvContentPartPr>
              <p14:xfrm>
                <a:off x="5165424" y="5861700"/>
                <a:ext cx="47160" cy="1800"/>
              </p14:xfrm>
            </p:contentPart>
          </mc:Choice>
          <mc:Fallback xmlns="">
            <p:pic>
              <p:nvPicPr>
                <p:cNvPr id="1819" name="Ink 1818">
                  <a:extLst>
                    <a:ext uri="{FF2B5EF4-FFF2-40B4-BE49-F238E27FC236}">
                      <a16:creationId xmlns:a16="http://schemas.microsoft.com/office/drawing/2014/main" id="{351EF23B-16E4-A414-0527-CE6F2EA92ABE}"/>
                    </a:ext>
                  </a:extLst>
                </p:cNvPr>
                <p:cNvPicPr/>
                <p:nvPr/>
              </p:nvPicPr>
              <p:blipFill>
                <a:blip r:embed="rId3424"/>
                <a:stretch>
                  <a:fillRect/>
                </a:stretch>
              </p:blipFill>
              <p:spPr>
                <a:xfrm>
                  <a:off x="5129424" y="5826060"/>
                  <a:ext cx="118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5">
              <p14:nvContentPartPr>
                <p14:cNvPr id="1820" name="Ink 1819">
                  <a:extLst>
                    <a:ext uri="{FF2B5EF4-FFF2-40B4-BE49-F238E27FC236}">
                      <a16:creationId xmlns:a16="http://schemas.microsoft.com/office/drawing/2014/main" id="{4116A722-6481-4DE0-C1B8-850E07938F74}"/>
                    </a:ext>
                  </a:extLst>
                </p14:cNvPr>
                <p14:cNvContentPartPr/>
                <p14:nvPr/>
              </p14:nvContentPartPr>
              <p14:xfrm>
                <a:off x="5407704" y="5835420"/>
                <a:ext cx="83520" cy="2520"/>
              </p14:xfrm>
            </p:contentPart>
          </mc:Choice>
          <mc:Fallback xmlns="">
            <p:pic>
              <p:nvPicPr>
                <p:cNvPr id="1820" name="Ink 1819">
                  <a:extLst>
                    <a:ext uri="{FF2B5EF4-FFF2-40B4-BE49-F238E27FC236}">
                      <a16:creationId xmlns:a16="http://schemas.microsoft.com/office/drawing/2014/main" id="{4116A722-6481-4DE0-C1B8-850E07938F74}"/>
                    </a:ext>
                  </a:extLst>
                </p:cNvPr>
                <p:cNvPicPr/>
                <p:nvPr/>
              </p:nvPicPr>
              <p:blipFill>
                <a:blip r:embed="rId3426"/>
                <a:stretch>
                  <a:fillRect/>
                </a:stretch>
              </p:blipFill>
              <p:spPr>
                <a:xfrm>
                  <a:off x="5372064" y="5799420"/>
                  <a:ext cx="1551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7">
              <p14:nvContentPartPr>
                <p14:cNvPr id="1821" name="Ink 1820">
                  <a:extLst>
                    <a:ext uri="{FF2B5EF4-FFF2-40B4-BE49-F238E27FC236}">
                      <a16:creationId xmlns:a16="http://schemas.microsoft.com/office/drawing/2014/main" id="{999A3934-B129-475A-90AE-F82369076FF8}"/>
                    </a:ext>
                  </a:extLst>
                </p14:cNvPr>
                <p14:cNvContentPartPr/>
                <p14:nvPr/>
              </p14:nvContentPartPr>
              <p14:xfrm>
                <a:off x="5208624" y="5838660"/>
                <a:ext cx="298440" cy="16200"/>
              </p14:xfrm>
            </p:contentPart>
          </mc:Choice>
          <mc:Fallback xmlns="">
            <p:pic>
              <p:nvPicPr>
                <p:cNvPr id="1821" name="Ink 1820">
                  <a:extLst>
                    <a:ext uri="{FF2B5EF4-FFF2-40B4-BE49-F238E27FC236}">
                      <a16:creationId xmlns:a16="http://schemas.microsoft.com/office/drawing/2014/main" id="{999A3934-B129-475A-90AE-F82369076FF8}"/>
                    </a:ext>
                  </a:extLst>
                </p:cNvPr>
                <p:cNvPicPr/>
                <p:nvPr/>
              </p:nvPicPr>
              <p:blipFill>
                <a:blip r:embed="rId3428"/>
                <a:stretch>
                  <a:fillRect/>
                </a:stretch>
              </p:blipFill>
              <p:spPr>
                <a:xfrm>
                  <a:off x="5172624" y="5802660"/>
                  <a:ext cx="370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9">
              <p14:nvContentPartPr>
                <p14:cNvPr id="1822" name="Ink 1821">
                  <a:extLst>
                    <a:ext uri="{FF2B5EF4-FFF2-40B4-BE49-F238E27FC236}">
                      <a16:creationId xmlns:a16="http://schemas.microsoft.com/office/drawing/2014/main" id="{6BE3E5AA-5ABF-9461-76FB-B6BC11606286}"/>
                    </a:ext>
                  </a:extLst>
                </p14:cNvPr>
                <p14:cNvContentPartPr/>
                <p14:nvPr/>
              </p14:nvContentPartPr>
              <p14:xfrm>
                <a:off x="5799024" y="5821380"/>
                <a:ext cx="14040" cy="1440"/>
              </p14:xfrm>
            </p:contentPart>
          </mc:Choice>
          <mc:Fallback xmlns="">
            <p:pic>
              <p:nvPicPr>
                <p:cNvPr id="1822" name="Ink 1821">
                  <a:extLst>
                    <a:ext uri="{FF2B5EF4-FFF2-40B4-BE49-F238E27FC236}">
                      <a16:creationId xmlns:a16="http://schemas.microsoft.com/office/drawing/2014/main" id="{6BE3E5AA-5ABF-9461-76FB-B6BC11606286}"/>
                    </a:ext>
                  </a:extLst>
                </p:cNvPr>
                <p:cNvPicPr/>
                <p:nvPr/>
              </p:nvPicPr>
              <p:blipFill>
                <a:blip r:embed="rId3430"/>
                <a:stretch>
                  <a:fillRect/>
                </a:stretch>
              </p:blipFill>
              <p:spPr>
                <a:xfrm>
                  <a:off x="5763384" y="5785380"/>
                  <a:ext cx="85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1">
              <p14:nvContentPartPr>
                <p14:cNvPr id="1823" name="Ink 1822">
                  <a:extLst>
                    <a:ext uri="{FF2B5EF4-FFF2-40B4-BE49-F238E27FC236}">
                      <a16:creationId xmlns:a16="http://schemas.microsoft.com/office/drawing/2014/main" id="{08AA673F-143C-2928-AC79-29EDC44261D3}"/>
                    </a:ext>
                  </a:extLst>
                </p14:cNvPr>
                <p14:cNvContentPartPr/>
                <p14:nvPr/>
              </p14:nvContentPartPr>
              <p14:xfrm>
                <a:off x="5939064" y="5821380"/>
                <a:ext cx="62280" cy="3240"/>
              </p14:xfrm>
            </p:contentPart>
          </mc:Choice>
          <mc:Fallback xmlns="">
            <p:pic>
              <p:nvPicPr>
                <p:cNvPr id="1823" name="Ink 1822">
                  <a:extLst>
                    <a:ext uri="{FF2B5EF4-FFF2-40B4-BE49-F238E27FC236}">
                      <a16:creationId xmlns:a16="http://schemas.microsoft.com/office/drawing/2014/main" id="{08AA673F-143C-2928-AC79-29EDC44261D3}"/>
                    </a:ext>
                  </a:extLst>
                </p:cNvPr>
                <p:cNvPicPr/>
                <p:nvPr/>
              </p:nvPicPr>
              <p:blipFill>
                <a:blip r:embed="rId3432"/>
                <a:stretch>
                  <a:fillRect/>
                </a:stretch>
              </p:blipFill>
              <p:spPr>
                <a:xfrm>
                  <a:off x="5903064" y="5785380"/>
                  <a:ext cx="133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3">
              <p14:nvContentPartPr>
                <p14:cNvPr id="1824" name="Ink 1823">
                  <a:extLst>
                    <a:ext uri="{FF2B5EF4-FFF2-40B4-BE49-F238E27FC236}">
                      <a16:creationId xmlns:a16="http://schemas.microsoft.com/office/drawing/2014/main" id="{A828F7C4-CF46-8CFA-8A7F-22B6AB6F0AE5}"/>
                    </a:ext>
                  </a:extLst>
                </p14:cNvPr>
                <p14:cNvContentPartPr/>
                <p14:nvPr/>
              </p14:nvContentPartPr>
              <p14:xfrm>
                <a:off x="5659344" y="5864940"/>
                <a:ext cx="106200" cy="2880"/>
              </p14:xfrm>
            </p:contentPart>
          </mc:Choice>
          <mc:Fallback xmlns="">
            <p:pic>
              <p:nvPicPr>
                <p:cNvPr id="1824" name="Ink 1823">
                  <a:extLst>
                    <a:ext uri="{FF2B5EF4-FFF2-40B4-BE49-F238E27FC236}">
                      <a16:creationId xmlns:a16="http://schemas.microsoft.com/office/drawing/2014/main" id="{A828F7C4-CF46-8CFA-8A7F-22B6AB6F0AE5}"/>
                    </a:ext>
                  </a:extLst>
                </p:cNvPr>
                <p:cNvPicPr/>
                <p:nvPr/>
              </p:nvPicPr>
              <p:blipFill>
                <a:blip r:embed="rId3434"/>
                <a:stretch>
                  <a:fillRect/>
                </a:stretch>
              </p:blipFill>
              <p:spPr>
                <a:xfrm>
                  <a:off x="5623704" y="5828940"/>
                  <a:ext cx="177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5">
              <p14:nvContentPartPr>
                <p14:cNvPr id="1825" name="Ink 1824">
                  <a:extLst>
                    <a:ext uri="{FF2B5EF4-FFF2-40B4-BE49-F238E27FC236}">
                      <a16:creationId xmlns:a16="http://schemas.microsoft.com/office/drawing/2014/main" id="{10A3769E-D458-7DCC-78E2-D26B1AAA9448}"/>
                    </a:ext>
                  </a:extLst>
                </p14:cNvPr>
                <p14:cNvContentPartPr/>
                <p14:nvPr/>
              </p14:nvContentPartPr>
              <p14:xfrm>
                <a:off x="5589504" y="5858460"/>
                <a:ext cx="138960" cy="4320"/>
              </p14:xfrm>
            </p:contentPart>
          </mc:Choice>
          <mc:Fallback xmlns="">
            <p:pic>
              <p:nvPicPr>
                <p:cNvPr id="1825" name="Ink 1824">
                  <a:extLst>
                    <a:ext uri="{FF2B5EF4-FFF2-40B4-BE49-F238E27FC236}">
                      <a16:creationId xmlns:a16="http://schemas.microsoft.com/office/drawing/2014/main" id="{10A3769E-D458-7DCC-78E2-D26B1AAA9448}"/>
                    </a:ext>
                  </a:extLst>
                </p:cNvPr>
                <p:cNvPicPr/>
                <p:nvPr/>
              </p:nvPicPr>
              <p:blipFill>
                <a:blip r:embed="rId3436"/>
                <a:stretch>
                  <a:fillRect/>
                </a:stretch>
              </p:blipFill>
              <p:spPr>
                <a:xfrm>
                  <a:off x="5553504" y="5822460"/>
                  <a:ext cx="210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7">
              <p14:nvContentPartPr>
                <p14:cNvPr id="1826" name="Ink 1825">
                  <a:extLst>
                    <a:ext uri="{FF2B5EF4-FFF2-40B4-BE49-F238E27FC236}">
                      <a16:creationId xmlns:a16="http://schemas.microsoft.com/office/drawing/2014/main" id="{A4460AE0-8FBD-B226-AF35-C49294E37818}"/>
                    </a:ext>
                  </a:extLst>
                </p14:cNvPr>
                <p14:cNvContentPartPr/>
                <p14:nvPr/>
              </p14:nvContentPartPr>
              <p14:xfrm>
                <a:off x="5764464" y="5851260"/>
                <a:ext cx="36360" cy="1440"/>
              </p14:xfrm>
            </p:contentPart>
          </mc:Choice>
          <mc:Fallback xmlns="">
            <p:pic>
              <p:nvPicPr>
                <p:cNvPr id="1826" name="Ink 1825">
                  <a:extLst>
                    <a:ext uri="{FF2B5EF4-FFF2-40B4-BE49-F238E27FC236}">
                      <a16:creationId xmlns:a16="http://schemas.microsoft.com/office/drawing/2014/main" id="{A4460AE0-8FBD-B226-AF35-C49294E37818}"/>
                    </a:ext>
                  </a:extLst>
                </p:cNvPr>
                <p:cNvPicPr/>
                <p:nvPr/>
              </p:nvPicPr>
              <p:blipFill>
                <a:blip r:embed="rId3438"/>
                <a:stretch>
                  <a:fillRect/>
                </a:stretch>
              </p:blipFill>
              <p:spPr>
                <a:xfrm>
                  <a:off x="5728464" y="5815620"/>
                  <a:ext cx="10800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39">
            <p14:nvContentPartPr>
              <p14:cNvPr id="1829" name="Ink 1828">
                <a:extLst>
                  <a:ext uri="{FF2B5EF4-FFF2-40B4-BE49-F238E27FC236}">
                    <a16:creationId xmlns:a16="http://schemas.microsoft.com/office/drawing/2014/main" id="{B7D6D597-1908-8EED-7B03-698C1F15168A}"/>
                  </a:ext>
                </a:extLst>
              </p14:cNvPr>
              <p14:cNvContentPartPr/>
              <p14:nvPr/>
            </p14:nvContentPartPr>
            <p14:xfrm>
              <a:off x="4984704" y="5844420"/>
              <a:ext cx="16200" cy="3240"/>
            </p14:xfrm>
          </p:contentPart>
        </mc:Choice>
        <mc:Fallback xmlns="">
          <p:pic>
            <p:nvPicPr>
              <p:cNvPr id="1829" name="Ink 1828">
                <a:extLst>
                  <a:ext uri="{FF2B5EF4-FFF2-40B4-BE49-F238E27FC236}">
                    <a16:creationId xmlns:a16="http://schemas.microsoft.com/office/drawing/2014/main" id="{B7D6D597-1908-8EED-7B03-698C1F15168A}"/>
                  </a:ext>
                </a:extLst>
              </p:cNvPr>
              <p:cNvPicPr/>
              <p:nvPr/>
            </p:nvPicPr>
            <p:blipFill>
              <a:blip r:embed="rId3440"/>
              <a:stretch>
                <a:fillRect/>
              </a:stretch>
            </p:blipFill>
            <p:spPr>
              <a:xfrm>
                <a:off x="4948704" y="5808420"/>
                <a:ext cx="878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1">
            <p14:nvContentPartPr>
              <p14:cNvPr id="1830" name="Ink 1829">
                <a:extLst>
                  <a:ext uri="{FF2B5EF4-FFF2-40B4-BE49-F238E27FC236}">
                    <a16:creationId xmlns:a16="http://schemas.microsoft.com/office/drawing/2014/main" id="{3A60EAC7-CEE7-8A30-CC7F-227CFDA21DA6}"/>
                  </a:ext>
                </a:extLst>
              </p14:cNvPr>
              <p14:cNvContentPartPr/>
              <p14:nvPr/>
            </p14:nvContentPartPr>
            <p14:xfrm>
              <a:off x="4799664" y="5842260"/>
              <a:ext cx="184320" cy="16200"/>
            </p14:xfrm>
          </p:contentPart>
        </mc:Choice>
        <mc:Fallback xmlns="">
          <p:pic>
            <p:nvPicPr>
              <p:cNvPr id="1830" name="Ink 1829">
                <a:extLst>
                  <a:ext uri="{FF2B5EF4-FFF2-40B4-BE49-F238E27FC236}">
                    <a16:creationId xmlns:a16="http://schemas.microsoft.com/office/drawing/2014/main" id="{3A60EAC7-CEE7-8A30-CC7F-227CFDA21DA6}"/>
                  </a:ext>
                </a:extLst>
              </p:cNvPr>
              <p:cNvPicPr/>
              <p:nvPr/>
            </p:nvPicPr>
            <p:blipFill>
              <a:blip r:embed="rId3442"/>
              <a:stretch>
                <a:fillRect/>
              </a:stretch>
            </p:blipFill>
            <p:spPr>
              <a:xfrm>
                <a:off x="4763664" y="5806260"/>
                <a:ext cx="255960" cy="87840"/>
              </a:xfrm>
              <a:prstGeom prst="rect">
                <a:avLst/>
              </a:prstGeom>
            </p:spPr>
          </p:pic>
        </mc:Fallback>
      </mc:AlternateContent>
      <p:sp>
        <p:nvSpPr>
          <p:cNvPr id="1833" name="TextBox 1832">
            <a:extLst>
              <a:ext uri="{FF2B5EF4-FFF2-40B4-BE49-F238E27FC236}">
                <a16:creationId xmlns:a16="http://schemas.microsoft.com/office/drawing/2014/main" id="{DA905980-F4F7-323F-D2A0-A3A16486D746}"/>
              </a:ext>
            </a:extLst>
          </p:cNvPr>
          <p:cNvSpPr txBox="1"/>
          <p:nvPr/>
        </p:nvSpPr>
        <p:spPr>
          <a:xfrm>
            <a:off x="3566160" y="506577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grpSp>
        <p:nvGrpSpPr>
          <p:cNvPr id="1853" name="Group 1852">
            <a:extLst>
              <a:ext uri="{FF2B5EF4-FFF2-40B4-BE49-F238E27FC236}">
                <a16:creationId xmlns:a16="http://schemas.microsoft.com/office/drawing/2014/main" id="{682FF7A9-B9E9-4999-ABC1-258E9C1AE09E}"/>
              </a:ext>
            </a:extLst>
          </p:cNvPr>
          <p:cNvGrpSpPr/>
          <p:nvPr/>
        </p:nvGrpSpPr>
        <p:grpSpPr>
          <a:xfrm>
            <a:off x="4946184" y="5454540"/>
            <a:ext cx="452520" cy="117000"/>
            <a:chOff x="4946184" y="5454540"/>
            <a:chExt cx="452520" cy="1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3">
              <p14:nvContentPartPr>
                <p14:cNvPr id="1848" name="Ink 1847">
                  <a:extLst>
                    <a:ext uri="{FF2B5EF4-FFF2-40B4-BE49-F238E27FC236}">
                      <a16:creationId xmlns:a16="http://schemas.microsoft.com/office/drawing/2014/main" id="{A14D0E5C-51F3-B063-2DA9-63F154256842}"/>
                    </a:ext>
                  </a:extLst>
                </p14:cNvPr>
                <p14:cNvContentPartPr/>
                <p14:nvPr/>
              </p14:nvContentPartPr>
              <p14:xfrm>
                <a:off x="4946184" y="5519340"/>
                <a:ext cx="29520" cy="38520"/>
              </p14:xfrm>
            </p:contentPart>
          </mc:Choice>
          <mc:Fallback xmlns="">
            <p:pic>
              <p:nvPicPr>
                <p:cNvPr id="1848" name="Ink 1847">
                  <a:extLst>
                    <a:ext uri="{FF2B5EF4-FFF2-40B4-BE49-F238E27FC236}">
                      <a16:creationId xmlns:a16="http://schemas.microsoft.com/office/drawing/2014/main" id="{A14D0E5C-51F3-B063-2DA9-63F154256842}"/>
                    </a:ext>
                  </a:extLst>
                </p:cNvPr>
                <p:cNvPicPr/>
                <p:nvPr/>
              </p:nvPicPr>
              <p:blipFill>
                <a:blip r:embed="rId3444"/>
                <a:stretch>
                  <a:fillRect/>
                </a:stretch>
              </p:blipFill>
              <p:spPr>
                <a:xfrm>
                  <a:off x="4910184" y="5483700"/>
                  <a:ext cx="101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5">
              <p14:nvContentPartPr>
                <p14:cNvPr id="1849" name="Ink 1848">
                  <a:extLst>
                    <a:ext uri="{FF2B5EF4-FFF2-40B4-BE49-F238E27FC236}">
                      <a16:creationId xmlns:a16="http://schemas.microsoft.com/office/drawing/2014/main" id="{91DF727E-4D36-022D-AEE9-7EAB5CE9016E}"/>
                    </a:ext>
                  </a:extLst>
                </p14:cNvPr>
                <p14:cNvContentPartPr/>
                <p14:nvPr/>
              </p14:nvContentPartPr>
              <p14:xfrm>
                <a:off x="5359464" y="5454540"/>
                <a:ext cx="39240" cy="33840"/>
              </p14:xfrm>
            </p:contentPart>
          </mc:Choice>
          <mc:Fallback xmlns="">
            <p:pic>
              <p:nvPicPr>
                <p:cNvPr id="1849" name="Ink 1848">
                  <a:extLst>
                    <a:ext uri="{FF2B5EF4-FFF2-40B4-BE49-F238E27FC236}">
                      <a16:creationId xmlns:a16="http://schemas.microsoft.com/office/drawing/2014/main" id="{91DF727E-4D36-022D-AEE9-7EAB5CE9016E}"/>
                    </a:ext>
                  </a:extLst>
                </p:cNvPr>
                <p:cNvPicPr/>
                <p:nvPr/>
              </p:nvPicPr>
              <p:blipFill>
                <a:blip r:embed="rId3446"/>
                <a:stretch>
                  <a:fillRect/>
                </a:stretch>
              </p:blipFill>
              <p:spPr>
                <a:xfrm>
                  <a:off x="5323464" y="5418900"/>
                  <a:ext cx="1108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7">
              <p14:nvContentPartPr>
                <p14:cNvPr id="1852" name="Ink 1851">
                  <a:extLst>
                    <a:ext uri="{FF2B5EF4-FFF2-40B4-BE49-F238E27FC236}">
                      <a16:creationId xmlns:a16="http://schemas.microsoft.com/office/drawing/2014/main" id="{0B14F528-F32D-E753-387F-D471F8913BDC}"/>
                    </a:ext>
                  </a:extLst>
                </p14:cNvPr>
                <p14:cNvContentPartPr/>
                <p14:nvPr/>
              </p14:nvContentPartPr>
              <p14:xfrm>
                <a:off x="5110344" y="5534100"/>
                <a:ext cx="162720" cy="37440"/>
              </p14:xfrm>
            </p:contentPart>
          </mc:Choice>
          <mc:Fallback xmlns="">
            <p:pic>
              <p:nvPicPr>
                <p:cNvPr id="1852" name="Ink 1851">
                  <a:extLst>
                    <a:ext uri="{FF2B5EF4-FFF2-40B4-BE49-F238E27FC236}">
                      <a16:creationId xmlns:a16="http://schemas.microsoft.com/office/drawing/2014/main" id="{0B14F528-F32D-E753-387F-D471F8913BDC}"/>
                    </a:ext>
                  </a:extLst>
                </p:cNvPr>
                <p:cNvPicPr/>
                <p:nvPr/>
              </p:nvPicPr>
              <p:blipFill>
                <a:blip r:embed="rId3448"/>
                <a:stretch>
                  <a:fillRect/>
                </a:stretch>
              </p:blipFill>
              <p:spPr>
                <a:xfrm>
                  <a:off x="5074704" y="5498100"/>
                  <a:ext cx="23436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6" name="Group 1865">
            <a:extLst>
              <a:ext uri="{FF2B5EF4-FFF2-40B4-BE49-F238E27FC236}">
                <a16:creationId xmlns:a16="http://schemas.microsoft.com/office/drawing/2014/main" id="{820718D7-8A96-B772-CEE3-AA679FD5CB49}"/>
              </a:ext>
            </a:extLst>
          </p:cNvPr>
          <p:cNvGrpSpPr/>
          <p:nvPr/>
        </p:nvGrpSpPr>
        <p:grpSpPr>
          <a:xfrm>
            <a:off x="4721904" y="5505300"/>
            <a:ext cx="739080" cy="223920"/>
            <a:chOff x="4721904" y="5505300"/>
            <a:chExt cx="73908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9">
              <p14:nvContentPartPr>
                <p14:cNvPr id="1857" name="Ink 1856">
                  <a:extLst>
                    <a:ext uri="{FF2B5EF4-FFF2-40B4-BE49-F238E27FC236}">
                      <a16:creationId xmlns:a16="http://schemas.microsoft.com/office/drawing/2014/main" id="{FE9EAC7B-2145-5B75-DBAA-060E07C58BEE}"/>
                    </a:ext>
                  </a:extLst>
                </p14:cNvPr>
                <p14:cNvContentPartPr/>
                <p14:nvPr/>
              </p14:nvContentPartPr>
              <p14:xfrm>
                <a:off x="4917744" y="5505300"/>
                <a:ext cx="3600" cy="5400"/>
              </p14:xfrm>
            </p:contentPart>
          </mc:Choice>
          <mc:Fallback xmlns="">
            <p:pic>
              <p:nvPicPr>
                <p:cNvPr id="1857" name="Ink 1856">
                  <a:extLst>
                    <a:ext uri="{FF2B5EF4-FFF2-40B4-BE49-F238E27FC236}">
                      <a16:creationId xmlns:a16="http://schemas.microsoft.com/office/drawing/2014/main" id="{FE9EAC7B-2145-5B75-DBAA-060E07C58BEE}"/>
                    </a:ext>
                  </a:extLst>
                </p:cNvPr>
                <p:cNvPicPr/>
                <p:nvPr/>
              </p:nvPicPr>
              <p:blipFill>
                <a:blip r:embed="rId3450"/>
                <a:stretch>
                  <a:fillRect/>
                </a:stretch>
              </p:blipFill>
              <p:spPr>
                <a:xfrm>
                  <a:off x="4899744" y="5487300"/>
                  <a:ext cx="39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1">
              <p14:nvContentPartPr>
                <p14:cNvPr id="1859" name="Ink 1858">
                  <a:extLst>
                    <a:ext uri="{FF2B5EF4-FFF2-40B4-BE49-F238E27FC236}">
                      <a16:creationId xmlns:a16="http://schemas.microsoft.com/office/drawing/2014/main" id="{F05F7BBE-E892-40D6-BB26-1ED4C64B9BAE}"/>
                    </a:ext>
                  </a:extLst>
                </p14:cNvPr>
                <p14:cNvContentPartPr/>
                <p14:nvPr/>
              </p14:nvContentPartPr>
              <p14:xfrm>
                <a:off x="4721904" y="5520420"/>
                <a:ext cx="146880" cy="177120"/>
              </p14:xfrm>
            </p:contentPart>
          </mc:Choice>
          <mc:Fallback xmlns="">
            <p:pic>
              <p:nvPicPr>
                <p:cNvPr id="1859" name="Ink 1858">
                  <a:extLst>
                    <a:ext uri="{FF2B5EF4-FFF2-40B4-BE49-F238E27FC236}">
                      <a16:creationId xmlns:a16="http://schemas.microsoft.com/office/drawing/2014/main" id="{F05F7BBE-E892-40D6-BB26-1ED4C64B9BAE}"/>
                    </a:ext>
                  </a:extLst>
                </p:cNvPr>
                <p:cNvPicPr/>
                <p:nvPr/>
              </p:nvPicPr>
              <p:blipFill>
                <a:blip r:embed="rId3452"/>
                <a:stretch>
                  <a:fillRect/>
                </a:stretch>
              </p:blipFill>
              <p:spPr>
                <a:xfrm>
                  <a:off x="4703904" y="5502780"/>
                  <a:ext cx="182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3">
              <p14:nvContentPartPr>
                <p14:cNvPr id="1861" name="Ink 1860">
                  <a:extLst>
                    <a:ext uri="{FF2B5EF4-FFF2-40B4-BE49-F238E27FC236}">
                      <a16:creationId xmlns:a16="http://schemas.microsoft.com/office/drawing/2014/main" id="{3CD95102-3568-BD2F-812F-1533001B3485}"/>
                    </a:ext>
                  </a:extLst>
                </p14:cNvPr>
                <p14:cNvContentPartPr/>
                <p14:nvPr/>
              </p14:nvContentPartPr>
              <p14:xfrm>
                <a:off x="5094504" y="5714100"/>
                <a:ext cx="1080" cy="4320"/>
              </p14:xfrm>
            </p:contentPart>
          </mc:Choice>
          <mc:Fallback xmlns="">
            <p:pic>
              <p:nvPicPr>
                <p:cNvPr id="1861" name="Ink 1860">
                  <a:extLst>
                    <a:ext uri="{FF2B5EF4-FFF2-40B4-BE49-F238E27FC236}">
                      <a16:creationId xmlns:a16="http://schemas.microsoft.com/office/drawing/2014/main" id="{3CD95102-3568-BD2F-812F-1533001B3485}"/>
                    </a:ext>
                  </a:extLst>
                </p:cNvPr>
                <p:cNvPicPr/>
                <p:nvPr/>
              </p:nvPicPr>
              <p:blipFill>
                <a:blip r:embed="rId3454"/>
                <a:stretch>
                  <a:fillRect/>
                </a:stretch>
              </p:blipFill>
              <p:spPr>
                <a:xfrm>
                  <a:off x="5076504" y="5696460"/>
                  <a:ext cx="36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5">
              <p14:nvContentPartPr>
                <p14:cNvPr id="1862" name="Ink 1861">
                  <a:extLst>
                    <a:ext uri="{FF2B5EF4-FFF2-40B4-BE49-F238E27FC236}">
                      <a16:creationId xmlns:a16="http://schemas.microsoft.com/office/drawing/2014/main" id="{97E45D6D-7F36-FC58-34DD-BCF9B2E710B7}"/>
                    </a:ext>
                  </a:extLst>
                </p14:cNvPr>
                <p14:cNvContentPartPr/>
                <p14:nvPr/>
              </p14:nvContentPartPr>
              <p14:xfrm>
                <a:off x="5098104" y="5714100"/>
                <a:ext cx="23040" cy="8280"/>
              </p14:xfrm>
            </p:contentPart>
          </mc:Choice>
          <mc:Fallback xmlns="">
            <p:pic>
              <p:nvPicPr>
                <p:cNvPr id="1862" name="Ink 1861">
                  <a:extLst>
                    <a:ext uri="{FF2B5EF4-FFF2-40B4-BE49-F238E27FC236}">
                      <a16:creationId xmlns:a16="http://schemas.microsoft.com/office/drawing/2014/main" id="{97E45D6D-7F36-FC58-34DD-BCF9B2E710B7}"/>
                    </a:ext>
                  </a:extLst>
                </p:cNvPr>
                <p:cNvPicPr/>
                <p:nvPr/>
              </p:nvPicPr>
              <p:blipFill>
                <a:blip r:embed="rId3456"/>
                <a:stretch>
                  <a:fillRect/>
                </a:stretch>
              </p:blipFill>
              <p:spPr>
                <a:xfrm>
                  <a:off x="5080464" y="5696460"/>
                  <a:ext cx="58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7">
              <p14:nvContentPartPr>
                <p14:cNvPr id="1863" name="Ink 1862">
                  <a:extLst>
                    <a:ext uri="{FF2B5EF4-FFF2-40B4-BE49-F238E27FC236}">
                      <a16:creationId xmlns:a16="http://schemas.microsoft.com/office/drawing/2014/main" id="{F7FE1B71-5DA1-1F6D-7244-ECD4BC4779F9}"/>
                    </a:ext>
                  </a:extLst>
                </p14:cNvPr>
                <p14:cNvContentPartPr/>
                <p14:nvPr/>
              </p14:nvContentPartPr>
              <p14:xfrm>
                <a:off x="5162904" y="5687460"/>
                <a:ext cx="50040" cy="41760"/>
              </p14:xfrm>
            </p:contentPart>
          </mc:Choice>
          <mc:Fallback xmlns="">
            <p:pic>
              <p:nvPicPr>
                <p:cNvPr id="1863" name="Ink 1862">
                  <a:extLst>
                    <a:ext uri="{FF2B5EF4-FFF2-40B4-BE49-F238E27FC236}">
                      <a16:creationId xmlns:a16="http://schemas.microsoft.com/office/drawing/2014/main" id="{F7FE1B71-5DA1-1F6D-7244-ECD4BC4779F9}"/>
                    </a:ext>
                  </a:extLst>
                </p:cNvPr>
                <p:cNvPicPr/>
                <p:nvPr/>
              </p:nvPicPr>
              <p:blipFill>
                <a:blip r:embed="rId3458"/>
                <a:stretch>
                  <a:fillRect/>
                </a:stretch>
              </p:blipFill>
              <p:spPr>
                <a:xfrm>
                  <a:off x="5144904" y="5669820"/>
                  <a:ext cx="856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9">
              <p14:nvContentPartPr>
                <p14:cNvPr id="1864" name="Ink 1863">
                  <a:extLst>
                    <a:ext uri="{FF2B5EF4-FFF2-40B4-BE49-F238E27FC236}">
                      <a16:creationId xmlns:a16="http://schemas.microsoft.com/office/drawing/2014/main" id="{A40AA712-DF98-1DA3-7866-17383348870D}"/>
                    </a:ext>
                  </a:extLst>
                </p14:cNvPr>
                <p14:cNvContentPartPr/>
                <p14:nvPr/>
              </p14:nvContentPartPr>
              <p14:xfrm>
                <a:off x="5329944" y="5626260"/>
                <a:ext cx="36720" cy="54000"/>
              </p14:xfrm>
            </p:contentPart>
          </mc:Choice>
          <mc:Fallback xmlns="">
            <p:pic>
              <p:nvPicPr>
                <p:cNvPr id="1864" name="Ink 1863">
                  <a:extLst>
                    <a:ext uri="{FF2B5EF4-FFF2-40B4-BE49-F238E27FC236}">
                      <a16:creationId xmlns:a16="http://schemas.microsoft.com/office/drawing/2014/main" id="{A40AA712-DF98-1DA3-7866-17383348870D}"/>
                    </a:ext>
                  </a:extLst>
                </p:cNvPr>
                <p:cNvPicPr/>
                <p:nvPr/>
              </p:nvPicPr>
              <p:blipFill>
                <a:blip r:embed="rId3460"/>
                <a:stretch>
                  <a:fillRect/>
                </a:stretch>
              </p:blipFill>
              <p:spPr>
                <a:xfrm>
                  <a:off x="5311944" y="5608620"/>
                  <a:ext cx="72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1">
              <p14:nvContentPartPr>
                <p14:cNvPr id="1865" name="Ink 1864">
                  <a:extLst>
                    <a:ext uri="{FF2B5EF4-FFF2-40B4-BE49-F238E27FC236}">
                      <a16:creationId xmlns:a16="http://schemas.microsoft.com/office/drawing/2014/main" id="{2B549D32-6F10-E4E8-7C3A-A131D5FD1D53}"/>
                    </a:ext>
                  </a:extLst>
                </p14:cNvPr>
                <p14:cNvContentPartPr/>
                <p14:nvPr/>
              </p14:nvContentPartPr>
              <p14:xfrm>
                <a:off x="5427504" y="5650380"/>
                <a:ext cx="33480" cy="76320"/>
              </p14:xfrm>
            </p:contentPart>
          </mc:Choice>
          <mc:Fallback xmlns="">
            <p:pic>
              <p:nvPicPr>
                <p:cNvPr id="1865" name="Ink 1864">
                  <a:extLst>
                    <a:ext uri="{FF2B5EF4-FFF2-40B4-BE49-F238E27FC236}">
                      <a16:creationId xmlns:a16="http://schemas.microsoft.com/office/drawing/2014/main" id="{2B549D32-6F10-E4E8-7C3A-A131D5FD1D53}"/>
                    </a:ext>
                  </a:extLst>
                </p:cNvPr>
                <p:cNvPicPr/>
                <p:nvPr/>
              </p:nvPicPr>
              <p:blipFill>
                <a:blip r:embed="rId3462"/>
                <a:stretch>
                  <a:fillRect/>
                </a:stretch>
              </p:blipFill>
              <p:spPr>
                <a:xfrm>
                  <a:off x="5409504" y="5632380"/>
                  <a:ext cx="69120" cy="11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3">
            <p14:nvContentPartPr>
              <p14:cNvPr id="1876" name="Ink 1875">
                <a:extLst>
                  <a:ext uri="{FF2B5EF4-FFF2-40B4-BE49-F238E27FC236}">
                    <a16:creationId xmlns:a16="http://schemas.microsoft.com/office/drawing/2014/main" id="{326928F6-23B6-0699-5BFA-A739ABE38330}"/>
                  </a:ext>
                </a:extLst>
              </p14:cNvPr>
              <p14:cNvContentPartPr/>
              <p14:nvPr/>
            </p14:nvContentPartPr>
            <p14:xfrm>
              <a:off x="5069664" y="5405220"/>
              <a:ext cx="720" cy="1440"/>
            </p14:xfrm>
          </p:contentPart>
        </mc:Choice>
        <mc:Fallback xmlns="">
          <p:pic>
            <p:nvPicPr>
              <p:cNvPr id="1876" name="Ink 1875">
                <a:extLst>
                  <a:ext uri="{FF2B5EF4-FFF2-40B4-BE49-F238E27FC236}">
                    <a16:creationId xmlns:a16="http://schemas.microsoft.com/office/drawing/2014/main" id="{326928F6-23B6-0699-5BFA-A739ABE38330}"/>
                  </a:ext>
                </a:extLst>
              </p:cNvPr>
              <p:cNvPicPr/>
              <p:nvPr/>
            </p:nvPicPr>
            <p:blipFill>
              <a:blip r:embed="rId3464"/>
              <a:stretch>
                <a:fillRect/>
              </a:stretch>
            </p:blipFill>
            <p:spPr>
              <a:xfrm>
                <a:off x="5051664" y="5387220"/>
                <a:ext cx="363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5">
            <p14:nvContentPartPr>
              <p14:cNvPr id="1879" name="Ink 1878">
                <a:extLst>
                  <a:ext uri="{FF2B5EF4-FFF2-40B4-BE49-F238E27FC236}">
                    <a16:creationId xmlns:a16="http://schemas.microsoft.com/office/drawing/2014/main" id="{74D90E68-DC99-7C35-0B0D-4AD8DB3554B0}"/>
                  </a:ext>
                </a:extLst>
              </p14:cNvPr>
              <p14:cNvContentPartPr/>
              <p14:nvPr/>
            </p14:nvContentPartPr>
            <p14:xfrm>
              <a:off x="4696344" y="5403060"/>
              <a:ext cx="338760" cy="287640"/>
            </p14:xfrm>
          </p:contentPart>
        </mc:Choice>
        <mc:Fallback xmlns="">
          <p:pic>
            <p:nvPicPr>
              <p:cNvPr id="1879" name="Ink 1878">
                <a:extLst>
                  <a:ext uri="{FF2B5EF4-FFF2-40B4-BE49-F238E27FC236}">
                    <a16:creationId xmlns:a16="http://schemas.microsoft.com/office/drawing/2014/main" id="{74D90E68-DC99-7C35-0B0D-4AD8DB3554B0}"/>
                  </a:ext>
                </a:extLst>
              </p:cNvPr>
              <p:cNvPicPr/>
              <p:nvPr/>
            </p:nvPicPr>
            <p:blipFill>
              <a:blip r:embed="rId3466"/>
              <a:stretch>
                <a:fillRect/>
              </a:stretch>
            </p:blipFill>
            <p:spPr>
              <a:xfrm>
                <a:off x="4678704" y="5385060"/>
                <a:ext cx="374400" cy="32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8" name="Group 1897">
            <a:extLst>
              <a:ext uri="{FF2B5EF4-FFF2-40B4-BE49-F238E27FC236}">
                <a16:creationId xmlns:a16="http://schemas.microsoft.com/office/drawing/2014/main" id="{BFE01788-4B7F-1144-D5CD-2F590E389EF7}"/>
              </a:ext>
            </a:extLst>
          </p:cNvPr>
          <p:cNvGrpSpPr/>
          <p:nvPr/>
        </p:nvGrpSpPr>
        <p:grpSpPr>
          <a:xfrm>
            <a:off x="4506264" y="5480460"/>
            <a:ext cx="1218600" cy="322560"/>
            <a:chOff x="4506264" y="5480460"/>
            <a:chExt cx="121860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7">
              <p14:nvContentPartPr>
                <p14:cNvPr id="1880" name="Ink 1879">
                  <a:extLst>
                    <a:ext uri="{FF2B5EF4-FFF2-40B4-BE49-F238E27FC236}">
                      <a16:creationId xmlns:a16="http://schemas.microsoft.com/office/drawing/2014/main" id="{50939939-E16A-2F53-0BF3-A5BD7E1807D0}"/>
                    </a:ext>
                  </a:extLst>
                </p14:cNvPr>
                <p14:cNvContentPartPr/>
                <p14:nvPr/>
              </p14:nvContentPartPr>
              <p14:xfrm>
                <a:off x="4685184" y="5705820"/>
                <a:ext cx="1440" cy="1080"/>
              </p14:xfrm>
            </p:contentPart>
          </mc:Choice>
          <mc:Fallback xmlns="">
            <p:pic>
              <p:nvPicPr>
                <p:cNvPr id="1880" name="Ink 1879">
                  <a:extLst>
                    <a:ext uri="{FF2B5EF4-FFF2-40B4-BE49-F238E27FC236}">
                      <a16:creationId xmlns:a16="http://schemas.microsoft.com/office/drawing/2014/main" id="{50939939-E16A-2F53-0BF3-A5BD7E1807D0}"/>
                    </a:ext>
                  </a:extLst>
                </p:cNvPr>
                <p:cNvPicPr/>
                <p:nvPr/>
              </p:nvPicPr>
              <p:blipFill>
                <a:blip r:embed="rId3468"/>
                <a:stretch>
                  <a:fillRect/>
                </a:stretch>
              </p:blipFill>
              <p:spPr>
                <a:xfrm>
                  <a:off x="4667184" y="5688180"/>
                  <a:ext cx="37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9">
              <p14:nvContentPartPr>
                <p14:cNvPr id="1881" name="Ink 1880">
                  <a:extLst>
                    <a:ext uri="{FF2B5EF4-FFF2-40B4-BE49-F238E27FC236}">
                      <a16:creationId xmlns:a16="http://schemas.microsoft.com/office/drawing/2014/main" id="{406FDB1E-0A5F-ADE8-A9D7-2C50C511D404}"/>
                    </a:ext>
                  </a:extLst>
                </p14:cNvPr>
                <p14:cNvContentPartPr/>
                <p14:nvPr/>
              </p14:nvContentPartPr>
              <p14:xfrm>
                <a:off x="4506264" y="5704380"/>
                <a:ext cx="180360" cy="98640"/>
              </p14:xfrm>
            </p:contentPart>
          </mc:Choice>
          <mc:Fallback xmlns="">
            <p:pic>
              <p:nvPicPr>
                <p:cNvPr id="1881" name="Ink 1880">
                  <a:extLst>
                    <a:ext uri="{FF2B5EF4-FFF2-40B4-BE49-F238E27FC236}">
                      <a16:creationId xmlns:a16="http://schemas.microsoft.com/office/drawing/2014/main" id="{406FDB1E-0A5F-ADE8-A9D7-2C50C511D404}"/>
                    </a:ext>
                  </a:extLst>
                </p:cNvPr>
                <p:cNvPicPr/>
                <p:nvPr/>
              </p:nvPicPr>
              <p:blipFill>
                <a:blip r:embed="rId3470"/>
                <a:stretch>
                  <a:fillRect/>
                </a:stretch>
              </p:blipFill>
              <p:spPr>
                <a:xfrm>
                  <a:off x="4488264" y="5686380"/>
                  <a:ext cx="216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1">
              <p14:nvContentPartPr>
                <p14:cNvPr id="1882" name="Ink 1881">
                  <a:extLst>
                    <a:ext uri="{FF2B5EF4-FFF2-40B4-BE49-F238E27FC236}">
                      <a16:creationId xmlns:a16="http://schemas.microsoft.com/office/drawing/2014/main" id="{A91A526A-8E4A-4CE4-8038-7FF25B51FDF1}"/>
                    </a:ext>
                  </a:extLst>
                </p14:cNvPr>
                <p14:cNvContentPartPr/>
                <p14:nvPr/>
              </p14:nvContentPartPr>
              <p14:xfrm>
                <a:off x="4603464" y="5728500"/>
                <a:ext cx="80280" cy="34200"/>
              </p14:xfrm>
            </p:contentPart>
          </mc:Choice>
          <mc:Fallback xmlns="">
            <p:pic>
              <p:nvPicPr>
                <p:cNvPr id="1882" name="Ink 1881">
                  <a:extLst>
                    <a:ext uri="{FF2B5EF4-FFF2-40B4-BE49-F238E27FC236}">
                      <a16:creationId xmlns:a16="http://schemas.microsoft.com/office/drawing/2014/main" id="{A91A526A-8E4A-4CE4-8038-7FF25B51FDF1}"/>
                    </a:ext>
                  </a:extLst>
                </p:cNvPr>
                <p:cNvPicPr/>
                <p:nvPr/>
              </p:nvPicPr>
              <p:blipFill>
                <a:blip r:embed="rId3472"/>
                <a:stretch>
                  <a:fillRect/>
                </a:stretch>
              </p:blipFill>
              <p:spPr>
                <a:xfrm>
                  <a:off x="4585464" y="5710860"/>
                  <a:ext cx="115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3">
              <p14:nvContentPartPr>
                <p14:cNvPr id="1883" name="Ink 1882">
                  <a:extLst>
                    <a:ext uri="{FF2B5EF4-FFF2-40B4-BE49-F238E27FC236}">
                      <a16:creationId xmlns:a16="http://schemas.microsoft.com/office/drawing/2014/main" id="{A2AB78CF-2AEB-1E03-482C-4EF60E45FE79}"/>
                    </a:ext>
                  </a:extLst>
                </p14:cNvPr>
                <p14:cNvContentPartPr/>
                <p14:nvPr/>
              </p14:nvContentPartPr>
              <p14:xfrm>
                <a:off x="4670424" y="5710500"/>
                <a:ext cx="44280" cy="43560"/>
              </p14:xfrm>
            </p:contentPart>
          </mc:Choice>
          <mc:Fallback xmlns="">
            <p:pic>
              <p:nvPicPr>
                <p:cNvPr id="1883" name="Ink 1882">
                  <a:extLst>
                    <a:ext uri="{FF2B5EF4-FFF2-40B4-BE49-F238E27FC236}">
                      <a16:creationId xmlns:a16="http://schemas.microsoft.com/office/drawing/2014/main" id="{A2AB78CF-2AEB-1E03-482C-4EF60E45FE79}"/>
                    </a:ext>
                  </a:extLst>
                </p:cNvPr>
                <p:cNvPicPr/>
                <p:nvPr/>
              </p:nvPicPr>
              <p:blipFill>
                <a:blip r:embed="rId3474"/>
                <a:stretch>
                  <a:fillRect/>
                </a:stretch>
              </p:blipFill>
              <p:spPr>
                <a:xfrm>
                  <a:off x="4652424" y="5692860"/>
                  <a:ext cx="799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5">
              <p14:nvContentPartPr>
                <p14:cNvPr id="1884" name="Ink 1883">
                  <a:extLst>
                    <a:ext uri="{FF2B5EF4-FFF2-40B4-BE49-F238E27FC236}">
                      <a16:creationId xmlns:a16="http://schemas.microsoft.com/office/drawing/2014/main" id="{13FFC290-EF1F-5871-6582-387707DB758E}"/>
                    </a:ext>
                  </a:extLst>
                </p14:cNvPr>
                <p14:cNvContentPartPr/>
                <p14:nvPr/>
              </p14:nvContentPartPr>
              <p14:xfrm>
                <a:off x="4689504" y="5776020"/>
                <a:ext cx="57240" cy="11160"/>
              </p14:xfrm>
            </p:contentPart>
          </mc:Choice>
          <mc:Fallback xmlns="">
            <p:pic>
              <p:nvPicPr>
                <p:cNvPr id="1884" name="Ink 1883">
                  <a:extLst>
                    <a:ext uri="{FF2B5EF4-FFF2-40B4-BE49-F238E27FC236}">
                      <a16:creationId xmlns:a16="http://schemas.microsoft.com/office/drawing/2014/main" id="{13FFC290-EF1F-5871-6582-387707DB758E}"/>
                    </a:ext>
                  </a:extLst>
                </p:cNvPr>
                <p:cNvPicPr/>
                <p:nvPr/>
              </p:nvPicPr>
              <p:blipFill>
                <a:blip r:embed="rId3476"/>
                <a:stretch>
                  <a:fillRect/>
                </a:stretch>
              </p:blipFill>
              <p:spPr>
                <a:xfrm>
                  <a:off x="4671504" y="5758380"/>
                  <a:ext cx="92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7">
              <p14:nvContentPartPr>
                <p14:cNvPr id="1885" name="Ink 1884">
                  <a:extLst>
                    <a:ext uri="{FF2B5EF4-FFF2-40B4-BE49-F238E27FC236}">
                      <a16:creationId xmlns:a16="http://schemas.microsoft.com/office/drawing/2014/main" id="{D0686BDE-98DE-AAC5-E8E5-A006FCB19FF0}"/>
                    </a:ext>
                  </a:extLst>
                </p14:cNvPr>
                <p14:cNvContentPartPr/>
                <p14:nvPr/>
              </p14:nvContentPartPr>
              <p14:xfrm>
                <a:off x="4804344" y="5771340"/>
                <a:ext cx="4320" cy="1440"/>
              </p14:xfrm>
            </p:contentPart>
          </mc:Choice>
          <mc:Fallback xmlns="">
            <p:pic>
              <p:nvPicPr>
                <p:cNvPr id="1885" name="Ink 1884">
                  <a:extLst>
                    <a:ext uri="{FF2B5EF4-FFF2-40B4-BE49-F238E27FC236}">
                      <a16:creationId xmlns:a16="http://schemas.microsoft.com/office/drawing/2014/main" id="{D0686BDE-98DE-AAC5-E8E5-A006FCB19FF0}"/>
                    </a:ext>
                  </a:extLst>
                </p:cNvPr>
                <p:cNvPicPr/>
                <p:nvPr/>
              </p:nvPicPr>
              <p:blipFill>
                <a:blip r:embed="rId3478"/>
                <a:stretch>
                  <a:fillRect/>
                </a:stretch>
              </p:blipFill>
              <p:spPr>
                <a:xfrm>
                  <a:off x="4786704" y="5753340"/>
                  <a:ext cx="39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9">
              <p14:nvContentPartPr>
                <p14:cNvPr id="1887" name="Ink 1886">
                  <a:extLst>
                    <a:ext uri="{FF2B5EF4-FFF2-40B4-BE49-F238E27FC236}">
                      <a16:creationId xmlns:a16="http://schemas.microsoft.com/office/drawing/2014/main" id="{1D041994-4A0E-D957-A133-D67B6B3E1F99}"/>
                    </a:ext>
                  </a:extLst>
                </p14:cNvPr>
                <p14:cNvContentPartPr/>
                <p14:nvPr/>
              </p14:nvContentPartPr>
              <p14:xfrm>
                <a:off x="5558904" y="5629140"/>
                <a:ext cx="124920" cy="91080"/>
              </p14:xfrm>
            </p:contentPart>
          </mc:Choice>
          <mc:Fallback xmlns="">
            <p:pic>
              <p:nvPicPr>
                <p:cNvPr id="1887" name="Ink 1886">
                  <a:extLst>
                    <a:ext uri="{FF2B5EF4-FFF2-40B4-BE49-F238E27FC236}">
                      <a16:creationId xmlns:a16="http://schemas.microsoft.com/office/drawing/2014/main" id="{1D041994-4A0E-D957-A133-D67B6B3E1F99}"/>
                    </a:ext>
                  </a:extLst>
                </p:cNvPr>
                <p:cNvPicPr/>
                <p:nvPr/>
              </p:nvPicPr>
              <p:blipFill>
                <a:blip r:embed="rId3480"/>
                <a:stretch>
                  <a:fillRect/>
                </a:stretch>
              </p:blipFill>
              <p:spPr>
                <a:xfrm>
                  <a:off x="5540904" y="5611500"/>
                  <a:ext cx="160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1">
              <p14:nvContentPartPr>
                <p14:cNvPr id="1888" name="Ink 1887">
                  <a:extLst>
                    <a:ext uri="{FF2B5EF4-FFF2-40B4-BE49-F238E27FC236}">
                      <a16:creationId xmlns:a16="http://schemas.microsoft.com/office/drawing/2014/main" id="{8E3E2493-E97C-04D8-F477-32C8B6886FE6}"/>
                    </a:ext>
                  </a:extLst>
                </p14:cNvPr>
                <p14:cNvContentPartPr/>
                <p14:nvPr/>
              </p14:nvContentPartPr>
              <p14:xfrm>
                <a:off x="5585184" y="5715900"/>
                <a:ext cx="63720" cy="33480"/>
              </p14:xfrm>
            </p:contentPart>
          </mc:Choice>
          <mc:Fallback xmlns="">
            <p:pic>
              <p:nvPicPr>
                <p:cNvPr id="1888" name="Ink 1887">
                  <a:extLst>
                    <a:ext uri="{FF2B5EF4-FFF2-40B4-BE49-F238E27FC236}">
                      <a16:creationId xmlns:a16="http://schemas.microsoft.com/office/drawing/2014/main" id="{8E3E2493-E97C-04D8-F477-32C8B6886FE6}"/>
                    </a:ext>
                  </a:extLst>
                </p:cNvPr>
                <p:cNvPicPr/>
                <p:nvPr/>
              </p:nvPicPr>
              <p:blipFill>
                <a:blip r:embed="rId3482"/>
                <a:stretch>
                  <a:fillRect/>
                </a:stretch>
              </p:blipFill>
              <p:spPr>
                <a:xfrm>
                  <a:off x="5567184" y="5697900"/>
                  <a:ext cx="99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3">
              <p14:nvContentPartPr>
                <p14:cNvPr id="1889" name="Ink 1888">
                  <a:extLst>
                    <a:ext uri="{FF2B5EF4-FFF2-40B4-BE49-F238E27FC236}">
                      <a16:creationId xmlns:a16="http://schemas.microsoft.com/office/drawing/2014/main" id="{261E0EF8-116C-9FAA-E0BF-B45ECF03E4D2}"/>
                    </a:ext>
                  </a:extLst>
                </p14:cNvPr>
                <p14:cNvContentPartPr/>
                <p14:nvPr/>
              </p14:nvContentPartPr>
              <p14:xfrm>
                <a:off x="5665104" y="5771700"/>
                <a:ext cx="59760" cy="11880"/>
              </p14:xfrm>
            </p:contentPart>
          </mc:Choice>
          <mc:Fallback xmlns="">
            <p:pic>
              <p:nvPicPr>
                <p:cNvPr id="1889" name="Ink 1888">
                  <a:extLst>
                    <a:ext uri="{FF2B5EF4-FFF2-40B4-BE49-F238E27FC236}">
                      <a16:creationId xmlns:a16="http://schemas.microsoft.com/office/drawing/2014/main" id="{261E0EF8-116C-9FAA-E0BF-B45ECF03E4D2}"/>
                    </a:ext>
                  </a:extLst>
                </p:cNvPr>
                <p:cNvPicPr/>
                <p:nvPr/>
              </p:nvPicPr>
              <p:blipFill>
                <a:blip r:embed="rId3484"/>
                <a:stretch>
                  <a:fillRect/>
                </a:stretch>
              </p:blipFill>
              <p:spPr>
                <a:xfrm>
                  <a:off x="5647104" y="5753700"/>
                  <a:ext cx="95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5">
              <p14:nvContentPartPr>
                <p14:cNvPr id="1890" name="Ink 1889">
                  <a:extLst>
                    <a:ext uri="{FF2B5EF4-FFF2-40B4-BE49-F238E27FC236}">
                      <a16:creationId xmlns:a16="http://schemas.microsoft.com/office/drawing/2014/main" id="{78B5FDD2-C7BB-53D9-81E5-445645A897CA}"/>
                    </a:ext>
                  </a:extLst>
                </p14:cNvPr>
                <p14:cNvContentPartPr/>
                <p14:nvPr/>
              </p14:nvContentPartPr>
              <p14:xfrm>
                <a:off x="5620104" y="5767740"/>
                <a:ext cx="10080" cy="2880"/>
              </p14:xfrm>
            </p:contentPart>
          </mc:Choice>
          <mc:Fallback xmlns="">
            <p:pic>
              <p:nvPicPr>
                <p:cNvPr id="1890" name="Ink 1889">
                  <a:extLst>
                    <a:ext uri="{FF2B5EF4-FFF2-40B4-BE49-F238E27FC236}">
                      <a16:creationId xmlns:a16="http://schemas.microsoft.com/office/drawing/2014/main" id="{78B5FDD2-C7BB-53D9-81E5-445645A897CA}"/>
                    </a:ext>
                  </a:extLst>
                </p:cNvPr>
                <p:cNvPicPr/>
                <p:nvPr/>
              </p:nvPicPr>
              <p:blipFill>
                <a:blip r:embed="rId3486"/>
                <a:stretch>
                  <a:fillRect/>
                </a:stretch>
              </p:blipFill>
              <p:spPr>
                <a:xfrm>
                  <a:off x="5602464" y="5749740"/>
                  <a:ext cx="45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7">
              <p14:nvContentPartPr>
                <p14:cNvPr id="1891" name="Ink 1890">
                  <a:extLst>
                    <a:ext uri="{FF2B5EF4-FFF2-40B4-BE49-F238E27FC236}">
                      <a16:creationId xmlns:a16="http://schemas.microsoft.com/office/drawing/2014/main" id="{2FCADA69-A66C-1792-9B93-47D1C801F12C}"/>
                    </a:ext>
                  </a:extLst>
                </p14:cNvPr>
                <p14:cNvContentPartPr/>
                <p14:nvPr/>
              </p14:nvContentPartPr>
              <p14:xfrm>
                <a:off x="5562504" y="5763060"/>
                <a:ext cx="36720" cy="3240"/>
              </p14:xfrm>
            </p:contentPart>
          </mc:Choice>
          <mc:Fallback xmlns="">
            <p:pic>
              <p:nvPicPr>
                <p:cNvPr id="1891" name="Ink 1890">
                  <a:extLst>
                    <a:ext uri="{FF2B5EF4-FFF2-40B4-BE49-F238E27FC236}">
                      <a16:creationId xmlns:a16="http://schemas.microsoft.com/office/drawing/2014/main" id="{2FCADA69-A66C-1792-9B93-47D1C801F12C}"/>
                    </a:ext>
                  </a:extLst>
                </p:cNvPr>
                <p:cNvPicPr/>
                <p:nvPr/>
              </p:nvPicPr>
              <p:blipFill>
                <a:blip r:embed="rId3488"/>
                <a:stretch>
                  <a:fillRect/>
                </a:stretch>
              </p:blipFill>
              <p:spPr>
                <a:xfrm>
                  <a:off x="5544504" y="5745060"/>
                  <a:ext cx="723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9">
              <p14:nvContentPartPr>
                <p14:cNvPr id="1893" name="Ink 1892">
                  <a:extLst>
                    <a:ext uri="{FF2B5EF4-FFF2-40B4-BE49-F238E27FC236}">
                      <a16:creationId xmlns:a16="http://schemas.microsoft.com/office/drawing/2014/main" id="{9A447D24-C154-8A23-2969-D1FDB2D9E68D}"/>
                    </a:ext>
                  </a:extLst>
                </p14:cNvPr>
                <p14:cNvContentPartPr/>
                <p14:nvPr/>
              </p14:nvContentPartPr>
              <p14:xfrm>
                <a:off x="5468904" y="5480460"/>
                <a:ext cx="32400" cy="69120"/>
              </p14:xfrm>
            </p:contentPart>
          </mc:Choice>
          <mc:Fallback xmlns="">
            <p:pic>
              <p:nvPicPr>
                <p:cNvPr id="1893" name="Ink 1892">
                  <a:extLst>
                    <a:ext uri="{FF2B5EF4-FFF2-40B4-BE49-F238E27FC236}">
                      <a16:creationId xmlns:a16="http://schemas.microsoft.com/office/drawing/2014/main" id="{9A447D24-C154-8A23-2969-D1FDB2D9E68D}"/>
                    </a:ext>
                  </a:extLst>
                </p:cNvPr>
                <p:cNvPicPr/>
                <p:nvPr/>
              </p:nvPicPr>
              <p:blipFill>
                <a:blip r:embed="rId3490"/>
                <a:stretch>
                  <a:fillRect/>
                </a:stretch>
              </p:blipFill>
              <p:spPr>
                <a:xfrm>
                  <a:off x="5450904" y="5462460"/>
                  <a:ext cx="68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1">
              <p14:nvContentPartPr>
                <p14:cNvPr id="1894" name="Ink 1893">
                  <a:extLst>
                    <a:ext uri="{FF2B5EF4-FFF2-40B4-BE49-F238E27FC236}">
                      <a16:creationId xmlns:a16="http://schemas.microsoft.com/office/drawing/2014/main" id="{CAB27F97-88B1-37F3-F392-DEC4A2390214}"/>
                    </a:ext>
                  </a:extLst>
                </p14:cNvPr>
                <p14:cNvContentPartPr/>
                <p14:nvPr/>
              </p14:nvContentPartPr>
              <p14:xfrm>
                <a:off x="5390424" y="5625900"/>
                <a:ext cx="27000" cy="34920"/>
              </p14:xfrm>
            </p:contentPart>
          </mc:Choice>
          <mc:Fallback xmlns="">
            <p:pic>
              <p:nvPicPr>
                <p:cNvPr id="1894" name="Ink 1893">
                  <a:extLst>
                    <a:ext uri="{FF2B5EF4-FFF2-40B4-BE49-F238E27FC236}">
                      <a16:creationId xmlns:a16="http://schemas.microsoft.com/office/drawing/2014/main" id="{CAB27F97-88B1-37F3-F392-DEC4A2390214}"/>
                    </a:ext>
                  </a:extLst>
                </p:cNvPr>
                <p:cNvPicPr/>
                <p:nvPr/>
              </p:nvPicPr>
              <p:blipFill>
                <a:blip r:embed="rId3492"/>
                <a:stretch>
                  <a:fillRect/>
                </a:stretch>
              </p:blipFill>
              <p:spPr>
                <a:xfrm>
                  <a:off x="5372784" y="5607900"/>
                  <a:ext cx="626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3">
              <p14:nvContentPartPr>
                <p14:cNvPr id="1895" name="Ink 1894">
                  <a:extLst>
                    <a:ext uri="{FF2B5EF4-FFF2-40B4-BE49-F238E27FC236}">
                      <a16:creationId xmlns:a16="http://schemas.microsoft.com/office/drawing/2014/main" id="{CCE62964-E7EA-2DAD-BFCD-C2A853E3B14E}"/>
                    </a:ext>
                  </a:extLst>
                </p14:cNvPr>
                <p14:cNvContentPartPr/>
                <p14:nvPr/>
              </p14:nvContentPartPr>
              <p14:xfrm>
                <a:off x="5318064" y="5701500"/>
                <a:ext cx="60120" cy="33120"/>
              </p14:xfrm>
            </p:contentPart>
          </mc:Choice>
          <mc:Fallback xmlns="">
            <p:pic>
              <p:nvPicPr>
                <p:cNvPr id="1895" name="Ink 1894">
                  <a:extLst>
                    <a:ext uri="{FF2B5EF4-FFF2-40B4-BE49-F238E27FC236}">
                      <a16:creationId xmlns:a16="http://schemas.microsoft.com/office/drawing/2014/main" id="{CCE62964-E7EA-2DAD-BFCD-C2A853E3B14E}"/>
                    </a:ext>
                  </a:extLst>
                </p:cNvPr>
                <p:cNvPicPr/>
                <p:nvPr/>
              </p:nvPicPr>
              <p:blipFill>
                <a:blip r:embed="rId3494"/>
                <a:stretch>
                  <a:fillRect/>
                </a:stretch>
              </p:blipFill>
              <p:spPr>
                <a:xfrm>
                  <a:off x="5300424" y="5683860"/>
                  <a:ext cx="957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5">
              <p14:nvContentPartPr>
                <p14:cNvPr id="1896" name="Ink 1895">
                  <a:extLst>
                    <a:ext uri="{FF2B5EF4-FFF2-40B4-BE49-F238E27FC236}">
                      <a16:creationId xmlns:a16="http://schemas.microsoft.com/office/drawing/2014/main" id="{56ACDB89-BE10-27FC-5E21-3FF4D8A92BBD}"/>
                    </a:ext>
                  </a:extLst>
                </p14:cNvPr>
                <p14:cNvContentPartPr/>
                <p14:nvPr/>
              </p14:nvContentPartPr>
              <p14:xfrm>
                <a:off x="5376744" y="5733180"/>
                <a:ext cx="32400" cy="20880"/>
              </p14:xfrm>
            </p:contentPart>
          </mc:Choice>
          <mc:Fallback xmlns="">
            <p:pic>
              <p:nvPicPr>
                <p:cNvPr id="1896" name="Ink 1895">
                  <a:extLst>
                    <a:ext uri="{FF2B5EF4-FFF2-40B4-BE49-F238E27FC236}">
                      <a16:creationId xmlns:a16="http://schemas.microsoft.com/office/drawing/2014/main" id="{56ACDB89-BE10-27FC-5E21-3FF4D8A92BBD}"/>
                    </a:ext>
                  </a:extLst>
                </p:cNvPr>
                <p:cNvPicPr/>
                <p:nvPr/>
              </p:nvPicPr>
              <p:blipFill>
                <a:blip r:embed="rId3496"/>
                <a:stretch>
                  <a:fillRect/>
                </a:stretch>
              </p:blipFill>
              <p:spPr>
                <a:xfrm>
                  <a:off x="5359104" y="5715540"/>
                  <a:ext cx="680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7">
              <p14:nvContentPartPr>
                <p14:cNvPr id="1897" name="Ink 1896">
                  <a:extLst>
                    <a:ext uri="{FF2B5EF4-FFF2-40B4-BE49-F238E27FC236}">
                      <a16:creationId xmlns:a16="http://schemas.microsoft.com/office/drawing/2014/main" id="{506B057A-9168-8988-72B8-20F9207531D8}"/>
                    </a:ext>
                  </a:extLst>
                </p14:cNvPr>
                <p14:cNvContentPartPr/>
                <p14:nvPr/>
              </p14:nvContentPartPr>
              <p14:xfrm>
                <a:off x="5036904" y="5682420"/>
                <a:ext cx="37080" cy="14400"/>
              </p14:xfrm>
            </p:contentPart>
          </mc:Choice>
          <mc:Fallback xmlns="">
            <p:pic>
              <p:nvPicPr>
                <p:cNvPr id="1897" name="Ink 1896">
                  <a:extLst>
                    <a:ext uri="{FF2B5EF4-FFF2-40B4-BE49-F238E27FC236}">
                      <a16:creationId xmlns:a16="http://schemas.microsoft.com/office/drawing/2014/main" id="{506B057A-9168-8988-72B8-20F9207531D8}"/>
                    </a:ext>
                  </a:extLst>
                </p:cNvPr>
                <p:cNvPicPr/>
                <p:nvPr/>
              </p:nvPicPr>
              <p:blipFill>
                <a:blip r:embed="rId3498"/>
                <a:stretch>
                  <a:fillRect/>
                </a:stretch>
              </p:blipFill>
              <p:spPr>
                <a:xfrm>
                  <a:off x="5019264" y="5664420"/>
                  <a:ext cx="7272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3" name="Group 1922">
            <a:extLst>
              <a:ext uri="{FF2B5EF4-FFF2-40B4-BE49-F238E27FC236}">
                <a16:creationId xmlns:a16="http://schemas.microsoft.com/office/drawing/2014/main" id="{4D76F011-1D17-2E3E-C26F-1EAF1481E409}"/>
              </a:ext>
            </a:extLst>
          </p:cNvPr>
          <p:cNvGrpSpPr/>
          <p:nvPr/>
        </p:nvGrpSpPr>
        <p:grpSpPr>
          <a:xfrm>
            <a:off x="3814386" y="5101502"/>
            <a:ext cx="860760" cy="555840"/>
            <a:chOff x="3814386" y="5101502"/>
            <a:chExt cx="86076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9">
              <p14:nvContentPartPr>
                <p14:cNvPr id="1902" name="Ink 1901">
                  <a:extLst>
                    <a:ext uri="{FF2B5EF4-FFF2-40B4-BE49-F238E27FC236}">
                      <a16:creationId xmlns:a16="http://schemas.microsoft.com/office/drawing/2014/main" id="{87B3B624-5CD5-F6EA-3097-2EDA0255E840}"/>
                    </a:ext>
                  </a:extLst>
                </p14:cNvPr>
                <p14:cNvContentPartPr/>
                <p14:nvPr/>
              </p14:nvContentPartPr>
              <p14:xfrm>
                <a:off x="3817266" y="5182862"/>
                <a:ext cx="469440" cy="426960"/>
              </p14:xfrm>
            </p:contentPart>
          </mc:Choice>
          <mc:Fallback xmlns="">
            <p:pic>
              <p:nvPicPr>
                <p:cNvPr id="1902" name="Ink 1901">
                  <a:extLst>
                    <a:ext uri="{FF2B5EF4-FFF2-40B4-BE49-F238E27FC236}">
                      <a16:creationId xmlns:a16="http://schemas.microsoft.com/office/drawing/2014/main" id="{87B3B624-5CD5-F6EA-3097-2EDA0255E840}"/>
                    </a:ext>
                  </a:extLst>
                </p:cNvPr>
                <p:cNvPicPr/>
                <p:nvPr/>
              </p:nvPicPr>
              <p:blipFill>
                <a:blip r:embed="rId3500"/>
                <a:stretch>
                  <a:fillRect/>
                </a:stretch>
              </p:blipFill>
              <p:spPr>
                <a:xfrm>
                  <a:off x="3799626" y="5164862"/>
                  <a:ext cx="50508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1">
              <p14:nvContentPartPr>
                <p14:cNvPr id="1903" name="Ink 1902">
                  <a:extLst>
                    <a:ext uri="{FF2B5EF4-FFF2-40B4-BE49-F238E27FC236}">
                      <a16:creationId xmlns:a16="http://schemas.microsoft.com/office/drawing/2014/main" id="{FC897C53-69FB-E119-B01F-F52032BB35B7}"/>
                    </a:ext>
                  </a:extLst>
                </p14:cNvPr>
                <p14:cNvContentPartPr/>
                <p14:nvPr/>
              </p14:nvContentPartPr>
              <p14:xfrm>
                <a:off x="3977826" y="5345942"/>
                <a:ext cx="32760" cy="86760"/>
              </p14:xfrm>
            </p:contentPart>
          </mc:Choice>
          <mc:Fallback xmlns="">
            <p:pic>
              <p:nvPicPr>
                <p:cNvPr id="1903" name="Ink 1902">
                  <a:extLst>
                    <a:ext uri="{FF2B5EF4-FFF2-40B4-BE49-F238E27FC236}">
                      <a16:creationId xmlns:a16="http://schemas.microsoft.com/office/drawing/2014/main" id="{FC897C53-69FB-E119-B01F-F52032BB35B7}"/>
                    </a:ext>
                  </a:extLst>
                </p:cNvPr>
                <p:cNvPicPr/>
                <p:nvPr/>
              </p:nvPicPr>
              <p:blipFill>
                <a:blip r:embed="rId3502"/>
                <a:stretch>
                  <a:fillRect/>
                </a:stretch>
              </p:blipFill>
              <p:spPr>
                <a:xfrm>
                  <a:off x="3960186" y="5327942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3">
              <p14:nvContentPartPr>
                <p14:cNvPr id="1904" name="Ink 1903">
                  <a:extLst>
                    <a:ext uri="{FF2B5EF4-FFF2-40B4-BE49-F238E27FC236}">
                      <a16:creationId xmlns:a16="http://schemas.microsoft.com/office/drawing/2014/main" id="{714F3B59-48F5-0C70-6F6C-AA33BB7C2192}"/>
                    </a:ext>
                  </a:extLst>
                </p14:cNvPr>
                <p14:cNvContentPartPr/>
                <p14:nvPr/>
              </p14:nvContentPartPr>
              <p14:xfrm>
                <a:off x="3883146" y="5462582"/>
                <a:ext cx="42840" cy="99720"/>
              </p14:xfrm>
            </p:contentPart>
          </mc:Choice>
          <mc:Fallback xmlns="">
            <p:pic>
              <p:nvPicPr>
                <p:cNvPr id="1904" name="Ink 1903">
                  <a:extLst>
                    <a:ext uri="{FF2B5EF4-FFF2-40B4-BE49-F238E27FC236}">
                      <a16:creationId xmlns:a16="http://schemas.microsoft.com/office/drawing/2014/main" id="{714F3B59-48F5-0C70-6F6C-AA33BB7C2192}"/>
                    </a:ext>
                  </a:extLst>
                </p:cNvPr>
                <p:cNvPicPr/>
                <p:nvPr/>
              </p:nvPicPr>
              <p:blipFill>
                <a:blip r:embed="rId3504"/>
                <a:stretch>
                  <a:fillRect/>
                </a:stretch>
              </p:blipFill>
              <p:spPr>
                <a:xfrm>
                  <a:off x="3865506" y="5444582"/>
                  <a:ext cx="78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5">
              <p14:nvContentPartPr>
                <p14:cNvPr id="1909" name="Ink 1908">
                  <a:extLst>
                    <a:ext uri="{FF2B5EF4-FFF2-40B4-BE49-F238E27FC236}">
                      <a16:creationId xmlns:a16="http://schemas.microsoft.com/office/drawing/2014/main" id="{BC3184E7-E4D9-2A9E-7914-4E98C4B43090}"/>
                    </a:ext>
                  </a:extLst>
                </p14:cNvPr>
                <p14:cNvContentPartPr/>
                <p14:nvPr/>
              </p14:nvContentPartPr>
              <p14:xfrm>
                <a:off x="3814386" y="5167022"/>
                <a:ext cx="565560" cy="490320"/>
              </p14:xfrm>
            </p:contentPart>
          </mc:Choice>
          <mc:Fallback xmlns="">
            <p:pic>
              <p:nvPicPr>
                <p:cNvPr id="1909" name="Ink 1908">
                  <a:extLst>
                    <a:ext uri="{FF2B5EF4-FFF2-40B4-BE49-F238E27FC236}">
                      <a16:creationId xmlns:a16="http://schemas.microsoft.com/office/drawing/2014/main" id="{BC3184E7-E4D9-2A9E-7914-4E98C4B43090}"/>
                    </a:ext>
                  </a:extLst>
                </p:cNvPr>
                <p:cNvPicPr/>
                <p:nvPr/>
              </p:nvPicPr>
              <p:blipFill>
                <a:blip r:embed="rId3506"/>
                <a:stretch>
                  <a:fillRect/>
                </a:stretch>
              </p:blipFill>
              <p:spPr>
                <a:xfrm>
                  <a:off x="3796746" y="5149382"/>
                  <a:ext cx="6012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7">
              <p14:nvContentPartPr>
                <p14:cNvPr id="1910" name="Ink 1909">
                  <a:extLst>
                    <a:ext uri="{FF2B5EF4-FFF2-40B4-BE49-F238E27FC236}">
                      <a16:creationId xmlns:a16="http://schemas.microsoft.com/office/drawing/2014/main" id="{2B1E3308-06F0-0D13-D27B-4388A1181B0D}"/>
                    </a:ext>
                  </a:extLst>
                </p14:cNvPr>
                <p14:cNvContentPartPr/>
                <p14:nvPr/>
              </p14:nvContentPartPr>
              <p14:xfrm>
                <a:off x="4176186" y="5448542"/>
                <a:ext cx="51120" cy="73800"/>
              </p14:xfrm>
            </p:contentPart>
          </mc:Choice>
          <mc:Fallback xmlns="">
            <p:pic>
              <p:nvPicPr>
                <p:cNvPr id="1910" name="Ink 1909">
                  <a:extLst>
                    <a:ext uri="{FF2B5EF4-FFF2-40B4-BE49-F238E27FC236}">
                      <a16:creationId xmlns:a16="http://schemas.microsoft.com/office/drawing/2014/main" id="{2B1E3308-06F0-0D13-D27B-4388A1181B0D}"/>
                    </a:ext>
                  </a:extLst>
                </p:cNvPr>
                <p:cNvPicPr/>
                <p:nvPr/>
              </p:nvPicPr>
              <p:blipFill>
                <a:blip r:embed="rId3508"/>
                <a:stretch>
                  <a:fillRect/>
                </a:stretch>
              </p:blipFill>
              <p:spPr>
                <a:xfrm>
                  <a:off x="4158186" y="5430902"/>
                  <a:ext cx="86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9">
              <p14:nvContentPartPr>
                <p14:cNvPr id="1912" name="Ink 1911">
                  <a:extLst>
                    <a:ext uri="{FF2B5EF4-FFF2-40B4-BE49-F238E27FC236}">
                      <a16:creationId xmlns:a16="http://schemas.microsoft.com/office/drawing/2014/main" id="{02F61C6F-BE79-71F8-2391-25744F751088}"/>
                    </a:ext>
                  </a:extLst>
                </p14:cNvPr>
                <p14:cNvContentPartPr/>
                <p14:nvPr/>
              </p14:nvContentPartPr>
              <p14:xfrm>
                <a:off x="4017786" y="5546822"/>
                <a:ext cx="42480" cy="68760"/>
              </p14:xfrm>
            </p:contentPart>
          </mc:Choice>
          <mc:Fallback xmlns="">
            <p:pic>
              <p:nvPicPr>
                <p:cNvPr id="1912" name="Ink 1911">
                  <a:extLst>
                    <a:ext uri="{FF2B5EF4-FFF2-40B4-BE49-F238E27FC236}">
                      <a16:creationId xmlns:a16="http://schemas.microsoft.com/office/drawing/2014/main" id="{02F61C6F-BE79-71F8-2391-25744F751088}"/>
                    </a:ext>
                  </a:extLst>
                </p:cNvPr>
                <p:cNvPicPr/>
                <p:nvPr/>
              </p:nvPicPr>
              <p:blipFill>
                <a:blip r:embed="rId3510"/>
                <a:stretch>
                  <a:fillRect/>
                </a:stretch>
              </p:blipFill>
              <p:spPr>
                <a:xfrm>
                  <a:off x="4000146" y="5529182"/>
                  <a:ext cx="78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1">
              <p14:nvContentPartPr>
                <p14:cNvPr id="1917" name="Ink 1916">
                  <a:extLst>
                    <a:ext uri="{FF2B5EF4-FFF2-40B4-BE49-F238E27FC236}">
                      <a16:creationId xmlns:a16="http://schemas.microsoft.com/office/drawing/2014/main" id="{DC938FEE-D4FD-AFEB-1157-78A074887C3B}"/>
                    </a:ext>
                  </a:extLst>
                </p14:cNvPr>
                <p14:cNvContentPartPr/>
                <p14:nvPr/>
              </p14:nvContentPartPr>
              <p14:xfrm>
                <a:off x="4369866" y="5185742"/>
                <a:ext cx="304560" cy="59040"/>
              </p14:xfrm>
            </p:contentPart>
          </mc:Choice>
          <mc:Fallback xmlns="">
            <p:pic>
              <p:nvPicPr>
                <p:cNvPr id="1917" name="Ink 1916">
                  <a:extLst>
                    <a:ext uri="{FF2B5EF4-FFF2-40B4-BE49-F238E27FC236}">
                      <a16:creationId xmlns:a16="http://schemas.microsoft.com/office/drawing/2014/main" id="{DC938FEE-D4FD-AFEB-1157-78A074887C3B}"/>
                    </a:ext>
                  </a:extLst>
                </p:cNvPr>
                <p:cNvPicPr/>
                <p:nvPr/>
              </p:nvPicPr>
              <p:blipFill>
                <a:blip r:embed="rId3512"/>
                <a:stretch>
                  <a:fillRect/>
                </a:stretch>
              </p:blipFill>
              <p:spPr>
                <a:xfrm>
                  <a:off x="4352226" y="5168102"/>
                  <a:ext cx="340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3">
              <p14:nvContentPartPr>
                <p14:cNvPr id="1918" name="Ink 1917">
                  <a:extLst>
                    <a:ext uri="{FF2B5EF4-FFF2-40B4-BE49-F238E27FC236}">
                      <a16:creationId xmlns:a16="http://schemas.microsoft.com/office/drawing/2014/main" id="{FFC30D18-B06E-C3C1-1A34-9DF2B1BB8186}"/>
                    </a:ext>
                  </a:extLst>
                </p14:cNvPr>
                <p14:cNvContentPartPr/>
                <p14:nvPr/>
              </p14:nvContentPartPr>
              <p14:xfrm>
                <a:off x="4387506" y="5224262"/>
                <a:ext cx="287640" cy="37080"/>
              </p14:xfrm>
            </p:contentPart>
          </mc:Choice>
          <mc:Fallback xmlns="">
            <p:pic>
              <p:nvPicPr>
                <p:cNvPr id="1918" name="Ink 1917">
                  <a:extLst>
                    <a:ext uri="{FF2B5EF4-FFF2-40B4-BE49-F238E27FC236}">
                      <a16:creationId xmlns:a16="http://schemas.microsoft.com/office/drawing/2014/main" id="{FFC30D18-B06E-C3C1-1A34-9DF2B1BB8186}"/>
                    </a:ext>
                  </a:extLst>
                </p:cNvPr>
                <p:cNvPicPr/>
                <p:nvPr/>
              </p:nvPicPr>
              <p:blipFill>
                <a:blip r:embed="rId3514"/>
                <a:stretch>
                  <a:fillRect/>
                </a:stretch>
              </p:blipFill>
              <p:spPr>
                <a:xfrm>
                  <a:off x="4369506" y="5206262"/>
                  <a:ext cx="3232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5">
              <p14:nvContentPartPr>
                <p14:cNvPr id="1919" name="Ink 1918">
                  <a:extLst>
                    <a:ext uri="{FF2B5EF4-FFF2-40B4-BE49-F238E27FC236}">
                      <a16:creationId xmlns:a16="http://schemas.microsoft.com/office/drawing/2014/main" id="{584A2461-6BB7-F820-AEFA-98FF1B6DCD46}"/>
                    </a:ext>
                  </a:extLst>
                </p14:cNvPr>
                <p14:cNvContentPartPr/>
                <p14:nvPr/>
              </p14:nvContentPartPr>
              <p14:xfrm>
                <a:off x="4663626" y="5215982"/>
                <a:ext cx="11520" cy="55440"/>
              </p14:xfrm>
            </p:contentPart>
          </mc:Choice>
          <mc:Fallback xmlns="">
            <p:pic>
              <p:nvPicPr>
                <p:cNvPr id="1919" name="Ink 1918">
                  <a:extLst>
                    <a:ext uri="{FF2B5EF4-FFF2-40B4-BE49-F238E27FC236}">
                      <a16:creationId xmlns:a16="http://schemas.microsoft.com/office/drawing/2014/main" id="{584A2461-6BB7-F820-AEFA-98FF1B6DCD46}"/>
                    </a:ext>
                  </a:extLst>
                </p:cNvPr>
                <p:cNvPicPr/>
                <p:nvPr/>
              </p:nvPicPr>
              <p:blipFill>
                <a:blip r:embed="rId3516"/>
                <a:stretch>
                  <a:fillRect/>
                </a:stretch>
              </p:blipFill>
              <p:spPr>
                <a:xfrm>
                  <a:off x="4645986" y="5198342"/>
                  <a:ext cx="47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7">
              <p14:nvContentPartPr>
                <p14:cNvPr id="1921" name="Ink 1920">
                  <a:extLst>
                    <a:ext uri="{FF2B5EF4-FFF2-40B4-BE49-F238E27FC236}">
                      <a16:creationId xmlns:a16="http://schemas.microsoft.com/office/drawing/2014/main" id="{BF95C943-E230-2577-0584-2C9A7F5FF802}"/>
                    </a:ext>
                  </a:extLst>
                </p14:cNvPr>
                <p14:cNvContentPartPr/>
                <p14:nvPr/>
              </p14:nvContentPartPr>
              <p14:xfrm>
                <a:off x="4008786" y="5101502"/>
                <a:ext cx="266760" cy="54720"/>
              </p14:xfrm>
            </p:contentPart>
          </mc:Choice>
          <mc:Fallback xmlns="">
            <p:pic>
              <p:nvPicPr>
                <p:cNvPr id="1921" name="Ink 1920">
                  <a:extLst>
                    <a:ext uri="{FF2B5EF4-FFF2-40B4-BE49-F238E27FC236}">
                      <a16:creationId xmlns:a16="http://schemas.microsoft.com/office/drawing/2014/main" id="{BF95C943-E230-2577-0584-2C9A7F5FF802}"/>
                    </a:ext>
                  </a:extLst>
                </p:cNvPr>
                <p:cNvPicPr/>
                <p:nvPr/>
              </p:nvPicPr>
              <p:blipFill>
                <a:blip r:embed="rId3518"/>
                <a:stretch>
                  <a:fillRect/>
                </a:stretch>
              </p:blipFill>
              <p:spPr>
                <a:xfrm>
                  <a:off x="3990786" y="5083862"/>
                  <a:ext cx="302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9">
              <p14:nvContentPartPr>
                <p14:cNvPr id="1922" name="Ink 1921">
                  <a:extLst>
                    <a:ext uri="{FF2B5EF4-FFF2-40B4-BE49-F238E27FC236}">
                      <a16:creationId xmlns:a16="http://schemas.microsoft.com/office/drawing/2014/main" id="{40D81F96-9FC7-7C78-E9B0-FC3096989B87}"/>
                    </a:ext>
                  </a:extLst>
                </p14:cNvPr>
                <p14:cNvContentPartPr/>
                <p14:nvPr/>
              </p14:nvContentPartPr>
              <p14:xfrm>
                <a:off x="4015266" y="5146142"/>
                <a:ext cx="177480" cy="34560"/>
              </p14:xfrm>
            </p:contentPart>
          </mc:Choice>
          <mc:Fallback xmlns="">
            <p:pic>
              <p:nvPicPr>
                <p:cNvPr id="1922" name="Ink 1921">
                  <a:extLst>
                    <a:ext uri="{FF2B5EF4-FFF2-40B4-BE49-F238E27FC236}">
                      <a16:creationId xmlns:a16="http://schemas.microsoft.com/office/drawing/2014/main" id="{40D81F96-9FC7-7C78-E9B0-FC3096989B87}"/>
                    </a:ext>
                  </a:extLst>
                </p:cNvPr>
                <p:cNvPicPr/>
                <p:nvPr/>
              </p:nvPicPr>
              <p:blipFill>
                <a:blip r:embed="rId3520"/>
                <a:stretch>
                  <a:fillRect/>
                </a:stretch>
              </p:blipFill>
              <p:spPr>
                <a:xfrm>
                  <a:off x="3997626" y="5128142"/>
                  <a:ext cx="21312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1" name="Group 1960">
            <a:extLst>
              <a:ext uri="{FF2B5EF4-FFF2-40B4-BE49-F238E27FC236}">
                <a16:creationId xmlns:a16="http://schemas.microsoft.com/office/drawing/2014/main" id="{CC1152BC-133D-0BDE-BE4F-212A797A4A00}"/>
              </a:ext>
            </a:extLst>
          </p:cNvPr>
          <p:cNvGrpSpPr/>
          <p:nvPr/>
        </p:nvGrpSpPr>
        <p:grpSpPr>
          <a:xfrm>
            <a:off x="3552666" y="5179622"/>
            <a:ext cx="817920" cy="527400"/>
            <a:chOff x="3552666" y="5179622"/>
            <a:chExt cx="817920" cy="527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1">
              <p14:nvContentPartPr>
                <p14:cNvPr id="1924" name="Ink 1923">
                  <a:extLst>
                    <a:ext uri="{FF2B5EF4-FFF2-40B4-BE49-F238E27FC236}">
                      <a16:creationId xmlns:a16="http://schemas.microsoft.com/office/drawing/2014/main" id="{B74A6D7B-8DA3-7ECA-08D8-2DBE4B59A8D3}"/>
                    </a:ext>
                  </a:extLst>
                </p14:cNvPr>
                <p14:cNvContentPartPr/>
                <p14:nvPr/>
              </p14:nvContentPartPr>
              <p14:xfrm>
                <a:off x="4042626" y="5325782"/>
                <a:ext cx="155520" cy="181440"/>
              </p14:xfrm>
            </p:contentPart>
          </mc:Choice>
          <mc:Fallback xmlns="">
            <p:pic>
              <p:nvPicPr>
                <p:cNvPr id="1924" name="Ink 1923">
                  <a:extLst>
                    <a:ext uri="{FF2B5EF4-FFF2-40B4-BE49-F238E27FC236}">
                      <a16:creationId xmlns:a16="http://schemas.microsoft.com/office/drawing/2014/main" id="{B74A6D7B-8DA3-7ECA-08D8-2DBE4B59A8D3}"/>
                    </a:ext>
                  </a:extLst>
                </p:cNvPr>
                <p:cNvPicPr/>
                <p:nvPr/>
              </p:nvPicPr>
              <p:blipFill>
                <a:blip r:embed="rId3522"/>
                <a:stretch>
                  <a:fillRect/>
                </a:stretch>
              </p:blipFill>
              <p:spPr>
                <a:xfrm>
                  <a:off x="3979986" y="4948142"/>
                  <a:ext cx="281160" cy="9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3">
              <p14:nvContentPartPr>
                <p14:cNvPr id="1925" name="Ink 1924">
                  <a:extLst>
                    <a:ext uri="{FF2B5EF4-FFF2-40B4-BE49-F238E27FC236}">
                      <a16:creationId xmlns:a16="http://schemas.microsoft.com/office/drawing/2014/main" id="{26A4E892-978F-8C36-60BE-3589CABCC03F}"/>
                    </a:ext>
                  </a:extLst>
                </p14:cNvPr>
                <p14:cNvContentPartPr/>
                <p14:nvPr/>
              </p14:nvContentPartPr>
              <p14:xfrm>
                <a:off x="3952626" y="5397062"/>
                <a:ext cx="229680" cy="177120"/>
              </p14:xfrm>
            </p:contentPart>
          </mc:Choice>
          <mc:Fallback xmlns="">
            <p:pic>
              <p:nvPicPr>
                <p:cNvPr id="1925" name="Ink 1924">
                  <a:extLst>
                    <a:ext uri="{FF2B5EF4-FFF2-40B4-BE49-F238E27FC236}">
                      <a16:creationId xmlns:a16="http://schemas.microsoft.com/office/drawing/2014/main" id="{26A4E892-978F-8C36-60BE-3589CABCC03F}"/>
                    </a:ext>
                  </a:extLst>
                </p:cNvPr>
                <p:cNvPicPr/>
                <p:nvPr/>
              </p:nvPicPr>
              <p:blipFill>
                <a:blip r:embed="rId3524"/>
                <a:stretch>
                  <a:fillRect/>
                </a:stretch>
              </p:blipFill>
              <p:spPr>
                <a:xfrm>
                  <a:off x="3889626" y="5019422"/>
                  <a:ext cx="35532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5">
              <p14:nvContentPartPr>
                <p14:cNvPr id="1926" name="Ink 1925">
                  <a:extLst>
                    <a:ext uri="{FF2B5EF4-FFF2-40B4-BE49-F238E27FC236}">
                      <a16:creationId xmlns:a16="http://schemas.microsoft.com/office/drawing/2014/main" id="{399EC68F-7199-D160-A037-2EFFBEB76810}"/>
                    </a:ext>
                  </a:extLst>
                </p14:cNvPr>
                <p14:cNvContentPartPr/>
                <p14:nvPr/>
              </p14:nvContentPartPr>
              <p14:xfrm>
                <a:off x="3919146" y="5489222"/>
                <a:ext cx="169920" cy="114480"/>
              </p14:xfrm>
            </p:contentPart>
          </mc:Choice>
          <mc:Fallback xmlns="">
            <p:pic>
              <p:nvPicPr>
                <p:cNvPr id="1926" name="Ink 1925">
                  <a:extLst>
                    <a:ext uri="{FF2B5EF4-FFF2-40B4-BE49-F238E27FC236}">
                      <a16:creationId xmlns:a16="http://schemas.microsoft.com/office/drawing/2014/main" id="{399EC68F-7199-D160-A037-2EFFBEB76810}"/>
                    </a:ext>
                  </a:extLst>
                </p:cNvPr>
                <p:cNvPicPr/>
                <p:nvPr/>
              </p:nvPicPr>
              <p:blipFill>
                <a:blip r:embed="rId3526"/>
                <a:stretch>
                  <a:fillRect/>
                </a:stretch>
              </p:blipFill>
              <p:spPr>
                <a:xfrm>
                  <a:off x="3856146" y="5111582"/>
                  <a:ext cx="295560" cy="8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7">
              <p14:nvContentPartPr>
                <p14:cNvPr id="1927" name="Ink 1926">
                  <a:extLst>
                    <a:ext uri="{FF2B5EF4-FFF2-40B4-BE49-F238E27FC236}">
                      <a16:creationId xmlns:a16="http://schemas.microsoft.com/office/drawing/2014/main" id="{CA018FF6-CFCB-E86F-848D-6F7F020D37FE}"/>
                    </a:ext>
                  </a:extLst>
                </p14:cNvPr>
                <p14:cNvContentPartPr/>
                <p14:nvPr/>
              </p14:nvContentPartPr>
              <p14:xfrm>
                <a:off x="3834186" y="5389142"/>
                <a:ext cx="294840" cy="225360"/>
              </p14:xfrm>
            </p:contentPart>
          </mc:Choice>
          <mc:Fallback xmlns="">
            <p:pic>
              <p:nvPicPr>
                <p:cNvPr id="1927" name="Ink 1926">
                  <a:extLst>
                    <a:ext uri="{FF2B5EF4-FFF2-40B4-BE49-F238E27FC236}">
                      <a16:creationId xmlns:a16="http://schemas.microsoft.com/office/drawing/2014/main" id="{CA018FF6-CFCB-E86F-848D-6F7F020D37FE}"/>
                    </a:ext>
                  </a:extLst>
                </p:cNvPr>
                <p:cNvPicPr/>
                <p:nvPr/>
              </p:nvPicPr>
              <p:blipFill>
                <a:blip r:embed="rId3528"/>
                <a:stretch>
                  <a:fillRect/>
                </a:stretch>
              </p:blipFill>
              <p:spPr>
                <a:xfrm>
                  <a:off x="3771546" y="5011502"/>
                  <a:ext cx="420480" cy="9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9">
              <p14:nvContentPartPr>
                <p14:cNvPr id="1928" name="Ink 1927">
                  <a:extLst>
                    <a:ext uri="{FF2B5EF4-FFF2-40B4-BE49-F238E27FC236}">
                      <a16:creationId xmlns:a16="http://schemas.microsoft.com/office/drawing/2014/main" id="{DC3F66F5-0403-5455-A50F-1F296E507DB6}"/>
                    </a:ext>
                  </a:extLst>
                </p14:cNvPr>
                <p14:cNvContentPartPr/>
                <p14:nvPr/>
              </p14:nvContentPartPr>
              <p14:xfrm>
                <a:off x="3976746" y="5308142"/>
                <a:ext cx="151200" cy="158760"/>
              </p14:xfrm>
            </p:contentPart>
          </mc:Choice>
          <mc:Fallback xmlns="">
            <p:pic>
              <p:nvPicPr>
                <p:cNvPr id="1928" name="Ink 1927">
                  <a:extLst>
                    <a:ext uri="{FF2B5EF4-FFF2-40B4-BE49-F238E27FC236}">
                      <a16:creationId xmlns:a16="http://schemas.microsoft.com/office/drawing/2014/main" id="{DC3F66F5-0403-5455-A50F-1F296E507DB6}"/>
                    </a:ext>
                  </a:extLst>
                </p:cNvPr>
                <p:cNvPicPr/>
                <p:nvPr/>
              </p:nvPicPr>
              <p:blipFill>
                <a:blip r:embed="rId3530"/>
                <a:stretch>
                  <a:fillRect/>
                </a:stretch>
              </p:blipFill>
              <p:spPr>
                <a:xfrm>
                  <a:off x="3914106" y="4930502"/>
                  <a:ext cx="276840" cy="9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31">
              <p14:nvContentPartPr>
                <p14:cNvPr id="1930" name="Ink 1929">
                  <a:extLst>
                    <a:ext uri="{FF2B5EF4-FFF2-40B4-BE49-F238E27FC236}">
                      <a16:creationId xmlns:a16="http://schemas.microsoft.com/office/drawing/2014/main" id="{F219BD63-772A-AEF9-9B8F-DE448C636AFF}"/>
                    </a:ext>
                  </a:extLst>
                </p14:cNvPr>
                <p14:cNvContentPartPr/>
                <p14:nvPr/>
              </p14:nvContentPartPr>
              <p14:xfrm>
                <a:off x="4107426" y="5318222"/>
                <a:ext cx="141840" cy="172440"/>
              </p14:xfrm>
            </p:contentPart>
          </mc:Choice>
          <mc:Fallback xmlns="">
            <p:pic>
              <p:nvPicPr>
                <p:cNvPr id="1930" name="Ink 1929">
                  <a:extLst>
                    <a:ext uri="{FF2B5EF4-FFF2-40B4-BE49-F238E27FC236}">
                      <a16:creationId xmlns:a16="http://schemas.microsoft.com/office/drawing/2014/main" id="{F219BD63-772A-AEF9-9B8F-DE448C636AFF}"/>
                    </a:ext>
                  </a:extLst>
                </p:cNvPr>
                <p:cNvPicPr/>
                <p:nvPr/>
              </p:nvPicPr>
              <p:blipFill>
                <a:blip r:embed="rId3532"/>
                <a:stretch>
                  <a:fillRect/>
                </a:stretch>
              </p:blipFill>
              <p:spPr>
                <a:xfrm>
                  <a:off x="4044786" y="4940222"/>
                  <a:ext cx="267480" cy="9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33">
              <p14:nvContentPartPr>
                <p14:cNvPr id="1931" name="Ink 1930">
                  <a:extLst>
                    <a:ext uri="{FF2B5EF4-FFF2-40B4-BE49-F238E27FC236}">
                      <a16:creationId xmlns:a16="http://schemas.microsoft.com/office/drawing/2014/main" id="{713A72F8-78C7-CF63-E421-BD3883BF2AEF}"/>
                    </a:ext>
                  </a:extLst>
                </p14:cNvPr>
                <p14:cNvContentPartPr/>
                <p14:nvPr/>
              </p14:nvContentPartPr>
              <p14:xfrm>
                <a:off x="4086906" y="5287262"/>
                <a:ext cx="200520" cy="191160"/>
              </p14:xfrm>
            </p:contentPart>
          </mc:Choice>
          <mc:Fallback xmlns="">
            <p:pic>
              <p:nvPicPr>
                <p:cNvPr id="1931" name="Ink 1930">
                  <a:extLst>
                    <a:ext uri="{FF2B5EF4-FFF2-40B4-BE49-F238E27FC236}">
                      <a16:creationId xmlns:a16="http://schemas.microsoft.com/office/drawing/2014/main" id="{713A72F8-78C7-CF63-E421-BD3883BF2AEF}"/>
                    </a:ext>
                  </a:extLst>
                </p:cNvPr>
                <p:cNvPicPr/>
                <p:nvPr/>
              </p:nvPicPr>
              <p:blipFill>
                <a:blip r:embed="rId3534"/>
                <a:stretch>
                  <a:fillRect/>
                </a:stretch>
              </p:blipFill>
              <p:spPr>
                <a:xfrm>
                  <a:off x="4024266" y="4909262"/>
                  <a:ext cx="326160" cy="9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35">
              <p14:nvContentPartPr>
                <p14:cNvPr id="1932" name="Ink 1931">
                  <a:extLst>
                    <a:ext uri="{FF2B5EF4-FFF2-40B4-BE49-F238E27FC236}">
                      <a16:creationId xmlns:a16="http://schemas.microsoft.com/office/drawing/2014/main" id="{ACADEB0C-2BD7-CF77-1AAE-39EFCF7D137A}"/>
                    </a:ext>
                  </a:extLst>
                </p14:cNvPr>
                <p14:cNvContentPartPr/>
                <p14:nvPr/>
              </p14:nvContentPartPr>
              <p14:xfrm>
                <a:off x="4140186" y="5376902"/>
                <a:ext cx="4320" cy="1440"/>
              </p14:xfrm>
            </p:contentPart>
          </mc:Choice>
          <mc:Fallback xmlns="">
            <p:pic>
              <p:nvPicPr>
                <p:cNvPr id="1932" name="Ink 1931">
                  <a:extLst>
                    <a:ext uri="{FF2B5EF4-FFF2-40B4-BE49-F238E27FC236}">
                      <a16:creationId xmlns:a16="http://schemas.microsoft.com/office/drawing/2014/main" id="{ACADEB0C-2BD7-CF77-1AAE-39EFCF7D137A}"/>
                    </a:ext>
                  </a:extLst>
                </p:cNvPr>
                <p:cNvPicPr/>
                <p:nvPr/>
              </p:nvPicPr>
              <p:blipFill>
                <a:blip r:embed="rId3536"/>
                <a:stretch>
                  <a:fillRect/>
                </a:stretch>
              </p:blipFill>
              <p:spPr>
                <a:xfrm>
                  <a:off x="4077546" y="4998902"/>
                  <a:ext cx="12996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37">
              <p14:nvContentPartPr>
                <p14:cNvPr id="1933" name="Ink 1932">
                  <a:extLst>
                    <a:ext uri="{FF2B5EF4-FFF2-40B4-BE49-F238E27FC236}">
                      <a16:creationId xmlns:a16="http://schemas.microsoft.com/office/drawing/2014/main" id="{F3432D7D-3D4B-DB9C-AC04-6D2BF232C818}"/>
                    </a:ext>
                  </a:extLst>
                </p14:cNvPr>
                <p14:cNvContentPartPr/>
                <p14:nvPr/>
              </p14:nvContentPartPr>
              <p14:xfrm>
                <a:off x="4145586" y="5286542"/>
                <a:ext cx="51480" cy="90720"/>
              </p14:xfrm>
            </p:contentPart>
          </mc:Choice>
          <mc:Fallback xmlns="">
            <p:pic>
              <p:nvPicPr>
                <p:cNvPr id="1933" name="Ink 1932">
                  <a:extLst>
                    <a:ext uri="{FF2B5EF4-FFF2-40B4-BE49-F238E27FC236}">
                      <a16:creationId xmlns:a16="http://schemas.microsoft.com/office/drawing/2014/main" id="{F3432D7D-3D4B-DB9C-AC04-6D2BF232C818}"/>
                    </a:ext>
                  </a:extLst>
                </p:cNvPr>
                <p:cNvPicPr/>
                <p:nvPr/>
              </p:nvPicPr>
              <p:blipFill>
                <a:blip r:embed="rId3538"/>
                <a:stretch>
                  <a:fillRect/>
                </a:stretch>
              </p:blipFill>
              <p:spPr>
                <a:xfrm>
                  <a:off x="4082586" y="4908902"/>
                  <a:ext cx="17712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39">
              <p14:nvContentPartPr>
                <p14:cNvPr id="1934" name="Ink 1933">
                  <a:extLst>
                    <a:ext uri="{FF2B5EF4-FFF2-40B4-BE49-F238E27FC236}">
                      <a16:creationId xmlns:a16="http://schemas.microsoft.com/office/drawing/2014/main" id="{08006D99-CC68-CABF-4961-FAB7AF0D965D}"/>
                    </a:ext>
                  </a:extLst>
                </p14:cNvPr>
                <p14:cNvContentPartPr/>
                <p14:nvPr/>
              </p14:nvContentPartPr>
              <p14:xfrm>
                <a:off x="4158186" y="5280062"/>
                <a:ext cx="84600" cy="81000"/>
              </p14:xfrm>
            </p:contentPart>
          </mc:Choice>
          <mc:Fallback xmlns="">
            <p:pic>
              <p:nvPicPr>
                <p:cNvPr id="1934" name="Ink 1933">
                  <a:extLst>
                    <a:ext uri="{FF2B5EF4-FFF2-40B4-BE49-F238E27FC236}">
                      <a16:creationId xmlns:a16="http://schemas.microsoft.com/office/drawing/2014/main" id="{08006D99-CC68-CABF-4961-FAB7AF0D965D}"/>
                    </a:ext>
                  </a:extLst>
                </p:cNvPr>
                <p:cNvPicPr/>
                <p:nvPr/>
              </p:nvPicPr>
              <p:blipFill>
                <a:blip r:embed="rId3540"/>
                <a:stretch>
                  <a:fillRect/>
                </a:stretch>
              </p:blipFill>
              <p:spPr>
                <a:xfrm>
                  <a:off x="4095546" y="4902062"/>
                  <a:ext cx="210240" cy="8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1">
              <p14:nvContentPartPr>
                <p14:cNvPr id="1935" name="Ink 1934">
                  <a:extLst>
                    <a:ext uri="{FF2B5EF4-FFF2-40B4-BE49-F238E27FC236}">
                      <a16:creationId xmlns:a16="http://schemas.microsoft.com/office/drawing/2014/main" id="{CC624066-54BC-FB59-452A-875AFACE3B1E}"/>
                    </a:ext>
                  </a:extLst>
                </p14:cNvPr>
                <p14:cNvContentPartPr/>
                <p14:nvPr/>
              </p14:nvContentPartPr>
              <p14:xfrm>
                <a:off x="4178706" y="5268542"/>
                <a:ext cx="90720" cy="78120"/>
              </p14:xfrm>
            </p:contentPart>
          </mc:Choice>
          <mc:Fallback xmlns="">
            <p:pic>
              <p:nvPicPr>
                <p:cNvPr id="1935" name="Ink 1934">
                  <a:extLst>
                    <a:ext uri="{FF2B5EF4-FFF2-40B4-BE49-F238E27FC236}">
                      <a16:creationId xmlns:a16="http://schemas.microsoft.com/office/drawing/2014/main" id="{CC624066-54BC-FB59-452A-875AFACE3B1E}"/>
                    </a:ext>
                  </a:extLst>
                </p:cNvPr>
                <p:cNvPicPr/>
                <p:nvPr/>
              </p:nvPicPr>
              <p:blipFill>
                <a:blip r:embed="rId3542"/>
                <a:stretch>
                  <a:fillRect/>
                </a:stretch>
              </p:blipFill>
              <p:spPr>
                <a:xfrm>
                  <a:off x="4116066" y="4890902"/>
                  <a:ext cx="216360" cy="8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3">
              <p14:nvContentPartPr>
                <p14:cNvPr id="1936" name="Ink 1935">
                  <a:extLst>
                    <a:ext uri="{FF2B5EF4-FFF2-40B4-BE49-F238E27FC236}">
                      <a16:creationId xmlns:a16="http://schemas.microsoft.com/office/drawing/2014/main" id="{AD2FB9E0-8802-728A-EE56-2C63EACF78FA}"/>
                    </a:ext>
                  </a:extLst>
                </p14:cNvPr>
                <p14:cNvContentPartPr/>
                <p14:nvPr/>
              </p14:nvContentPartPr>
              <p14:xfrm>
                <a:off x="4155306" y="5246942"/>
                <a:ext cx="84240" cy="68040"/>
              </p14:xfrm>
            </p:contentPart>
          </mc:Choice>
          <mc:Fallback xmlns="">
            <p:pic>
              <p:nvPicPr>
                <p:cNvPr id="1936" name="Ink 1935">
                  <a:extLst>
                    <a:ext uri="{FF2B5EF4-FFF2-40B4-BE49-F238E27FC236}">
                      <a16:creationId xmlns:a16="http://schemas.microsoft.com/office/drawing/2014/main" id="{AD2FB9E0-8802-728A-EE56-2C63EACF78FA}"/>
                    </a:ext>
                  </a:extLst>
                </p:cNvPr>
                <p:cNvPicPr/>
                <p:nvPr/>
              </p:nvPicPr>
              <p:blipFill>
                <a:blip r:embed="rId3544"/>
                <a:stretch>
                  <a:fillRect/>
                </a:stretch>
              </p:blipFill>
              <p:spPr>
                <a:xfrm>
                  <a:off x="4092306" y="4869302"/>
                  <a:ext cx="209880" cy="82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5">
              <p14:nvContentPartPr>
                <p14:cNvPr id="1937" name="Ink 1936">
                  <a:extLst>
                    <a:ext uri="{FF2B5EF4-FFF2-40B4-BE49-F238E27FC236}">
                      <a16:creationId xmlns:a16="http://schemas.microsoft.com/office/drawing/2014/main" id="{8D507C8D-A964-700F-32BC-2F2D7FAE2F69}"/>
                    </a:ext>
                  </a:extLst>
                </p14:cNvPr>
                <p14:cNvContentPartPr/>
                <p14:nvPr/>
              </p14:nvContentPartPr>
              <p14:xfrm>
                <a:off x="4223346" y="5214542"/>
                <a:ext cx="80640" cy="123840"/>
              </p14:xfrm>
            </p:contentPart>
          </mc:Choice>
          <mc:Fallback xmlns="">
            <p:pic>
              <p:nvPicPr>
                <p:cNvPr id="1937" name="Ink 1936">
                  <a:extLst>
                    <a:ext uri="{FF2B5EF4-FFF2-40B4-BE49-F238E27FC236}">
                      <a16:creationId xmlns:a16="http://schemas.microsoft.com/office/drawing/2014/main" id="{8D507C8D-A964-700F-32BC-2F2D7FAE2F69}"/>
                    </a:ext>
                  </a:extLst>
                </p:cNvPr>
                <p:cNvPicPr/>
                <p:nvPr/>
              </p:nvPicPr>
              <p:blipFill>
                <a:blip r:embed="rId3546"/>
                <a:stretch>
                  <a:fillRect/>
                </a:stretch>
              </p:blipFill>
              <p:spPr>
                <a:xfrm>
                  <a:off x="4160706" y="4836902"/>
                  <a:ext cx="206280" cy="8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7">
              <p14:nvContentPartPr>
                <p14:cNvPr id="1938" name="Ink 1937">
                  <a:extLst>
                    <a:ext uri="{FF2B5EF4-FFF2-40B4-BE49-F238E27FC236}">
                      <a16:creationId xmlns:a16="http://schemas.microsoft.com/office/drawing/2014/main" id="{FC204D9F-7C56-854F-2E5D-599913C4BC20}"/>
                    </a:ext>
                  </a:extLst>
                </p14:cNvPr>
                <p14:cNvContentPartPr/>
                <p14:nvPr/>
              </p14:nvContentPartPr>
              <p14:xfrm>
                <a:off x="4255026" y="5215622"/>
                <a:ext cx="74880" cy="125280"/>
              </p14:xfrm>
            </p:contentPart>
          </mc:Choice>
          <mc:Fallback xmlns="">
            <p:pic>
              <p:nvPicPr>
                <p:cNvPr id="1938" name="Ink 1937">
                  <a:extLst>
                    <a:ext uri="{FF2B5EF4-FFF2-40B4-BE49-F238E27FC236}">
                      <a16:creationId xmlns:a16="http://schemas.microsoft.com/office/drawing/2014/main" id="{FC204D9F-7C56-854F-2E5D-599913C4BC20}"/>
                    </a:ext>
                  </a:extLst>
                </p:cNvPr>
                <p:cNvPicPr/>
                <p:nvPr/>
              </p:nvPicPr>
              <p:blipFill>
                <a:blip r:embed="rId3548"/>
                <a:stretch>
                  <a:fillRect/>
                </a:stretch>
              </p:blipFill>
              <p:spPr>
                <a:xfrm>
                  <a:off x="4192386" y="4837982"/>
                  <a:ext cx="20052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9">
              <p14:nvContentPartPr>
                <p14:cNvPr id="1939" name="Ink 1938">
                  <a:extLst>
                    <a:ext uri="{FF2B5EF4-FFF2-40B4-BE49-F238E27FC236}">
                      <a16:creationId xmlns:a16="http://schemas.microsoft.com/office/drawing/2014/main" id="{4190B2FE-DCFB-5C73-7A1D-94D23B212117}"/>
                    </a:ext>
                  </a:extLst>
                </p14:cNvPr>
                <p14:cNvContentPartPr/>
                <p14:nvPr/>
              </p14:nvContentPartPr>
              <p14:xfrm>
                <a:off x="4252146" y="5224622"/>
                <a:ext cx="79920" cy="82440"/>
              </p14:xfrm>
            </p:contentPart>
          </mc:Choice>
          <mc:Fallback xmlns="">
            <p:pic>
              <p:nvPicPr>
                <p:cNvPr id="1939" name="Ink 1938">
                  <a:extLst>
                    <a:ext uri="{FF2B5EF4-FFF2-40B4-BE49-F238E27FC236}">
                      <a16:creationId xmlns:a16="http://schemas.microsoft.com/office/drawing/2014/main" id="{4190B2FE-DCFB-5C73-7A1D-94D23B212117}"/>
                    </a:ext>
                  </a:extLst>
                </p:cNvPr>
                <p:cNvPicPr/>
                <p:nvPr/>
              </p:nvPicPr>
              <p:blipFill>
                <a:blip r:embed="rId3550"/>
                <a:stretch>
                  <a:fillRect/>
                </a:stretch>
              </p:blipFill>
              <p:spPr>
                <a:xfrm>
                  <a:off x="4189506" y="4846622"/>
                  <a:ext cx="205560" cy="83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51">
              <p14:nvContentPartPr>
                <p14:cNvPr id="1940" name="Ink 1939">
                  <a:extLst>
                    <a:ext uri="{FF2B5EF4-FFF2-40B4-BE49-F238E27FC236}">
                      <a16:creationId xmlns:a16="http://schemas.microsoft.com/office/drawing/2014/main" id="{8CAF0DFB-69BF-F454-7845-B6943B2CC0BC}"/>
                    </a:ext>
                  </a:extLst>
                </p14:cNvPr>
                <p14:cNvContentPartPr/>
                <p14:nvPr/>
              </p14:nvContentPartPr>
              <p14:xfrm>
                <a:off x="4257906" y="5216342"/>
                <a:ext cx="73080" cy="126360"/>
              </p14:xfrm>
            </p:contentPart>
          </mc:Choice>
          <mc:Fallback xmlns="">
            <p:pic>
              <p:nvPicPr>
                <p:cNvPr id="1940" name="Ink 1939">
                  <a:extLst>
                    <a:ext uri="{FF2B5EF4-FFF2-40B4-BE49-F238E27FC236}">
                      <a16:creationId xmlns:a16="http://schemas.microsoft.com/office/drawing/2014/main" id="{8CAF0DFB-69BF-F454-7845-B6943B2CC0BC}"/>
                    </a:ext>
                  </a:extLst>
                </p:cNvPr>
                <p:cNvPicPr/>
                <p:nvPr/>
              </p:nvPicPr>
              <p:blipFill>
                <a:blip r:embed="rId3552"/>
                <a:stretch>
                  <a:fillRect/>
                </a:stretch>
              </p:blipFill>
              <p:spPr>
                <a:xfrm>
                  <a:off x="4194906" y="4838702"/>
                  <a:ext cx="198720" cy="88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53">
              <p14:nvContentPartPr>
                <p14:cNvPr id="1941" name="Ink 1940">
                  <a:extLst>
                    <a:ext uri="{FF2B5EF4-FFF2-40B4-BE49-F238E27FC236}">
                      <a16:creationId xmlns:a16="http://schemas.microsoft.com/office/drawing/2014/main" id="{481E11A1-7BCA-95C9-17AF-D2746BA08898}"/>
                    </a:ext>
                  </a:extLst>
                </p14:cNvPr>
                <p14:cNvContentPartPr/>
                <p14:nvPr/>
              </p14:nvContentPartPr>
              <p14:xfrm>
                <a:off x="4136586" y="5179622"/>
                <a:ext cx="234000" cy="158400"/>
              </p14:xfrm>
            </p:contentPart>
          </mc:Choice>
          <mc:Fallback xmlns="">
            <p:pic>
              <p:nvPicPr>
                <p:cNvPr id="1941" name="Ink 1940">
                  <a:extLst>
                    <a:ext uri="{FF2B5EF4-FFF2-40B4-BE49-F238E27FC236}">
                      <a16:creationId xmlns:a16="http://schemas.microsoft.com/office/drawing/2014/main" id="{481E11A1-7BCA-95C9-17AF-D2746BA08898}"/>
                    </a:ext>
                  </a:extLst>
                </p:cNvPr>
                <p:cNvPicPr/>
                <p:nvPr/>
              </p:nvPicPr>
              <p:blipFill>
                <a:blip r:embed="rId3554"/>
                <a:stretch>
                  <a:fillRect/>
                </a:stretch>
              </p:blipFill>
              <p:spPr>
                <a:xfrm>
                  <a:off x="4073586" y="4801622"/>
                  <a:ext cx="359640" cy="9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55">
              <p14:nvContentPartPr>
                <p14:cNvPr id="1942" name="Ink 1941">
                  <a:extLst>
                    <a:ext uri="{FF2B5EF4-FFF2-40B4-BE49-F238E27FC236}">
                      <a16:creationId xmlns:a16="http://schemas.microsoft.com/office/drawing/2014/main" id="{F65EA78F-F242-EFD4-0EC4-CF770BC806D9}"/>
                    </a:ext>
                  </a:extLst>
                </p14:cNvPr>
                <p14:cNvContentPartPr/>
                <p14:nvPr/>
              </p14:nvContentPartPr>
              <p14:xfrm>
                <a:off x="4241706" y="5284742"/>
                <a:ext cx="104040" cy="84600"/>
              </p14:xfrm>
            </p:contentPart>
          </mc:Choice>
          <mc:Fallback xmlns="">
            <p:pic>
              <p:nvPicPr>
                <p:cNvPr id="1942" name="Ink 1941">
                  <a:extLst>
                    <a:ext uri="{FF2B5EF4-FFF2-40B4-BE49-F238E27FC236}">
                      <a16:creationId xmlns:a16="http://schemas.microsoft.com/office/drawing/2014/main" id="{F65EA78F-F242-EFD4-0EC4-CF770BC806D9}"/>
                    </a:ext>
                  </a:extLst>
                </p:cNvPr>
                <p:cNvPicPr/>
                <p:nvPr/>
              </p:nvPicPr>
              <p:blipFill>
                <a:blip r:embed="rId3556"/>
                <a:stretch>
                  <a:fillRect/>
                </a:stretch>
              </p:blipFill>
              <p:spPr>
                <a:xfrm>
                  <a:off x="4178706" y="4906742"/>
                  <a:ext cx="229680" cy="84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57">
              <p14:nvContentPartPr>
                <p14:cNvPr id="1943" name="Ink 1942">
                  <a:extLst>
                    <a:ext uri="{FF2B5EF4-FFF2-40B4-BE49-F238E27FC236}">
                      <a16:creationId xmlns:a16="http://schemas.microsoft.com/office/drawing/2014/main" id="{D442B97D-440E-7605-A42B-156ED893540E}"/>
                    </a:ext>
                  </a:extLst>
                </p14:cNvPr>
                <p14:cNvContentPartPr/>
                <p14:nvPr/>
              </p14:nvContentPartPr>
              <p14:xfrm>
                <a:off x="4169706" y="5390222"/>
                <a:ext cx="80280" cy="108360"/>
              </p14:xfrm>
            </p:contentPart>
          </mc:Choice>
          <mc:Fallback xmlns="">
            <p:pic>
              <p:nvPicPr>
                <p:cNvPr id="1943" name="Ink 1942">
                  <a:extLst>
                    <a:ext uri="{FF2B5EF4-FFF2-40B4-BE49-F238E27FC236}">
                      <a16:creationId xmlns:a16="http://schemas.microsoft.com/office/drawing/2014/main" id="{D442B97D-440E-7605-A42B-156ED893540E}"/>
                    </a:ext>
                  </a:extLst>
                </p:cNvPr>
                <p:cNvPicPr/>
                <p:nvPr/>
              </p:nvPicPr>
              <p:blipFill>
                <a:blip r:embed="rId3558"/>
                <a:stretch>
                  <a:fillRect/>
                </a:stretch>
              </p:blipFill>
              <p:spPr>
                <a:xfrm>
                  <a:off x="4107066" y="5012222"/>
                  <a:ext cx="20592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59">
              <p14:nvContentPartPr>
                <p14:cNvPr id="1944" name="Ink 1943">
                  <a:extLst>
                    <a:ext uri="{FF2B5EF4-FFF2-40B4-BE49-F238E27FC236}">
                      <a16:creationId xmlns:a16="http://schemas.microsoft.com/office/drawing/2014/main" id="{47067C4C-DC96-4463-E3CA-1AC292BF7BCE}"/>
                    </a:ext>
                  </a:extLst>
                </p14:cNvPr>
                <p14:cNvContentPartPr/>
                <p14:nvPr/>
              </p14:nvContentPartPr>
              <p14:xfrm>
                <a:off x="4206066" y="5368262"/>
                <a:ext cx="42840" cy="80280"/>
              </p14:xfrm>
            </p:contentPart>
          </mc:Choice>
          <mc:Fallback xmlns="">
            <p:pic>
              <p:nvPicPr>
                <p:cNvPr id="1944" name="Ink 1943">
                  <a:extLst>
                    <a:ext uri="{FF2B5EF4-FFF2-40B4-BE49-F238E27FC236}">
                      <a16:creationId xmlns:a16="http://schemas.microsoft.com/office/drawing/2014/main" id="{47067C4C-DC96-4463-E3CA-1AC292BF7BCE}"/>
                    </a:ext>
                  </a:extLst>
                </p:cNvPr>
                <p:cNvPicPr/>
                <p:nvPr/>
              </p:nvPicPr>
              <p:blipFill>
                <a:blip r:embed="rId3560"/>
                <a:stretch>
                  <a:fillRect/>
                </a:stretch>
              </p:blipFill>
              <p:spPr>
                <a:xfrm>
                  <a:off x="4143066" y="4990262"/>
                  <a:ext cx="168480" cy="8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1">
              <p14:nvContentPartPr>
                <p14:cNvPr id="1945" name="Ink 1944">
                  <a:extLst>
                    <a:ext uri="{FF2B5EF4-FFF2-40B4-BE49-F238E27FC236}">
                      <a16:creationId xmlns:a16="http://schemas.microsoft.com/office/drawing/2014/main" id="{3BD7A5CD-8FC5-2DC8-117F-EC36D0B4592E}"/>
                    </a:ext>
                  </a:extLst>
                </p14:cNvPr>
                <p14:cNvContentPartPr/>
                <p14:nvPr/>
              </p14:nvContentPartPr>
              <p14:xfrm>
                <a:off x="4091226" y="5446742"/>
                <a:ext cx="30960" cy="124560"/>
              </p14:xfrm>
            </p:contentPart>
          </mc:Choice>
          <mc:Fallback xmlns="">
            <p:pic>
              <p:nvPicPr>
                <p:cNvPr id="1945" name="Ink 1944">
                  <a:extLst>
                    <a:ext uri="{FF2B5EF4-FFF2-40B4-BE49-F238E27FC236}">
                      <a16:creationId xmlns:a16="http://schemas.microsoft.com/office/drawing/2014/main" id="{3BD7A5CD-8FC5-2DC8-117F-EC36D0B4592E}"/>
                    </a:ext>
                  </a:extLst>
                </p:cNvPr>
                <p:cNvPicPr/>
                <p:nvPr/>
              </p:nvPicPr>
              <p:blipFill>
                <a:blip r:embed="rId3562"/>
                <a:stretch>
                  <a:fillRect/>
                </a:stretch>
              </p:blipFill>
              <p:spPr>
                <a:xfrm>
                  <a:off x="4028226" y="5068742"/>
                  <a:ext cx="156600" cy="88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3">
              <p14:nvContentPartPr>
                <p14:cNvPr id="1946" name="Ink 1945">
                  <a:extLst>
                    <a:ext uri="{FF2B5EF4-FFF2-40B4-BE49-F238E27FC236}">
                      <a16:creationId xmlns:a16="http://schemas.microsoft.com/office/drawing/2014/main" id="{AD9B0647-6230-D27C-CA80-2527E6B5EC08}"/>
                    </a:ext>
                  </a:extLst>
                </p14:cNvPr>
                <p14:cNvContentPartPr/>
                <p14:nvPr/>
              </p14:nvContentPartPr>
              <p14:xfrm>
                <a:off x="4045866" y="5463662"/>
                <a:ext cx="81000" cy="101880"/>
              </p14:xfrm>
            </p:contentPart>
          </mc:Choice>
          <mc:Fallback xmlns="">
            <p:pic>
              <p:nvPicPr>
                <p:cNvPr id="1946" name="Ink 1945">
                  <a:extLst>
                    <a:ext uri="{FF2B5EF4-FFF2-40B4-BE49-F238E27FC236}">
                      <a16:creationId xmlns:a16="http://schemas.microsoft.com/office/drawing/2014/main" id="{AD9B0647-6230-D27C-CA80-2527E6B5EC08}"/>
                    </a:ext>
                  </a:extLst>
                </p:cNvPr>
                <p:cNvPicPr/>
                <p:nvPr/>
              </p:nvPicPr>
              <p:blipFill>
                <a:blip r:embed="rId3564"/>
                <a:stretch>
                  <a:fillRect/>
                </a:stretch>
              </p:blipFill>
              <p:spPr>
                <a:xfrm>
                  <a:off x="3982866" y="5085662"/>
                  <a:ext cx="20664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5">
              <p14:nvContentPartPr>
                <p14:cNvPr id="1947" name="Ink 1946">
                  <a:extLst>
                    <a:ext uri="{FF2B5EF4-FFF2-40B4-BE49-F238E27FC236}">
                      <a16:creationId xmlns:a16="http://schemas.microsoft.com/office/drawing/2014/main" id="{BC4D3DD9-77FD-7C45-326F-BDB87479D870}"/>
                    </a:ext>
                  </a:extLst>
                </p14:cNvPr>
                <p14:cNvContentPartPr/>
                <p14:nvPr/>
              </p14:nvContentPartPr>
              <p14:xfrm>
                <a:off x="4059906" y="5482022"/>
                <a:ext cx="27720" cy="99720"/>
              </p14:xfrm>
            </p:contentPart>
          </mc:Choice>
          <mc:Fallback xmlns="">
            <p:pic>
              <p:nvPicPr>
                <p:cNvPr id="1947" name="Ink 1946">
                  <a:extLst>
                    <a:ext uri="{FF2B5EF4-FFF2-40B4-BE49-F238E27FC236}">
                      <a16:creationId xmlns:a16="http://schemas.microsoft.com/office/drawing/2014/main" id="{BC4D3DD9-77FD-7C45-326F-BDB87479D870}"/>
                    </a:ext>
                  </a:extLst>
                </p:cNvPr>
                <p:cNvPicPr/>
                <p:nvPr/>
              </p:nvPicPr>
              <p:blipFill>
                <a:blip r:embed="rId3566"/>
                <a:stretch>
                  <a:fillRect/>
                </a:stretch>
              </p:blipFill>
              <p:spPr>
                <a:xfrm>
                  <a:off x="3996906" y="5104022"/>
                  <a:ext cx="15336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7">
              <p14:nvContentPartPr>
                <p14:cNvPr id="1948" name="Ink 1947">
                  <a:extLst>
                    <a:ext uri="{FF2B5EF4-FFF2-40B4-BE49-F238E27FC236}">
                      <a16:creationId xmlns:a16="http://schemas.microsoft.com/office/drawing/2014/main" id="{11A3C102-B69B-0343-6CD6-86B8F1BB59D1}"/>
                    </a:ext>
                  </a:extLst>
                </p14:cNvPr>
                <p14:cNvContentPartPr/>
                <p14:nvPr/>
              </p14:nvContentPartPr>
              <p14:xfrm>
                <a:off x="3998706" y="5479502"/>
                <a:ext cx="30960" cy="74880"/>
              </p14:xfrm>
            </p:contentPart>
          </mc:Choice>
          <mc:Fallback xmlns="">
            <p:pic>
              <p:nvPicPr>
                <p:cNvPr id="1948" name="Ink 1947">
                  <a:extLst>
                    <a:ext uri="{FF2B5EF4-FFF2-40B4-BE49-F238E27FC236}">
                      <a16:creationId xmlns:a16="http://schemas.microsoft.com/office/drawing/2014/main" id="{11A3C102-B69B-0343-6CD6-86B8F1BB59D1}"/>
                    </a:ext>
                  </a:extLst>
                </p:cNvPr>
                <p:cNvPicPr/>
                <p:nvPr/>
              </p:nvPicPr>
              <p:blipFill>
                <a:blip r:embed="rId3568"/>
                <a:stretch>
                  <a:fillRect/>
                </a:stretch>
              </p:blipFill>
              <p:spPr>
                <a:xfrm>
                  <a:off x="3935706" y="5101502"/>
                  <a:ext cx="156600" cy="83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9">
              <p14:nvContentPartPr>
                <p14:cNvPr id="1949" name="Ink 1948">
                  <a:extLst>
                    <a:ext uri="{FF2B5EF4-FFF2-40B4-BE49-F238E27FC236}">
                      <a16:creationId xmlns:a16="http://schemas.microsoft.com/office/drawing/2014/main" id="{AC41383F-D388-0767-8819-80F187739F5E}"/>
                    </a:ext>
                  </a:extLst>
                </p14:cNvPr>
                <p14:cNvContentPartPr/>
                <p14:nvPr/>
              </p14:nvContentPartPr>
              <p14:xfrm>
                <a:off x="3935706" y="5471222"/>
                <a:ext cx="40680" cy="124560"/>
              </p14:xfrm>
            </p:contentPart>
          </mc:Choice>
          <mc:Fallback xmlns="">
            <p:pic>
              <p:nvPicPr>
                <p:cNvPr id="1949" name="Ink 1948">
                  <a:extLst>
                    <a:ext uri="{FF2B5EF4-FFF2-40B4-BE49-F238E27FC236}">
                      <a16:creationId xmlns:a16="http://schemas.microsoft.com/office/drawing/2014/main" id="{AC41383F-D388-0767-8819-80F187739F5E}"/>
                    </a:ext>
                  </a:extLst>
                </p:cNvPr>
                <p:cNvPicPr/>
                <p:nvPr/>
              </p:nvPicPr>
              <p:blipFill>
                <a:blip r:embed="rId3570"/>
                <a:stretch>
                  <a:fillRect/>
                </a:stretch>
              </p:blipFill>
              <p:spPr>
                <a:xfrm>
                  <a:off x="3873066" y="5093222"/>
                  <a:ext cx="166320" cy="88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71">
              <p14:nvContentPartPr>
                <p14:cNvPr id="1950" name="Ink 1949">
                  <a:extLst>
                    <a:ext uri="{FF2B5EF4-FFF2-40B4-BE49-F238E27FC236}">
                      <a16:creationId xmlns:a16="http://schemas.microsoft.com/office/drawing/2014/main" id="{590B5D0A-415C-C502-D7C2-0582956837FA}"/>
                    </a:ext>
                  </a:extLst>
                </p14:cNvPr>
                <p14:cNvContentPartPr/>
                <p14:nvPr/>
              </p14:nvContentPartPr>
              <p14:xfrm>
                <a:off x="3913386" y="5497862"/>
                <a:ext cx="87120" cy="84240"/>
              </p14:xfrm>
            </p:contentPart>
          </mc:Choice>
          <mc:Fallback xmlns="">
            <p:pic>
              <p:nvPicPr>
                <p:cNvPr id="1950" name="Ink 1949">
                  <a:extLst>
                    <a:ext uri="{FF2B5EF4-FFF2-40B4-BE49-F238E27FC236}">
                      <a16:creationId xmlns:a16="http://schemas.microsoft.com/office/drawing/2014/main" id="{590B5D0A-415C-C502-D7C2-0582956837FA}"/>
                    </a:ext>
                  </a:extLst>
                </p:cNvPr>
                <p:cNvPicPr/>
                <p:nvPr/>
              </p:nvPicPr>
              <p:blipFill>
                <a:blip r:embed="rId3572"/>
                <a:stretch>
                  <a:fillRect/>
                </a:stretch>
              </p:blipFill>
              <p:spPr>
                <a:xfrm>
                  <a:off x="3850386" y="5120222"/>
                  <a:ext cx="21276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73">
              <p14:nvContentPartPr>
                <p14:cNvPr id="1951" name="Ink 1950">
                  <a:extLst>
                    <a:ext uri="{FF2B5EF4-FFF2-40B4-BE49-F238E27FC236}">
                      <a16:creationId xmlns:a16="http://schemas.microsoft.com/office/drawing/2014/main" id="{A6214342-7FEC-A4B4-D84E-D30490F10EE4}"/>
                    </a:ext>
                  </a:extLst>
                </p14:cNvPr>
                <p14:cNvContentPartPr/>
                <p14:nvPr/>
              </p14:nvContentPartPr>
              <p14:xfrm>
                <a:off x="4036146" y="5555822"/>
                <a:ext cx="18360" cy="20520"/>
              </p14:xfrm>
            </p:contentPart>
          </mc:Choice>
          <mc:Fallback xmlns="">
            <p:pic>
              <p:nvPicPr>
                <p:cNvPr id="1951" name="Ink 1950">
                  <a:extLst>
                    <a:ext uri="{FF2B5EF4-FFF2-40B4-BE49-F238E27FC236}">
                      <a16:creationId xmlns:a16="http://schemas.microsoft.com/office/drawing/2014/main" id="{A6214342-7FEC-A4B4-D84E-D30490F10EE4}"/>
                    </a:ext>
                  </a:extLst>
                </p:cNvPr>
                <p:cNvPicPr/>
                <p:nvPr/>
              </p:nvPicPr>
              <p:blipFill>
                <a:blip r:embed="rId3574"/>
                <a:stretch>
                  <a:fillRect/>
                </a:stretch>
              </p:blipFill>
              <p:spPr>
                <a:xfrm>
                  <a:off x="3973506" y="5177822"/>
                  <a:ext cx="14400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75">
              <p14:nvContentPartPr>
                <p14:cNvPr id="1952" name="Ink 1951">
                  <a:extLst>
                    <a:ext uri="{FF2B5EF4-FFF2-40B4-BE49-F238E27FC236}">
                      <a16:creationId xmlns:a16="http://schemas.microsoft.com/office/drawing/2014/main" id="{61686C7D-4D10-D106-6A40-1343C99AD4AC}"/>
                    </a:ext>
                  </a:extLst>
                </p14:cNvPr>
                <p14:cNvContentPartPr/>
                <p14:nvPr/>
              </p14:nvContentPartPr>
              <p14:xfrm>
                <a:off x="4194186" y="5367542"/>
                <a:ext cx="41040" cy="125640"/>
              </p14:xfrm>
            </p:contentPart>
          </mc:Choice>
          <mc:Fallback xmlns="">
            <p:pic>
              <p:nvPicPr>
                <p:cNvPr id="1952" name="Ink 1951">
                  <a:extLst>
                    <a:ext uri="{FF2B5EF4-FFF2-40B4-BE49-F238E27FC236}">
                      <a16:creationId xmlns:a16="http://schemas.microsoft.com/office/drawing/2014/main" id="{61686C7D-4D10-D106-6A40-1343C99AD4AC}"/>
                    </a:ext>
                  </a:extLst>
                </p:cNvPr>
                <p:cNvPicPr/>
                <p:nvPr/>
              </p:nvPicPr>
              <p:blipFill>
                <a:blip r:embed="rId3576"/>
                <a:stretch>
                  <a:fillRect/>
                </a:stretch>
              </p:blipFill>
              <p:spPr>
                <a:xfrm>
                  <a:off x="4131186" y="4989542"/>
                  <a:ext cx="166680" cy="88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77">
              <p14:nvContentPartPr>
                <p14:cNvPr id="1954" name="Ink 1953">
                  <a:extLst>
                    <a:ext uri="{FF2B5EF4-FFF2-40B4-BE49-F238E27FC236}">
                      <a16:creationId xmlns:a16="http://schemas.microsoft.com/office/drawing/2014/main" id="{AC514632-A847-0027-185D-D4DEAEC89F70}"/>
                    </a:ext>
                  </a:extLst>
                </p14:cNvPr>
                <p14:cNvContentPartPr/>
                <p14:nvPr/>
              </p14:nvContentPartPr>
              <p14:xfrm>
                <a:off x="4273746" y="5364302"/>
                <a:ext cx="41040" cy="36360"/>
              </p14:xfrm>
            </p:contentPart>
          </mc:Choice>
          <mc:Fallback xmlns="">
            <p:pic>
              <p:nvPicPr>
                <p:cNvPr id="1954" name="Ink 1953">
                  <a:extLst>
                    <a:ext uri="{FF2B5EF4-FFF2-40B4-BE49-F238E27FC236}">
                      <a16:creationId xmlns:a16="http://schemas.microsoft.com/office/drawing/2014/main" id="{AC514632-A847-0027-185D-D4DEAEC89F70}"/>
                    </a:ext>
                  </a:extLst>
                </p:cNvPr>
                <p:cNvPicPr/>
                <p:nvPr/>
              </p:nvPicPr>
              <p:blipFill>
                <a:blip r:embed="rId3578"/>
                <a:stretch>
                  <a:fillRect/>
                </a:stretch>
              </p:blipFill>
              <p:spPr>
                <a:xfrm>
                  <a:off x="4211106" y="4986302"/>
                  <a:ext cx="166680" cy="79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79">
              <p14:nvContentPartPr>
                <p14:cNvPr id="1955" name="Ink 1954">
                  <a:extLst>
                    <a:ext uri="{FF2B5EF4-FFF2-40B4-BE49-F238E27FC236}">
                      <a16:creationId xmlns:a16="http://schemas.microsoft.com/office/drawing/2014/main" id="{4244DC8D-2E1A-343E-8D08-4E3317B8DCD7}"/>
                    </a:ext>
                  </a:extLst>
                </p14:cNvPr>
                <p14:cNvContentPartPr/>
                <p14:nvPr/>
              </p14:nvContentPartPr>
              <p14:xfrm>
                <a:off x="4237746" y="5310302"/>
                <a:ext cx="77760" cy="92520"/>
              </p14:xfrm>
            </p:contentPart>
          </mc:Choice>
          <mc:Fallback xmlns="">
            <p:pic>
              <p:nvPicPr>
                <p:cNvPr id="1955" name="Ink 1954">
                  <a:extLst>
                    <a:ext uri="{FF2B5EF4-FFF2-40B4-BE49-F238E27FC236}">
                      <a16:creationId xmlns:a16="http://schemas.microsoft.com/office/drawing/2014/main" id="{4244DC8D-2E1A-343E-8D08-4E3317B8DCD7}"/>
                    </a:ext>
                  </a:extLst>
                </p:cNvPr>
                <p:cNvPicPr/>
                <p:nvPr/>
              </p:nvPicPr>
              <p:blipFill>
                <a:blip r:embed="rId3580"/>
                <a:stretch>
                  <a:fillRect/>
                </a:stretch>
              </p:blipFill>
              <p:spPr>
                <a:xfrm>
                  <a:off x="4175106" y="4932302"/>
                  <a:ext cx="203400" cy="8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1">
              <p14:nvContentPartPr>
                <p14:cNvPr id="1956" name="Ink 1955">
                  <a:extLst>
                    <a:ext uri="{FF2B5EF4-FFF2-40B4-BE49-F238E27FC236}">
                      <a16:creationId xmlns:a16="http://schemas.microsoft.com/office/drawing/2014/main" id="{4E3D1C4B-AE3E-84F4-E8F0-E1B6857E4A93}"/>
                    </a:ext>
                  </a:extLst>
                </p14:cNvPr>
                <p14:cNvContentPartPr/>
                <p14:nvPr/>
              </p14:nvContentPartPr>
              <p14:xfrm>
                <a:off x="4320906" y="5337662"/>
                <a:ext cx="23400" cy="69840"/>
              </p14:xfrm>
            </p:contentPart>
          </mc:Choice>
          <mc:Fallback xmlns="">
            <p:pic>
              <p:nvPicPr>
                <p:cNvPr id="1956" name="Ink 1955">
                  <a:extLst>
                    <a:ext uri="{FF2B5EF4-FFF2-40B4-BE49-F238E27FC236}">
                      <a16:creationId xmlns:a16="http://schemas.microsoft.com/office/drawing/2014/main" id="{4E3D1C4B-AE3E-84F4-E8F0-E1B6857E4A93}"/>
                    </a:ext>
                  </a:extLst>
                </p:cNvPr>
                <p:cNvPicPr/>
                <p:nvPr/>
              </p:nvPicPr>
              <p:blipFill>
                <a:blip r:embed="rId3582"/>
                <a:stretch>
                  <a:fillRect/>
                </a:stretch>
              </p:blipFill>
              <p:spPr>
                <a:xfrm>
                  <a:off x="4257906" y="4959662"/>
                  <a:ext cx="149040" cy="82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3">
              <p14:nvContentPartPr>
                <p14:cNvPr id="1958" name="Ink 1957">
                  <a:extLst>
                    <a:ext uri="{FF2B5EF4-FFF2-40B4-BE49-F238E27FC236}">
                      <a16:creationId xmlns:a16="http://schemas.microsoft.com/office/drawing/2014/main" id="{7B6C67F2-5ACE-3C7C-9B2B-0D667DAC98D0}"/>
                    </a:ext>
                  </a:extLst>
                </p14:cNvPr>
                <p14:cNvContentPartPr/>
                <p14:nvPr/>
              </p14:nvContentPartPr>
              <p14:xfrm>
                <a:off x="3749226" y="5635742"/>
                <a:ext cx="96840" cy="35640"/>
              </p14:xfrm>
            </p:contentPart>
          </mc:Choice>
          <mc:Fallback xmlns="">
            <p:pic>
              <p:nvPicPr>
                <p:cNvPr id="1958" name="Ink 1957">
                  <a:extLst>
                    <a:ext uri="{FF2B5EF4-FFF2-40B4-BE49-F238E27FC236}">
                      <a16:creationId xmlns:a16="http://schemas.microsoft.com/office/drawing/2014/main" id="{7B6C67F2-5ACE-3C7C-9B2B-0D667DAC98D0}"/>
                    </a:ext>
                  </a:extLst>
                </p:cNvPr>
                <p:cNvPicPr/>
                <p:nvPr/>
              </p:nvPicPr>
              <p:blipFill>
                <a:blip r:embed="rId3584"/>
                <a:stretch>
                  <a:fillRect/>
                </a:stretch>
              </p:blipFill>
              <p:spPr>
                <a:xfrm>
                  <a:off x="3686586" y="5257742"/>
                  <a:ext cx="222480" cy="79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5">
              <p14:nvContentPartPr>
                <p14:cNvPr id="1959" name="Ink 1958">
                  <a:extLst>
                    <a:ext uri="{FF2B5EF4-FFF2-40B4-BE49-F238E27FC236}">
                      <a16:creationId xmlns:a16="http://schemas.microsoft.com/office/drawing/2014/main" id="{F7BF8CD6-74CE-0748-9F4A-774B832DD07C}"/>
                    </a:ext>
                  </a:extLst>
                </p14:cNvPr>
                <p14:cNvContentPartPr/>
                <p14:nvPr/>
              </p14:nvContentPartPr>
              <p14:xfrm>
                <a:off x="3552666" y="5692262"/>
                <a:ext cx="183240" cy="14760"/>
              </p14:xfrm>
            </p:contentPart>
          </mc:Choice>
          <mc:Fallback xmlns="">
            <p:pic>
              <p:nvPicPr>
                <p:cNvPr id="1959" name="Ink 1958">
                  <a:extLst>
                    <a:ext uri="{FF2B5EF4-FFF2-40B4-BE49-F238E27FC236}">
                      <a16:creationId xmlns:a16="http://schemas.microsoft.com/office/drawing/2014/main" id="{F7BF8CD6-74CE-0748-9F4A-774B832DD07C}"/>
                    </a:ext>
                  </a:extLst>
                </p:cNvPr>
                <p:cNvPicPr/>
                <p:nvPr/>
              </p:nvPicPr>
              <p:blipFill>
                <a:blip r:embed="rId3586"/>
                <a:stretch>
                  <a:fillRect/>
                </a:stretch>
              </p:blipFill>
              <p:spPr>
                <a:xfrm>
                  <a:off x="3490026" y="5314622"/>
                  <a:ext cx="30888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7">
              <p14:nvContentPartPr>
                <p14:cNvPr id="1960" name="Ink 1959">
                  <a:extLst>
                    <a:ext uri="{FF2B5EF4-FFF2-40B4-BE49-F238E27FC236}">
                      <a16:creationId xmlns:a16="http://schemas.microsoft.com/office/drawing/2014/main" id="{646D41BD-1E6A-2B09-5222-AB37E70C34F6}"/>
                    </a:ext>
                  </a:extLst>
                </p14:cNvPr>
                <p14:cNvContentPartPr/>
                <p14:nvPr/>
              </p14:nvContentPartPr>
              <p14:xfrm>
                <a:off x="3581826" y="5654462"/>
                <a:ext cx="216000" cy="40320"/>
              </p14:xfrm>
            </p:contentPart>
          </mc:Choice>
          <mc:Fallback xmlns="">
            <p:pic>
              <p:nvPicPr>
                <p:cNvPr id="1960" name="Ink 1959">
                  <a:extLst>
                    <a:ext uri="{FF2B5EF4-FFF2-40B4-BE49-F238E27FC236}">
                      <a16:creationId xmlns:a16="http://schemas.microsoft.com/office/drawing/2014/main" id="{646D41BD-1E6A-2B09-5222-AB37E70C34F6}"/>
                    </a:ext>
                  </a:extLst>
                </p:cNvPr>
                <p:cNvPicPr/>
                <p:nvPr/>
              </p:nvPicPr>
              <p:blipFill>
                <a:blip r:embed="rId3588"/>
                <a:stretch>
                  <a:fillRect/>
                </a:stretch>
              </p:blipFill>
              <p:spPr>
                <a:xfrm>
                  <a:off x="3518826" y="5276462"/>
                  <a:ext cx="341640" cy="79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7" name="Group 2006">
            <a:extLst>
              <a:ext uri="{FF2B5EF4-FFF2-40B4-BE49-F238E27FC236}">
                <a16:creationId xmlns:a16="http://schemas.microsoft.com/office/drawing/2014/main" id="{89946E18-9744-782B-56D5-6705DA534AB9}"/>
              </a:ext>
            </a:extLst>
          </p:cNvPr>
          <p:cNvGrpSpPr/>
          <p:nvPr/>
        </p:nvGrpSpPr>
        <p:grpSpPr>
          <a:xfrm>
            <a:off x="3397300" y="5325782"/>
            <a:ext cx="1298726" cy="365760"/>
            <a:chOff x="3397300" y="5325782"/>
            <a:chExt cx="1298726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9">
              <p14:nvContentPartPr>
                <p14:cNvPr id="1962" name="Ink 1961">
                  <a:extLst>
                    <a:ext uri="{FF2B5EF4-FFF2-40B4-BE49-F238E27FC236}">
                      <a16:creationId xmlns:a16="http://schemas.microsoft.com/office/drawing/2014/main" id="{8748307E-AB0A-1877-25A9-D85FDEE7C75A}"/>
                    </a:ext>
                  </a:extLst>
                </p14:cNvPr>
                <p14:cNvContentPartPr/>
                <p14:nvPr/>
              </p14:nvContentPartPr>
              <p14:xfrm>
                <a:off x="4347546" y="5353142"/>
                <a:ext cx="126360" cy="43920"/>
              </p14:xfrm>
            </p:contentPart>
          </mc:Choice>
          <mc:Fallback xmlns="">
            <p:pic>
              <p:nvPicPr>
                <p:cNvPr id="1962" name="Ink 1961">
                  <a:extLst>
                    <a:ext uri="{FF2B5EF4-FFF2-40B4-BE49-F238E27FC236}">
                      <a16:creationId xmlns:a16="http://schemas.microsoft.com/office/drawing/2014/main" id="{8748307E-AB0A-1877-25A9-D85FDEE7C75A}"/>
                    </a:ext>
                  </a:extLst>
                </p:cNvPr>
                <p:cNvPicPr/>
                <p:nvPr/>
              </p:nvPicPr>
              <p:blipFill>
                <a:blip r:embed="rId3590"/>
                <a:stretch>
                  <a:fillRect/>
                </a:stretch>
              </p:blipFill>
              <p:spPr>
                <a:xfrm>
                  <a:off x="4284906" y="5290502"/>
                  <a:ext cx="252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1">
              <p14:nvContentPartPr>
                <p14:cNvPr id="1963" name="Ink 1962">
                  <a:extLst>
                    <a:ext uri="{FF2B5EF4-FFF2-40B4-BE49-F238E27FC236}">
                      <a16:creationId xmlns:a16="http://schemas.microsoft.com/office/drawing/2014/main" id="{B119B5CD-F1FE-570B-D5E1-F553A74041E0}"/>
                    </a:ext>
                  </a:extLst>
                </p14:cNvPr>
                <p14:cNvContentPartPr/>
                <p14:nvPr/>
              </p14:nvContentPartPr>
              <p14:xfrm>
                <a:off x="4387146" y="5408222"/>
                <a:ext cx="91080" cy="11520"/>
              </p14:xfrm>
            </p:contentPart>
          </mc:Choice>
          <mc:Fallback xmlns="">
            <p:pic>
              <p:nvPicPr>
                <p:cNvPr id="1963" name="Ink 1962">
                  <a:extLst>
                    <a:ext uri="{FF2B5EF4-FFF2-40B4-BE49-F238E27FC236}">
                      <a16:creationId xmlns:a16="http://schemas.microsoft.com/office/drawing/2014/main" id="{B119B5CD-F1FE-570B-D5E1-F553A74041E0}"/>
                    </a:ext>
                  </a:extLst>
                </p:cNvPr>
                <p:cNvPicPr/>
                <p:nvPr/>
              </p:nvPicPr>
              <p:blipFill>
                <a:blip r:embed="rId3592"/>
                <a:stretch>
                  <a:fillRect/>
                </a:stretch>
              </p:blipFill>
              <p:spPr>
                <a:xfrm>
                  <a:off x="4324506" y="5345222"/>
                  <a:ext cx="216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3">
              <p14:nvContentPartPr>
                <p14:cNvPr id="1964" name="Ink 1963">
                  <a:extLst>
                    <a:ext uri="{FF2B5EF4-FFF2-40B4-BE49-F238E27FC236}">
                      <a16:creationId xmlns:a16="http://schemas.microsoft.com/office/drawing/2014/main" id="{8B310936-9BBC-1765-D3D6-22F2EFF73813}"/>
                    </a:ext>
                  </a:extLst>
                </p14:cNvPr>
                <p14:cNvContentPartPr/>
                <p14:nvPr/>
              </p14:nvContentPartPr>
              <p14:xfrm>
                <a:off x="4366986" y="5445662"/>
                <a:ext cx="55080" cy="9000"/>
              </p14:xfrm>
            </p:contentPart>
          </mc:Choice>
          <mc:Fallback xmlns="">
            <p:pic>
              <p:nvPicPr>
                <p:cNvPr id="1964" name="Ink 1963">
                  <a:extLst>
                    <a:ext uri="{FF2B5EF4-FFF2-40B4-BE49-F238E27FC236}">
                      <a16:creationId xmlns:a16="http://schemas.microsoft.com/office/drawing/2014/main" id="{8B310936-9BBC-1765-D3D6-22F2EFF73813}"/>
                    </a:ext>
                  </a:extLst>
                </p:cNvPr>
                <p:cNvPicPr/>
                <p:nvPr/>
              </p:nvPicPr>
              <p:blipFill>
                <a:blip r:embed="rId3594"/>
                <a:stretch>
                  <a:fillRect/>
                </a:stretch>
              </p:blipFill>
              <p:spPr>
                <a:xfrm>
                  <a:off x="4303986" y="5383022"/>
                  <a:ext cx="1807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5">
              <p14:nvContentPartPr>
                <p14:cNvPr id="1965" name="Ink 1964">
                  <a:extLst>
                    <a:ext uri="{FF2B5EF4-FFF2-40B4-BE49-F238E27FC236}">
                      <a16:creationId xmlns:a16="http://schemas.microsoft.com/office/drawing/2014/main" id="{75E3885F-67F9-E511-F1C7-283D993AE433}"/>
                    </a:ext>
                  </a:extLst>
                </p14:cNvPr>
                <p14:cNvContentPartPr/>
                <p14:nvPr/>
              </p14:nvContentPartPr>
              <p14:xfrm>
                <a:off x="4237386" y="5474462"/>
                <a:ext cx="300240" cy="59040"/>
              </p14:xfrm>
            </p:contentPart>
          </mc:Choice>
          <mc:Fallback xmlns="">
            <p:pic>
              <p:nvPicPr>
                <p:cNvPr id="1965" name="Ink 1964">
                  <a:extLst>
                    <a:ext uri="{FF2B5EF4-FFF2-40B4-BE49-F238E27FC236}">
                      <a16:creationId xmlns:a16="http://schemas.microsoft.com/office/drawing/2014/main" id="{75E3885F-67F9-E511-F1C7-283D993AE433}"/>
                    </a:ext>
                  </a:extLst>
                </p:cNvPr>
                <p:cNvPicPr/>
                <p:nvPr/>
              </p:nvPicPr>
              <p:blipFill>
                <a:blip r:embed="rId3596"/>
                <a:stretch>
                  <a:fillRect/>
                </a:stretch>
              </p:blipFill>
              <p:spPr>
                <a:xfrm>
                  <a:off x="4174386" y="5411822"/>
                  <a:ext cx="425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7">
              <p14:nvContentPartPr>
                <p14:cNvPr id="1966" name="Ink 1965">
                  <a:extLst>
                    <a:ext uri="{FF2B5EF4-FFF2-40B4-BE49-F238E27FC236}">
                      <a16:creationId xmlns:a16="http://schemas.microsoft.com/office/drawing/2014/main" id="{74D1D8CE-6290-A7B7-6F5B-A507B5E6523D}"/>
                    </a:ext>
                  </a:extLst>
                </p14:cNvPr>
                <p14:cNvContentPartPr/>
                <p14:nvPr/>
              </p14:nvContentPartPr>
              <p14:xfrm>
                <a:off x="4206066" y="5557622"/>
                <a:ext cx="12960" cy="8280"/>
              </p14:xfrm>
            </p:contentPart>
          </mc:Choice>
          <mc:Fallback xmlns="">
            <p:pic>
              <p:nvPicPr>
                <p:cNvPr id="1966" name="Ink 1965">
                  <a:extLst>
                    <a:ext uri="{FF2B5EF4-FFF2-40B4-BE49-F238E27FC236}">
                      <a16:creationId xmlns:a16="http://schemas.microsoft.com/office/drawing/2014/main" id="{74D1D8CE-6290-A7B7-6F5B-A507B5E6523D}"/>
                    </a:ext>
                  </a:extLst>
                </p:cNvPr>
                <p:cNvPicPr/>
                <p:nvPr/>
              </p:nvPicPr>
              <p:blipFill>
                <a:blip r:embed="rId3598"/>
                <a:stretch>
                  <a:fillRect/>
                </a:stretch>
              </p:blipFill>
              <p:spPr>
                <a:xfrm>
                  <a:off x="4143066" y="5494622"/>
                  <a:ext cx="138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9">
              <p14:nvContentPartPr>
                <p14:cNvPr id="1967" name="Ink 1966">
                  <a:extLst>
                    <a:ext uri="{FF2B5EF4-FFF2-40B4-BE49-F238E27FC236}">
                      <a16:creationId xmlns:a16="http://schemas.microsoft.com/office/drawing/2014/main" id="{798126F2-A328-C457-0467-B00AA69C0B3B}"/>
                    </a:ext>
                  </a:extLst>
                </p14:cNvPr>
                <p14:cNvContentPartPr/>
                <p14:nvPr/>
              </p14:nvContentPartPr>
              <p14:xfrm>
                <a:off x="4145586" y="5574902"/>
                <a:ext cx="16920" cy="3600"/>
              </p14:xfrm>
            </p:contentPart>
          </mc:Choice>
          <mc:Fallback xmlns="">
            <p:pic>
              <p:nvPicPr>
                <p:cNvPr id="1967" name="Ink 1966">
                  <a:extLst>
                    <a:ext uri="{FF2B5EF4-FFF2-40B4-BE49-F238E27FC236}">
                      <a16:creationId xmlns:a16="http://schemas.microsoft.com/office/drawing/2014/main" id="{798126F2-A328-C457-0467-B00AA69C0B3B}"/>
                    </a:ext>
                  </a:extLst>
                </p:cNvPr>
                <p:cNvPicPr/>
                <p:nvPr/>
              </p:nvPicPr>
              <p:blipFill>
                <a:blip r:embed="rId3600"/>
                <a:stretch>
                  <a:fillRect/>
                </a:stretch>
              </p:blipFill>
              <p:spPr>
                <a:xfrm>
                  <a:off x="4082946" y="5512262"/>
                  <a:ext cx="142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1">
              <p14:nvContentPartPr>
                <p14:cNvPr id="1968" name="Ink 1967">
                  <a:extLst>
                    <a:ext uri="{FF2B5EF4-FFF2-40B4-BE49-F238E27FC236}">
                      <a16:creationId xmlns:a16="http://schemas.microsoft.com/office/drawing/2014/main" id="{B1AF02E2-CE77-FEB1-1CE1-18056B9595B6}"/>
                    </a:ext>
                  </a:extLst>
                </p14:cNvPr>
                <p14:cNvContentPartPr/>
                <p14:nvPr/>
              </p14:nvContentPartPr>
              <p14:xfrm>
                <a:off x="4071066" y="5592542"/>
                <a:ext cx="162000" cy="37800"/>
              </p14:xfrm>
            </p:contentPart>
          </mc:Choice>
          <mc:Fallback xmlns="">
            <p:pic>
              <p:nvPicPr>
                <p:cNvPr id="1968" name="Ink 1967">
                  <a:extLst>
                    <a:ext uri="{FF2B5EF4-FFF2-40B4-BE49-F238E27FC236}">
                      <a16:creationId xmlns:a16="http://schemas.microsoft.com/office/drawing/2014/main" id="{B1AF02E2-CE77-FEB1-1CE1-18056B9595B6}"/>
                    </a:ext>
                  </a:extLst>
                </p:cNvPr>
                <p:cNvPicPr/>
                <p:nvPr/>
              </p:nvPicPr>
              <p:blipFill>
                <a:blip r:embed="rId3602"/>
                <a:stretch>
                  <a:fillRect/>
                </a:stretch>
              </p:blipFill>
              <p:spPr>
                <a:xfrm>
                  <a:off x="4008066" y="5529542"/>
                  <a:ext cx="287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3">
              <p14:nvContentPartPr>
                <p14:cNvPr id="1969" name="Ink 1968">
                  <a:extLst>
                    <a:ext uri="{FF2B5EF4-FFF2-40B4-BE49-F238E27FC236}">
                      <a16:creationId xmlns:a16="http://schemas.microsoft.com/office/drawing/2014/main" id="{8CADC349-6050-4159-ABF4-3534E37C7C8D}"/>
                    </a:ext>
                  </a:extLst>
                </p14:cNvPr>
                <p14:cNvContentPartPr/>
                <p14:nvPr/>
              </p14:nvContentPartPr>
              <p14:xfrm>
                <a:off x="3965946" y="5633582"/>
                <a:ext cx="124560" cy="51120"/>
              </p14:xfrm>
            </p:contentPart>
          </mc:Choice>
          <mc:Fallback xmlns="">
            <p:pic>
              <p:nvPicPr>
                <p:cNvPr id="1969" name="Ink 1968">
                  <a:extLst>
                    <a:ext uri="{FF2B5EF4-FFF2-40B4-BE49-F238E27FC236}">
                      <a16:creationId xmlns:a16="http://schemas.microsoft.com/office/drawing/2014/main" id="{8CADC349-6050-4159-ABF4-3534E37C7C8D}"/>
                    </a:ext>
                  </a:extLst>
                </p:cNvPr>
                <p:cNvPicPr/>
                <p:nvPr/>
              </p:nvPicPr>
              <p:blipFill>
                <a:blip r:embed="rId3604"/>
                <a:stretch>
                  <a:fillRect/>
                </a:stretch>
              </p:blipFill>
              <p:spPr>
                <a:xfrm>
                  <a:off x="3902946" y="5570582"/>
                  <a:ext cx="250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5">
              <p14:nvContentPartPr>
                <p14:cNvPr id="1971" name="Ink 1970">
                  <a:extLst>
                    <a:ext uri="{FF2B5EF4-FFF2-40B4-BE49-F238E27FC236}">
                      <a16:creationId xmlns:a16="http://schemas.microsoft.com/office/drawing/2014/main" id="{5FE44778-D42E-60EB-FE10-7D7D7663A04B}"/>
                    </a:ext>
                  </a:extLst>
                </p14:cNvPr>
                <p14:cNvContentPartPr/>
                <p14:nvPr/>
              </p14:nvContentPartPr>
              <p14:xfrm>
                <a:off x="3796746" y="5689742"/>
                <a:ext cx="100440" cy="1800"/>
              </p14:xfrm>
            </p:contentPart>
          </mc:Choice>
          <mc:Fallback xmlns="">
            <p:pic>
              <p:nvPicPr>
                <p:cNvPr id="1971" name="Ink 1970">
                  <a:extLst>
                    <a:ext uri="{FF2B5EF4-FFF2-40B4-BE49-F238E27FC236}">
                      <a16:creationId xmlns:a16="http://schemas.microsoft.com/office/drawing/2014/main" id="{5FE44778-D42E-60EB-FE10-7D7D7663A04B}"/>
                    </a:ext>
                  </a:extLst>
                </p:cNvPr>
                <p:cNvPicPr/>
                <p:nvPr/>
              </p:nvPicPr>
              <p:blipFill>
                <a:blip r:embed="rId3606"/>
                <a:stretch>
                  <a:fillRect/>
                </a:stretch>
              </p:blipFill>
              <p:spPr>
                <a:xfrm>
                  <a:off x="3733746" y="5627102"/>
                  <a:ext cx="226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7">
              <p14:nvContentPartPr>
                <p14:cNvPr id="1972" name="Ink 1971">
                  <a:extLst>
                    <a:ext uri="{FF2B5EF4-FFF2-40B4-BE49-F238E27FC236}">
                      <a16:creationId xmlns:a16="http://schemas.microsoft.com/office/drawing/2014/main" id="{1034F12A-C626-25AB-EFFF-FC77371C70A8}"/>
                    </a:ext>
                  </a:extLst>
                </p14:cNvPr>
                <p14:cNvContentPartPr/>
                <p14:nvPr/>
              </p14:nvContentPartPr>
              <p14:xfrm>
                <a:off x="3858666" y="5325782"/>
                <a:ext cx="108720" cy="72360"/>
              </p14:xfrm>
            </p:contentPart>
          </mc:Choice>
          <mc:Fallback xmlns="">
            <p:pic>
              <p:nvPicPr>
                <p:cNvPr id="1972" name="Ink 1971">
                  <a:extLst>
                    <a:ext uri="{FF2B5EF4-FFF2-40B4-BE49-F238E27FC236}">
                      <a16:creationId xmlns:a16="http://schemas.microsoft.com/office/drawing/2014/main" id="{1034F12A-C626-25AB-EFFF-FC77371C70A8}"/>
                    </a:ext>
                  </a:extLst>
                </p:cNvPr>
                <p:cNvPicPr/>
                <p:nvPr/>
              </p:nvPicPr>
              <p:blipFill>
                <a:blip r:embed="rId3608"/>
                <a:stretch>
                  <a:fillRect/>
                </a:stretch>
              </p:blipFill>
              <p:spPr>
                <a:xfrm>
                  <a:off x="3795666" y="5263142"/>
                  <a:ext cx="234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9">
              <p14:nvContentPartPr>
                <p14:cNvPr id="1973" name="Ink 1972">
                  <a:extLst>
                    <a:ext uri="{FF2B5EF4-FFF2-40B4-BE49-F238E27FC236}">
                      <a16:creationId xmlns:a16="http://schemas.microsoft.com/office/drawing/2014/main" id="{F9A9FF28-652A-5243-BBEE-7B50CF06E8F5}"/>
                    </a:ext>
                  </a:extLst>
                </p14:cNvPr>
                <p14:cNvContentPartPr/>
                <p14:nvPr/>
              </p14:nvContentPartPr>
              <p14:xfrm>
                <a:off x="3852906" y="5411102"/>
                <a:ext cx="45720" cy="40680"/>
              </p14:xfrm>
            </p:contentPart>
          </mc:Choice>
          <mc:Fallback xmlns="">
            <p:pic>
              <p:nvPicPr>
                <p:cNvPr id="1973" name="Ink 1972">
                  <a:extLst>
                    <a:ext uri="{FF2B5EF4-FFF2-40B4-BE49-F238E27FC236}">
                      <a16:creationId xmlns:a16="http://schemas.microsoft.com/office/drawing/2014/main" id="{F9A9FF28-652A-5243-BBEE-7B50CF06E8F5}"/>
                    </a:ext>
                  </a:extLst>
                </p:cNvPr>
                <p:cNvPicPr/>
                <p:nvPr/>
              </p:nvPicPr>
              <p:blipFill>
                <a:blip r:embed="rId3610"/>
                <a:stretch>
                  <a:fillRect/>
                </a:stretch>
              </p:blipFill>
              <p:spPr>
                <a:xfrm>
                  <a:off x="3790266" y="5348102"/>
                  <a:ext cx="171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1">
              <p14:nvContentPartPr>
                <p14:cNvPr id="1984" name="Ink 1983">
                  <a:extLst>
                    <a:ext uri="{FF2B5EF4-FFF2-40B4-BE49-F238E27FC236}">
                      <a16:creationId xmlns:a16="http://schemas.microsoft.com/office/drawing/2014/main" id="{827E9F1B-2542-1D43-8251-E5DAD78DCF0F}"/>
                    </a:ext>
                  </a:extLst>
                </p14:cNvPr>
                <p14:cNvContentPartPr/>
                <p14:nvPr/>
              </p14:nvContentPartPr>
              <p14:xfrm>
                <a:off x="4240986" y="5566622"/>
                <a:ext cx="15840" cy="4680"/>
              </p14:xfrm>
            </p:contentPart>
          </mc:Choice>
          <mc:Fallback xmlns="">
            <p:pic>
              <p:nvPicPr>
                <p:cNvPr id="1984" name="Ink 1983">
                  <a:extLst>
                    <a:ext uri="{FF2B5EF4-FFF2-40B4-BE49-F238E27FC236}">
                      <a16:creationId xmlns:a16="http://schemas.microsoft.com/office/drawing/2014/main" id="{827E9F1B-2542-1D43-8251-E5DAD78DCF0F}"/>
                    </a:ext>
                  </a:extLst>
                </p:cNvPr>
                <p:cNvPicPr/>
                <p:nvPr/>
              </p:nvPicPr>
              <p:blipFill>
                <a:blip r:embed="rId3612"/>
                <a:stretch>
                  <a:fillRect/>
                </a:stretch>
              </p:blipFill>
              <p:spPr>
                <a:xfrm>
                  <a:off x="4177986" y="5503622"/>
                  <a:ext cx="141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3">
              <p14:nvContentPartPr>
                <p14:cNvPr id="1985" name="Ink 1984">
                  <a:extLst>
                    <a:ext uri="{FF2B5EF4-FFF2-40B4-BE49-F238E27FC236}">
                      <a16:creationId xmlns:a16="http://schemas.microsoft.com/office/drawing/2014/main" id="{1280486A-48C6-9717-46BF-E985543A8655}"/>
                    </a:ext>
                  </a:extLst>
                </p14:cNvPr>
                <p14:cNvContentPartPr/>
                <p14:nvPr/>
              </p14:nvContentPartPr>
              <p14:xfrm>
                <a:off x="4490826" y="5545742"/>
                <a:ext cx="31320" cy="5400"/>
              </p14:xfrm>
            </p:contentPart>
          </mc:Choice>
          <mc:Fallback xmlns="">
            <p:pic>
              <p:nvPicPr>
                <p:cNvPr id="1985" name="Ink 1984">
                  <a:extLst>
                    <a:ext uri="{FF2B5EF4-FFF2-40B4-BE49-F238E27FC236}">
                      <a16:creationId xmlns:a16="http://schemas.microsoft.com/office/drawing/2014/main" id="{1280486A-48C6-9717-46BF-E985543A8655}"/>
                    </a:ext>
                  </a:extLst>
                </p:cNvPr>
                <p:cNvPicPr/>
                <p:nvPr/>
              </p:nvPicPr>
              <p:blipFill>
                <a:blip r:embed="rId3614"/>
                <a:stretch>
                  <a:fillRect/>
                </a:stretch>
              </p:blipFill>
              <p:spPr>
                <a:xfrm>
                  <a:off x="4428186" y="5483102"/>
                  <a:ext cx="156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5">
              <p14:nvContentPartPr>
                <p14:cNvPr id="1986" name="Ink 1985">
                  <a:extLst>
                    <a:ext uri="{FF2B5EF4-FFF2-40B4-BE49-F238E27FC236}">
                      <a16:creationId xmlns:a16="http://schemas.microsoft.com/office/drawing/2014/main" id="{B191C286-33FE-8D73-AF4C-A0F8596E94DA}"/>
                    </a:ext>
                  </a:extLst>
                </p14:cNvPr>
                <p14:cNvContentPartPr/>
                <p14:nvPr/>
              </p14:nvContentPartPr>
              <p14:xfrm>
                <a:off x="4505946" y="5401742"/>
                <a:ext cx="190080" cy="32760"/>
              </p14:xfrm>
            </p:contentPart>
          </mc:Choice>
          <mc:Fallback xmlns="">
            <p:pic>
              <p:nvPicPr>
                <p:cNvPr id="1986" name="Ink 1985">
                  <a:extLst>
                    <a:ext uri="{FF2B5EF4-FFF2-40B4-BE49-F238E27FC236}">
                      <a16:creationId xmlns:a16="http://schemas.microsoft.com/office/drawing/2014/main" id="{B191C286-33FE-8D73-AF4C-A0F8596E94DA}"/>
                    </a:ext>
                  </a:extLst>
                </p:cNvPr>
                <p:cNvPicPr/>
                <p:nvPr/>
              </p:nvPicPr>
              <p:blipFill>
                <a:blip r:embed="rId3616"/>
                <a:stretch>
                  <a:fillRect/>
                </a:stretch>
              </p:blipFill>
              <p:spPr>
                <a:xfrm>
                  <a:off x="4443306" y="5339102"/>
                  <a:ext cx="315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7">
              <p14:nvContentPartPr>
                <p14:cNvPr id="1991" name="Ink 1990">
                  <a:extLst>
                    <a:ext uri="{FF2B5EF4-FFF2-40B4-BE49-F238E27FC236}">
                      <a16:creationId xmlns:a16="http://schemas.microsoft.com/office/drawing/2014/main" id="{FE14DCDF-7D4F-9FAD-1F05-4846477B3647}"/>
                    </a:ext>
                  </a:extLst>
                </p14:cNvPr>
                <p14:cNvContentPartPr/>
                <p14:nvPr/>
              </p14:nvContentPartPr>
              <p14:xfrm>
                <a:off x="3485500" y="5496894"/>
                <a:ext cx="338400" cy="13680"/>
              </p14:xfrm>
            </p:contentPart>
          </mc:Choice>
          <mc:Fallback xmlns="">
            <p:pic>
              <p:nvPicPr>
                <p:cNvPr id="1991" name="Ink 1990">
                  <a:extLst>
                    <a:ext uri="{FF2B5EF4-FFF2-40B4-BE49-F238E27FC236}">
                      <a16:creationId xmlns:a16="http://schemas.microsoft.com/office/drawing/2014/main" id="{FE14DCDF-7D4F-9FAD-1F05-4846477B3647}"/>
                    </a:ext>
                  </a:extLst>
                </p:cNvPr>
                <p:cNvPicPr/>
                <p:nvPr/>
              </p:nvPicPr>
              <p:blipFill>
                <a:blip r:embed="rId3618"/>
                <a:stretch>
                  <a:fillRect/>
                </a:stretch>
              </p:blipFill>
              <p:spPr>
                <a:xfrm>
                  <a:off x="3422500" y="5434254"/>
                  <a:ext cx="464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9">
              <p14:nvContentPartPr>
                <p14:cNvPr id="1992" name="Ink 1991">
                  <a:extLst>
                    <a:ext uri="{FF2B5EF4-FFF2-40B4-BE49-F238E27FC236}">
                      <a16:creationId xmlns:a16="http://schemas.microsoft.com/office/drawing/2014/main" id="{69530021-C68C-11AC-371A-58BFB96D41A5}"/>
                    </a:ext>
                  </a:extLst>
                </p14:cNvPr>
                <p14:cNvContentPartPr/>
                <p14:nvPr/>
              </p14:nvContentPartPr>
              <p14:xfrm>
                <a:off x="3676660" y="5503014"/>
                <a:ext cx="19440" cy="1080"/>
              </p14:xfrm>
            </p:contentPart>
          </mc:Choice>
          <mc:Fallback xmlns="">
            <p:pic>
              <p:nvPicPr>
                <p:cNvPr id="1992" name="Ink 1991">
                  <a:extLst>
                    <a:ext uri="{FF2B5EF4-FFF2-40B4-BE49-F238E27FC236}">
                      <a16:creationId xmlns:a16="http://schemas.microsoft.com/office/drawing/2014/main" id="{69530021-C68C-11AC-371A-58BFB96D41A5}"/>
                    </a:ext>
                  </a:extLst>
                </p:cNvPr>
                <p:cNvPicPr/>
                <p:nvPr/>
              </p:nvPicPr>
              <p:blipFill>
                <a:blip r:embed="rId3620"/>
                <a:stretch>
                  <a:fillRect/>
                </a:stretch>
              </p:blipFill>
              <p:spPr>
                <a:xfrm>
                  <a:off x="3614020" y="5440014"/>
                  <a:ext cx="145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1">
              <p14:nvContentPartPr>
                <p14:cNvPr id="1993" name="Ink 1992">
                  <a:extLst>
                    <a:ext uri="{FF2B5EF4-FFF2-40B4-BE49-F238E27FC236}">
                      <a16:creationId xmlns:a16="http://schemas.microsoft.com/office/drawing/2014/main" id="{E108F84B-8E47-24DC-D2CC-D88EB073E4BC}"/>
                    </a:ext>
                  </a:extLst>
                </p14:cNvPr>
                <p14:cNvContentPartPr/>
                <p14:nvPr/>
              </p14:nvContentPartPr>
              <p14:xfrm>
                <a:off x="3789340" y="5470614"/>
                <a:ext cx="83160" cy="49320"/>
              </p14:xfrm>
            </p:contentPart>
          </mc:Choice>
          <mc:Fallback xmlns="">
            <p:pic>
              <p:nvPicPr>
                <p:cNvPr id="1993" name="Ink 1992">
                  <a:extLst>
                    <a:ext uri="{FF2B5EF4-FFF2-40B4-BE49-F238E27FC236}">
                      <a16:creationId xmlns:a16="http://schemas.microsoft.com/office/drawing/2014/main" id="{E108F84B-8E47-24DC-D2CC-D88EB073E4BC}"/>
                    </a:ext>
                  </a:extLst>
                </p:cNvPr>
                <p:cNvPicPr/>
                <p:nvPr/>
              </p:nvPicPr>
              <p:blipFill>
                <a:blip r:embed="rId3622"/>
                <a:stretch>
                  <a:fillRect/>
                </a:stretch>
              </p:blipFill>
              <p:spPr>
                <a:xfrm>
                  <a:off x="3726340" y="5407614"/>
                  <a:ext cx="208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3">
              <p14:nvContentPartPr>
                <p14:cNvPr id="1994" name="Ink 1993">
                  <a:extLst>
                    <a:ext uri="{FF2B5EF4-FFF2-40B4-BE49-F238E27FC236}">
                      <a16:creationId xmlns:a16="http://schemas.microsoft.com/office/drawing/2014/main" id="{816F3A86-9B65-84E2-255F-1BC42E98C22C}"/>
                    </a:ext>
                  </a:extLst>
                </p14:cNvPr>
                <p14:cNvContentPartPr/>
                <p14:nvPr/>
              </p14:nvContentPartPr>
              <p14:xfrm>
                <a:off x="3709420" y="5577174"/>
                <a:ext cx="38520" cy="6120"/>
              </p14:xfrm>
            </p:contentPart>
          </mc:Choice>
          <mc:Fallback xmlns="">
            <p:pic>
              <p:nvPicPr>
                <p:cNvPr id="1994" name="Ink 1993">
                  <a:extLst>
                    <a:ext uri="{FF2B5EF4-FFF2-40B4-BE49-F238E27FC236}">
                      <a16:creationId xmlns:a16="http://schemas.microsoft.com/office/drawing/2014/main" id="{816F3A86-9B65-84E2-255F-1BC42E98C22C}"/>
                    </a:ext>
                  </a:extLst>
                </p:cNvPr>
                <p:cNvPicPr/>
                <p:nvPr/>
              </p:nvPicPr>
              <p:blipFill>
                <a:blip r:embed="rId3624"/>
                <a:stretch>
                  <a:fillRect/>
                </a:stretch>
              </p:blipFill>
              <p:spPr>
                <a:xfrm>
                  <a:off x="3646420" y="5514534"/>
                  <a:ext cx="164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5">
              <p14:nvContentPartPr>
                <p14:cNvPr id="1995" name="Ink 1994">
                  <a:extLst>
                    <a:ext uri="{FF2B5EF4-FFF2-40B4-BE49-F238E27FC236}">
                      <a16:creationId xmlns:a16="http://schemas.microsoft.com/office/drawing/2014/main" id="{DEA160BF-8EED-5D40-E363-A3ADAF2FA91E}"/>
                    </a:ext>
                  </a:extLst>
                </p14:cNvPr>
                <p14:cNvContentPartPr/>
                <p14:nvPr/>
              </p14:nvContentPartPr>
              <p14:xfrm>
                <a:off x="3779260" y="5592654"/>
                <a:ext cx="30960" cy="6120"/>
              </p14:xfrm>
            </p:contentPart>
          </mc:Choice>
          <mc:Fallback xmlns="">
            <p:pic>
              <p:nvPicPr>
                <p:cNvPr id="1995" name="Ink 1994">
                  <a:extLst>
                    <a:ext uri="{FF2B5EF4-FFF2-40B4-BE49-F238E27FC236}">
                      <a16:creationId xmlns:a16="http://schemas.microsoft.com/office/drawing/2014/main" id="{DEA160BF-8EED-5D40-E363-A3ADAF2FA91E}"/>
                    </a:ext>
                  </a:extLst>
                </p:cNvPr>
                <p:cNvPicPr/>
                <p:nvPr/>
              </p:nvPicPr>
              <p:blipFill>
                <a:blip r:embed="rId3626"/>
                <a:stretch>
                  <a:fillRect/>
                </a:stretch>
              </p:blipFill>
              <p:spPr>
                <a:xfrm>
                  <a:off x="3716260" y="5530014"/>
                  <a:ext cx="156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7">
              <p14:nvContentPartPr>
                <p14:cNvPr id="1996" name="Ink 1995">
                  <a:extLst>
                    <a:ext uri="{FF2B5EF4-FFF2-40B4-BE49-F238E27FC236}">
                      <a16:creationId xmlns:a16="http://schemas.microsoft.com/office/drawing/2014/main" id="{368C2B00-A579-7C6B-C425-CFAF66C3DA45}"/>
                    </a:ext>
                  </a:extLst>
                </p14:cNvPr>
                <p14:cNvContentPartPr/>
                <p14:nvPr/>
              </p14:nvContentPartPr>
              <p14:xfrm>
                <a:off x="3683140" y="5607414"/>
                <a:ext cx="14400" cy="3600"/>
              </p14:xfrm>
            </p:contentPart>
          </mc:Choice>
          <mc:Fallback xmlns="">
            <p:pic>
              <p:nvPicPr>
                <p:cNvPr id="1996" name="Ink 1995">
                  <a:extLst>
                    <a:ext uri="{FF2B5EF4-FFF2-40B4-BE49-F238E27FC236}">
                      <a16:creationId xmlns:a16="http://schemas.microsoft.com/office/drawing/2014/main" id="{368C2B00-A579-7C6B-C425-CFAF66C3DA45}"/>
                    </a:ext>
                  </a:extLst>
                </p:cNvPr>
                <p:cNvPicPr/>
                <p:nvPr/>
              </p:nvPicPr>
              <p:blipFill>
                <a:blip r:embed="rId3628"/>
                <a:stretch>
                  <a:fillRect/>
                </a:stretch>
              </p:blipFill>
              <p:spPr>
                <a:xfrm>
                  <a:off x="3620140" y="5544774"/>
                  <a:ext cx="140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9">
              <p14:nvContentPartPr>
                <p14:cNvPr id="1997" name="Ink 1996">
                  <a:extLst>
                    <a:ext uri="{FF2B5EF4-FFF2-40B4-BE49-F238E27FC236}">
                      <a16:creationId xmlns:a16="http://schemas.microsoft.com/office/drawing/2014/main" id="{BBF989B9-51DB-7B4F-A553-67DA55535376}"/>
                    </a:ext>
                  </a:extLst>
                </p14:cNvPr>
                <p14:cNvContentPartPr/>
                <p14:nvPr/>
              </p14:nvContentPartPr>
              <p14:xfrm>
                <a:off x="3778180" y="5626494"/>
                <a:ext cx="8640" cy="720"/>
              </p14:xfrm>
            </p:contentPart>
          </mc:Choice>
          <mc:Fallback xmlns="">
            <p:pic>
              <p:nvPicPr>
                <p:cNvPr id="1997" name="Ink 1996">
                  <a:extLst>
                    <a:ext uri="{FF2B5EF4-FFF2-40B4-BE49-F238E27FC236}">
                      <a16:creationId xmlns:a16="http://schemas.microsoft.com/office/drawing/2014/main" id="{BBF989B9-51DB-7B4F-A553-67DA55535376}"/>
                    </a:ext>
                  </a:extLst>
                </p:cNvPr>
                <p:cNvPicPr/>
                <p:nvPr/>
              </p:nvPicPr>
              <p:blipFill>
                <a:blip r:embed="rId3630"/>
                <a:stretch>
                  <a:fillRect/>
                </a:stretch>
              </p:blipFill>
              <p:spPr>
                <a:xfrm>
                  <a:off x="3715540" y="5563854"/>
                  <a:ext cx="134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1">
              <p14:nvContentPartPr>
                <p14:cNvPr id="1998" name="Ink 1997">
                  <a:extLst>
                    <a:ext uri="{FF2B5EF4-FFF2-40B4-BE49-F238E27FC236}">
                      <a16:creationId xmlns:a16="http://schemas.microsoft.com/office/drawing/2014/main" id="{DCB2BF9B-1D45-4E18-8B63-BCBD0C2BCBED}"/>
                    </a:ext>
                  </a:extLst>
                </p14:cNvPr>
                <p14:cNvContentPartPr/>
                <p14:nvPr/>
              </p14:nvContentPartPr>
              <p14:xfrm>
                <a:off x="3397300" y="5627934"/>
                <a:ext cx="299880" cy="10440"/>
              </p14:xfrm>
            </p:contentPart>
          </mc:Choice>
          <mc:Fallback xmlns="">
            <p:pic>
              <p:nvPicPr>
                <p:cNvPr id="1998" name="Ink 1997">
                  <a:extLst>
                    <a:ext uri="{FF2B5EF4-FFF2-40B4-BE49-F238E27FC236}">
                      <a16:creationId xmlns:a16="http://schemas.microsoft.com/office/drawing/2014/main" id="{DCB2BF9B-1D45-4E18-8B63-BCBD0C2BCBED}"/>
                    </a:ext>
                  </a:extLst>
                </p:cNvPr>
                <p:cNvPicPr/>
                <p:nvPr/>
              </p:nvPicPr>
              <p:blipFill>
                <a:blip r:embed="rId3632"/>
                <a:stretch>
                  <a:fillRect/>
                </a:stretch>
              </p:blipFill>
              <p:spPr>
                <a:xfrm>
                  <a:off x="3334660" y="5565294"/>
                  <a:ext cx="425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3">
              <p14:nvContentPartPr>
                <p14:cNvPr id="1999" name="Ink 1998">
                  <a:extLst>
                    <a:ext uri="{FF2B5EF4-FFF2-40B4-BE49-F238E27FC236}">
                      <a16:creationId xmlns:a16="http://schemas.microsoft.com/office/drawing/2014/main" id="{F7671AB8-A08F-E625-0C6E-DC1F89A607AA}"/>
                    </a:ext>
                  </a:extLst>
                </p14:cNvPr>
                <p14:cNvContentPartPr/>
                <p14:nvPr/>
              </p14:nvContentPartPr>
              <p14:xfrm>
                <a:off x="3722380" y="5630454"/>
                <a:ext cx="34920" cy="2520"/>
              </p14:xfrm>
            </p:contentPart>
          </mc:Choice>
          <mc:Fallback xmlns="">
            <p:pic>
              <p:nvPicPr>
                <p:cNvPr id="1999" name="Ink 1998">
                  <a:extLst>
                    <a:ext uri="{FF2B5EF4-FFF2-40B4-BE49-F238E27FC236}">
                      <a16:creationId xmlns:a16="http://schemas.microsoft.com/office/drawing/2014/main" id="{F7671AB8-A08F-E625-0C6E-DC1F89A607AA}"/>
                    </a:ext>
                  </a:extLst>
                </p:cNvPr>
                <p:cNvPicPr/>
                <p:nvPr/>
              </p:nvPicPr>
              <p:blipFill>
                <a:blip r:embed="rId3634"/>
                <a:stretch>
                  <a:fillRect/>
                </a:stretch>
              </p:blipFill>
              <p:spPr>
                <a:xfrm>
                  <a:off x="3659740" y="5567454"/>
                  <a:ext cx="160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5">
              <p14:nvContentPartPr>
                <p14:cNvPr id="2000" name="Ink 1999">
                  <a:extLst>
                    <a:ext uri="{FF2B5EF4-FFF2-40B4-BE49-F238E27FC236}">
                      <a16:creationId xmlns:a16="http://schemas.microsoft.com/office/drawing/2014/main" id="{C7C71C7C-9A92-8712-10D2-68DD6CC17AC8}"/>
                    </a:ext>
                  </a:extLst>
                </p14:cNvPr>
                <p14:cNvContentPartPr/>
                <p14:nvPr/>
              </p14:nvContentPartPr>
              <p14:xfrm>
                <a:off x="3775300" y="5663934"/>
                <a:ext cx="25920" cy="5040"/>
              </p14:xfrm>
            </p:contentPart>
          </mc:Choice>
          <mc:Fallback xmlns="">
            <p:pic>
              <p:nvPicPr>
                <p:cNvPr id="2000" name="Ink 1999">
                  <a:extLst>
                    <a:ext uri="{FF2B5EF4-FFF2-40B4-BE49-F238E27FC236}">
                      <a16:creationId xmlns:a16="http://schemas.microsoft.com/office/drawing/2014/main" id="{C7C71C7C-9A92-8712-10D2-68DD6CC17AC8}"/>
                    </a:ext>
                  </a:extLst>
                </p:cNvPr>
                <p:cNvPicPr/>
                <p:nvPr/>
              </p:nvPicPr>
              <p:blipFill>
                <a:blip r:embed="rId3636"/>
                <a:stretch>
                  <a:fillRect/>
                </a:stretch>
              </p:blipFill>
              <p:spPr>
                <a:xfrm>
                  <a:off x="3712300" y="5600934"/>
                  <a:ext cx="151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7">
              <p14:nvContentPartPr>
                <p14:cNvPr id="2001" name="Ink 2000">
                  <a:extLst>
                    <a:ext uri="{FF2B5EF4-FFF2-40B4-BE49-F238E27FC236}">
                      <a16:creationId xmlns:a16="http://schemas.microsoft.com/office/drawing/2014/main" id="{263B9EF0-62C7-CF9B-A2C7-C0F135BA8520}"/>
                    </a:ext>
                  </a:extLst>
                </p14:cNvPr>
                <p14:cNvContentPartPr/>
                <p14:nvPr/>
              </p14:nvContentPartPr>
              <p14:xfrm>
                <a:off x="3826060" y="5674014"/>
                <a:ext cx="148680" cy="7920"/>
              </p14:xfrm>
            </p:contentPart>
          </mc:Choice>
          <mc:Fallback xmlns="">
            <p:pic>
              <p:nvPicPr>
                <p:cNvPr id="2001" name="Ink 2000">
                  <a:extLst>
                    <a:ext uri="{FF2B5EF4-FFF2-40B4-BE49-F238E27FC236}">
                      <a16:creationId xmlns:a16="http://schemas.microsoft.com/office/drawing/2014/main" id="{263B9EF0-62C7-CF9B-A2C7-C0F135BA8520}"/>
                    </a:ext>
                  </a:extLst>
                </p:cNvPr>
                <p:cNvPicPr/>
                <p:nvPr/>
              </p:nvPicPr>
              <p:blipFill>
                <a:blip r:embed="rId3638"/>
                <a:stretch>
                  <a:fillRect/>
                </a:stretch>
              </p:blipFill>
              <p:spPr>
                <a:xfrm>
                  <a:off x="3763420" y="5611374"/>
                  <a:ext cx="274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9">
              <p14:nvContentPartPr>
                <p14:cNvPr id="2002" name="Ink 2001">
                  <a:extLst>
                    <a:ext uri="{FF2B5EF4-FFF2-40B4-BE49-F238E27FC236}">
                      <a16:creationId xmlns:a16="http://schemas.microsoft.com/office/drawing/2014/main" id="{82ED2B15-9F56-F524-F6A0-E959A86081E5}"/>
                    </a:ext>
                  </a:extLst>
                </p14:cNvPr>
                <p14:cNvContentPartPr/>
                <p14:nvPr/>
              </p14:nvContentPartPr>
              <p14:xfrm>
                <a:off x="3826420" y="5654934"/>
                <a:ext cx="266040" cy="15480"/>
              </p14:xfrm>
            </p:contentPart>
          </mc:Choice>
          <mc:Fallback xmlns="">
            <p:pic>
              <p:nvPicPr>
                <p:cNvPr id="2002" name="Ink 2001">
                  <a:extLst>
                    <a:ext uri="{FF2B5EF4-FFF2-40B4-BE49-F238E27FC236}">
                      <a16:creationId xmlns:a16="http://schemas.microsoft.com/office/drawing/2014/main" id="{82ED2B15-9F56-F524-F6A0-E959A86081E5}"/>
                    </a:ext>
                  </a:extLst>
                </p:cNvPr>
                <p:cNvPicPr/>
                <p:nvPr/>
              </p:nvPicPr>
              <p:blipFill>
                <a:blip r:embed="rId3640"/>
                <a:stretch>
                  <a:fillRect/>
                </a:stretch>
              </p:blipFill>
              <p:spPr>
                <a:xfrm>
                  <a:off x="3763780" y="5592294"/>
                  <a:ext cx="391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1">
              <p14:nvContentPartPr>
                <p14:cNvPr id="2004" name="Ink 2003">
                  <a:extLst>
                    <a:ext uri="{FF2B5EF4-FFF2-40B4-BE49-F238E27FC236}">
                      <a16:creationId xmlns:a16="http://schemas.microsoft.com/office/drawing/2014/main" id="{B0169974-013C-7C9B-E949-FDB5C529B5D0}"/>
                    </a:ext>
                  </a:extLst>
                </p14:cNvPr>
                <p14:cNvContentPartPr/>
                <p14:nvPr/>
              </p14:nvContentPartPr>
              <p14:xfrm>
                <a:off x="3716260" y="5535414"/>
                <a:ext cx="112680" cy="48960"/>
              </p14:xfrm>
            </p:contentPart>
          </mc:Choice>
          <mc:Fallback xmlns="">
            <p:pic>
              <p:nvPicPr>
                <p:cNvPr id="2004" name="Ink 2003">
                  <a:extLst>
                    <a:ext uri="{FF2B5EF4-FFF2-40B4-BE49-F238E27FC236}">
                      <a16:creationId xmlns:a16="http://schemas.microsoft.com/office/drawing/2014/main" id="{B0169974-013C-7C9B-E949-FDB5C529B5D0}"/>
                    </a:ext>
                  </a:extLst>
                </p:cNvPr>
                <p:cNvPicPr/>
                <p:nvPr/>
              </p:nvPicPr>
              <p:blipFill>
                <a:blip r:embed="rId3642"/>
                <a:stretch>
                  <a:fillRect/>
                </a:stretch>
              </p:blipFill>
              <p:spPr>
                <a:xfrm>
                  <a:off x="3653260" y="5472414"/>
                  <a:ext cx="238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3">
              <p14:nvContentPartPr>
                <p14:cNvPr id="2005" name="Ink 2004">
                  <a:extLst>
                    <a:ext uri="{FF2B5EF4-FFF2-40B4-BE49-F238E27FC236}">
                      <a16:creationId xmlns:a16="http://schemas.microsoft.com/office/drawing/2014/main" id="{05507D00-33FA-20DB-976A-9E463C7A70F1}"/>
                    </a:ext>
                  </a:extLst>
                </p14:cNvPr>
                <p14:cNvContentPartPr/>
                <p14:nvPr/>
              </p14:nvContentPartPr>
              <p14:xfrm>
                <a:off x="4421140" y="5434974"/>
                <a:ext cx="26280" cy="2880"/>
              </p14:xfrm>
            </p:contentPart>
          </mc:Choice>
          <mc:Fallback xmlns="">
            <p:pic>
              <p:nvPicPr>
                <p:cNvPr id="2005" name="Ink 2004">
                  <a:extLst>
                    <a:ext uri="{FF2B5EF4-FFF2-40B4-BE49-F238E27FC236}">
                      <a16:creationId xmlns:a16="http://schemas.microsoft.com/office/drawing/2014/main" id="{05507D00-33FA-20DB-976A-9E463C7A70F1}"/>
                    </a:ext>
                  </a:extLst>
                </p:cNvPr>
                <p:cNvPicPr/>
                <p:nvPr/>
              </p:nvPicPr>
              <p:blipFill>
                <a:blip r:embed="rId3644"/>
                <a:stretch>
                  <a:fillRect/>
                </a:stretch>
              </p:blipFill>
              <p:spPr>
                <a:xfrm>
                  <a:off x="4358500" y="5372334"/>
                  <a:ext cx="151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5">
              <p14:nvContentPartPr>
                <p14:cNvPr id="2006" name="Ink 2005">
                  <a:extLst>
                    <a:ext uri="{FF2B5EF4-FFF2-40B4-BE49-F238E27FC236}">
                      <a16:creationId xmlns:a16="http://schemas.microsoft.com/office/drawing/2014/main" id="{E45892AD-E572-72F8-64E3-7BC41C407812}"/>
                    </a:ext>
                  </a:extLst>
                </p14:cNvPr>
                <p14:cNvContentPartPr/>
                <p14:nvPr/>
              </p14:nvContentPartPr>
              <p14:xfrm>
                <a:off x="4523740" y="5427774"/>
                <a:ext cx="48240" cy="5760"/>
              </p14:xfrm>
            </p:contentPart>
          </mc:Choice>
          <mc:Fallback xmlns="">
            <p:pic>
              <p:nvPicPr>
                <p:cNvPr id="2006" name="Ink 2005">
                  <a:extLst>
                    <a:ext uri="{FF2B5EF4-FFF2-40B4-BE49-F238E27FC236}">
                      <a16:creationId xmlns:a16="http://schemas.microsoft.com/office/drawing/2014/main" id="{E45892AD-E572-72F8-64E3-7BC41C407812}"/>
                    </a:ext>
                  </a:extLst>
                </p:cNvPr>
                <p:cNvPicPr/>
                <p:nvPr/>
              </p:nvPicPr>
              <p:blipFill>
                <a:blip r:embed="rId3646"/>
                <a:stretch>
                  <a:fillRect/>
                </a:stretch>
              </p:blipFill>
              <p:spPr>
                <a:xfrm>
                  <a:off x="4461100" y="5364774"/>
                  <a:ext cx="17388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4" name="Group 2023">
            <a:extLst>
              <a:ext uri="{FF2B5EF4-FFF2-40B4-BE49-F238E27FC236}">
                <a16:creationId xmlns:a16="http://schemas.microsoft.com/office/drawing/2014/main" id="{A30622BE-714B-5264-D274-C801E0982F55}"/>
              </a:ext>
            </a:extLst>
          </p:cNvPr>
          <p:cNvGrpSpPr/>
          <p:nvPr/>
        </p:nvGrpSpPr>
        <p:grpSpPr>
          <a:xfrm>
            <a:off x="3625900" y="5413374"/>
            <a:ext cx="768600" cy="240480"/>
            <a:chOff x="3625900" y="5413374"/>
            <a:chExt cx="76860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7">
              <p14:nvContentPartPr>
                <p14:cNvPr id="2008" name="Ink 2007">
                  <a:extLst>
                    <a:ext uri="{FF2B5EF4-FFF2-40B4-BE49-F238E27FC236}">
                      <a16:creationId xmlns:a16="http://schemas.microsoft.com/office/drawing/2014/main" id="{D9588276-D998-AEA9-9761-2F31325BD130}"/>
                    </a:ext>
                  </a:extLst>
                </p14:cNvPr>
                <p14:cNvContentPartPr/>
                <p14:nvPr/>
              </p14:nvContentPartPr>
              <p14:xfrm>
                <a:off x="4293700" y="5431734"/>
                <a:ext cx="100800" cy="32760"/>
              </p14:xfrm>
            </p:contentPart>
          </mc:Choice>
          <mc:Fallback xmlns="">
            <p:pic>
              <p:nvPicPr>
                <p:cNvPr id="2008" name="Ink 2007">
                  <a:extLst>
                    <a:ext uri="{FF2B5EF4-FFF2-40B4-BE49-F238E27FC236}">
                      <a16:creationId xmlns:a16="http://schemas.microsoft.com/office/drawing/2014/main" id="{D9588276-D998-AEA9-9761-2F31325BD130}"/>
                    </a:ext>
                  </a:extLst>
                </p:cNvPr>
                <p:cNvPicPr/>
                <p:nvPr/>
              </p:nvPicPr>
              <p:blipFill>
                <a:blip r:embed="rId3648"/>
                <a:stretch>
                  <a:fillRect/>
                </a:stretch>
              </p:blipFill>
              <p:spPr>
                <a:xfrm>
                  <a:off x="4258060" y="5396094"/>
                  <a:ext cx="172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9">
              <p14:nvContentPartPr>
                <p14:cNvPr id="2009" name="Ink 2008">
                  <a:extLst>
                    <a:ext uri="{FF2B5EF4-FFF2-40B4-BE49-F238E27FC236}">
                      <a16:creationId xmlns:a16="http://schemas.microsoft.com/office/drawing/2014/main" id="{6883FD5D-7D60-E699-787F-ECCB2FFC064B}"/>
                    </a:ext>
                  </a:extLst>
                </p14:cNvPr>
                <p14:cNvContentPartPr/>
                <p14:nvPr/>
              </p14:nvContentPartPr>
              <p14:xfrm>
                <a:off x="4186060" y="5530734"/>
                <a:ext cx="32040" cy="10080"/>
              </p14:xfrm>
            </p:contentPart>
          </mc:Choice>
          <mc:Fallback xmlns="">
            <p:pic>
              <p:nvPicPr>
                <p:cNvPr id="2009" name="Ink 2008">
                  <a:extLst>
                    <a:ext uri="{FF2B5EF4-FFF2-40B4-BE49-F238E27FC236}">
                      <a16:creationId xmlns:a16="http://schemas.microsoft.com/office/drawing/2014/main" id="{6883FD5D-7D60-E699-787F-ECCB2FFC064B}"/>
                    </a:ext>
                  </a:extLst>
                </p:cNvPr>
                <p:cNvPicPr/>
                <p:nvPr/>
              </p:nvPicPr>
              <p:blipFill>
                <a:blip r:embed="rId3650"/>
                <a:stretch>
                  <a:fillRect/>
                </a:stretch>
              </p:blipFill>
              <p:spPr>
                <a:xfrm>
                  <a:off x="4150420" y="5494734"/>
                  <a:ext cx="103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1">
              <p14:nvContentPartPr>
                <p14:cNvPr id="2010" name="Ink 2009">
                  <a:extLst>
                    <a:ext uri="{FF2B5EF4-FFF2-40B4-BE49-F238E27FC236}">
                      <a16:creationId xmlns:a16="http://schemas.microsoft.com/office/drawing/2014/main" id="{91EB3A23-C941-37A5-40FC-3ADCBB01C7A1}"/>
                    </a:ext>
                  </a:extLst>
                </p14:cNvPr>
                <p14:cNvContentPartPr/>
                <p14:nvPr/>
              </p14:nvContentPartPr>
              <p14:xfrm>
                <a:off x="4311340" y="5487174"/>
                <a:ext cx="11880" cy="6120"/>
              </p14:xfrm>
            </p:contentPart>
          </mc:Choice>
          <mc:Fallback xmlns="">
            <p:pic>
              <p:nvPicPr>
                <p:cNvPr id="2010" name="Ink 2009">
                  <a:extLst>
                    <a:ext uri="{FF2B5EF4-FFF2-40B4-BE49-F238E27FC236}">
                      <a16:creationId xmlns:a16="http://schemas.microsoft.com/office/drawing/2014/main" id="{91EB3A23-C941-37A5-40FC-3ADCBB01C7A1}"/>
                    </a:ext>
                  </a:extLst>
                </p:cNvPr>
                <p:cNvPicPr/>
                <p:nvPr/>
              </p:nvPicPr>
              <p:blipFill>
                <a:blip r:embed="rId3652"/>
                <a:stretch>
                  <a:fillRect/>
                </a:stretch>
              </p:blipFill>
              <p:spPr>
                <a:xfrm>
                  <a:off x="4275340" y="5451534"/>
                  <a:ext cx="83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3">
              <p14:nvContentPartPr>
                <p14:cNvPr id="2011" name="Ink 2010">
                  <a:extLst>
                    <a:ext uri="{FF2B5EF4-FFF2-40B4-BE49-F238E27FC236}">
                      <a16:creationId xmlns:a16="http://schemas.microsoft.com/office/drawing/2014/main" id="{E38725FE-41A0-1447-25C4-67A484C17B82}"/>
                    </a:ext>
                  </a:extLst>
                </p14:cNvPr>
                <p14:cNvContentPartPr/>
                <p14:nvPr/>
              </p14:nvContentPartPr>
              <p14:xfrm>
                <a:off x="4213780" y="5517414"/>
                <a:ext cx="44280" cy="23400"/>
              </p14:xfrm>
            </p:contentPart>
          </mc:Choice>
          <mc:Fallback xmlns="">
            <p:pic>
              <p:nvPicPr>
                <p:cNvPr id="2011" name="Ink 2010">
                  <a:extLst>
                    <a:ext uri="{FF2B5EF4-FFF2-40B4-BE49-F238E27FC236}">
                      <a16:creationId xmlns:a16="http://schemas.microsoft.com/office/drawing/2014/main" id="{E38725FE-41A0-1447-25C4-67A484C17B82}"/>
                    </a:ext>
                  </a:extLst>
                </p:cNvPr>
                <p:cNvPicPr/>
                <p:nvPr/>
              </p:nvPicPr>
              <p:blipFill>
                <a:blip r:embed="rId3654"/>
                <a:stretch>
                  <a:fillRect/>
                </a:stretch>
              </p:blipFill>
              <p:spPr>
                <a:xfrm>
                  <a:off x="4178140" y="5481414"/>
                  <a:ext cx="115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5">
              <p14:nvContentPartPr>
                <p14:cNvPr id="2012" name="Ink 2011">
                  <a:extLst>
                    <a:ext uri="{FF2B5EF4-FFF2-40B4-BE49-F238E27FC236}">
                      <a16:creationId xmlns:a16="http://schemas.microsoft.com/office/drawing/2014/main" id="{618EFD73-57DE-6789-8FE3-5D9A5C2DE477}"/>
                    </a:ext>
                  </a:extLst>
                </p14:cNvPr>
                <p14:cNvContentPartPr/>
                <p14:nvPr/>
              </p14:nvContentPartPr>
              <p14:xfrm>
                <a:off x="4002100" y="5593374"/>
                <a:ext cx="168120" cy="27720"/>
              </p14:xfrm>
            </p:contentPart>
          </mc:Choice>
          <mc:Fallback xmlns="">
            <p:pic>
              <p:nvPicPr>
                <p:cNvPr id="2012" name="Ink 2011">
                  <a:extLst>
                    <a:ext uri="{FF2B5EF4-FFF2-40B4-BE49-F238E27FC236}">
                      <a16:creationId xmlns:a16="http://schemas.microsoft.com/office/drawing/2014/main" id="{618EFD73-57DE-6789-8FE3-5D9A5C2DE477}"/>
                    </a:ext>
                  </a:extLst>
                </p:cNvPr>
                <p:cNvPicPr/>
                <p:nvPr/>
              </p:nvPicPr>
              <p:blipFill>
                <a:blip r:embed="rId3656"/>
                <a:stretch>
                  <a:fillRect/>
                </a:stretch>
              </p:blipFill>
              <p:spPr>
                <a:xfrm>
                  <a:off x="3966100" y="5557734"/>
                  <a:ext cx="239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7">
              <p14:nvContentPartPr>
                <p14:cNvPr id="2013" name="Ink 2012">
                  <a:extLst>
                    <a:ext uri="{FF2B5EF4-FFF2-40B4-BE49-F238E27FC236}">
                      <a16:creationId xmlns:a16="http://schemas.microsoft.com/office/drawing/2014/main" id="{F54CB1FF-C22C-2D2F-4507-D70F27E9B993}"/>
                    </a:ext>
                  </a:extLst>
                </p14:cNvPr>
                <p14:cNvContentPartPr/>
                <p14:nvPr/>
              </p14:nvContentPartPr>
              <p14:xfrm>
                <a:off x="3822460" y="5652414"/>
                <a:ext cx="4680" cy="1440"/>
              </p14:xfrm>
            </p:contentPart>
          </mc:Choice>
          <mc:Fallback xmlns="">
            <p:pic>
              <p:nvPicPr>
                <p:cNvPr id="2013" name="Ink 2012">
                  <a:extLst>
                    <a:ext uri="{FF2B5EF4-FFF2-40B4-BE49-F238E27FC236}">
                      <a16:creationId xmlns:a16="http://schemas.microsoft.com/office/drawing/2014/main" id="{F54CB1FF-C22C-2D2F-4507-D70F27E9B993}"/>
                    </a:ext>
                  </a:extLst>
                </p:cNvPr>
                <p:cNvPicPr/>
                <p:nvPr/>
              </p:nvPicPr>
              <p:blipFill>
                <a:blip r:embed="rId3658"/>
                <a:stretch>
                  <a:fillRect/>
                </a:stretch>
              </p:blipFill>
              <p:spPr>
                <a:xfrm>
                  <a:off x="3786820" y="5616414"/>
                  <a:ext cx="76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9">
              <p14:nvContentPartPr>
                <p14:cNvPr id="2014" name="Ink 2013">
                  <a:extLst>
                    <a:ext uri="{FF2B5EF4-FFF2-40B4-BE49-F238E27FC236}">
                      <a16:creationId xmlns:a16="http://schemas.microsoft.com/office/drawing/2014/main" id="{961D1A2E-D6FD-BD67-2898-00DC94A902AD}"/>
                    </a:ext>
                  </a:extLst>
                </p14:cNvPr>
                <p14:cNvContentPartPr/>
                <p14:nvPr/>
              </p14:nvContentPartPr>
              <p14:xfrm>
                <a:off x="3755500" y="5647014"/>
                <a:ext cx="201600" cy="4320"/>
              </p14:xfrm>
            </p:contentPart>
          </mc:Choice>
          <mc:Fallback xmlns="">
            <p:pic>
              <p:nvPicPr>
                <p:cNvPr id="2014" name="Ink 2013">
                  <a:extLst>
                    <a:ext uri="{FF2B5EF4-FFF2-40B4-BE49-F238E27FC236}">
                      <a16:creationId xmlns:a16="http://schemas.microsoft.com/office/drawing/2014/main" id="{961D1A2E-D6FD-BD67-2898-00DC94A902AD}"/>
                    </a:ext>
                  </a:extLst>
                </p:cNvPr>
                <p:cNvPicPr/>
                <p:nvPr/>
              </p:nvPicPr>
              <p:blipFill>
                <a:blip r:embed="rId3660"/>
                <a:stretch>
                  <a:fillRect/>
                </a:stretch>
              </p:blipFill>
              <p:spPr>
                <a:xfrm>
                  <a:off x="3719860" y="5611374"/>
                  <a:ext cx="273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1">
              <p14:nvContentPartPr>
                <p14:cNvPr id="2015" name="Ink 2014">
                  <a:extLst>
                    <a:ext uri="{FF2B5EF4-FFF2-40B4-BE49-F238E27FC236}">
                      <a16:creationId xmlns:a16="http://schemas.microsoft.com/office/drawing/2014/main" id="{8423F9C4-2582-FD72-0E82-60CF73B6B837}"/>
                    </a:ext>
                  </a:extLst>
                </p14:cNvPr>
                <p14:cNvContentPartPr/>
                <p14:nvPr/>
              </p14:nvContentPartPr>
              <p14:xfrm>
                <a:off x="3991660" y="5635854"/>
                <a:ext cx="49680" cy="6840"/>
              </p14:xfrm>
            </p:contentPart>
          </mc:Choice>
          <mc:Fallback xmlns="">
            <p:pic>
              <p:nvPicPr>
                <p:cNvPr id="2015" name="Ink 2014">
                  <a:extLst>
                    <a:ext uri="{FF2B5EF4-FFF2-40B4-BE49-F238E27FC236}">
                      <a16:creationId xmlns:a16="http://schemas.microsoft.com/office/drawing/2014/main" id="{8423F9C4-2582-FD72-0E82-60CF73B6B837}"/>
                    </a:ext>
                  </a:extLst>
                </p:cNvPr>
                <p:cNvPicPr/>
                <p:nvPr/>
              </p:nvPicPr>
              <p:blipFill>
                <a:blip r:embed="rId3662"/>
                <a:stretch>
                  <a:fillRect/>
                </a:stretch>
              </p:blipFill>
              <p:spPr>
                <a:xfrm>
                  <a:off x="3955660" y="5600214"/>
                  <a:ext cx="121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3">
              <p14:nvContentPartPr>
                <p14:cNvPr id="2017" name="Ink 2016">
                  <a:extLst>
                    <a:ext uri="{FF2B5EF4-FFF2-40B4-BE49-F238E27FC236}">
                      <a16:creationId xmlns:a16="http://schemas.microsoft.com/office/drawing/2014/main" id="{45524E1A-CCD5-6BDA-1EEE-D4F21B7ABA30}"/>
                    </a:ext>
                  </a:extLst>
                </p14:cNvPr>
                <p14:cNvContentPartPr/>
                <p14:nvPr/>
              </p14:nvContentPartPr>
              <p14:xfrm>
                <a:off x="3837220" y="5413374"/>
                <a:ext cx="94680" cy="51480"/>
              </p14:xfrm>
            </p:contentPart>
          </mc:Choice>
          <mc:Fallback xmlns="">
            <p:pic>
              <p:nvPicPr>
                <p:cNvPr id="2017" name="Ink 2016">
                  <a:extLst>
                    <a:ext uri="{FF2B5EF4-FFF2-40B4-BE49-F238E27FC236}">
                      <a16:creationId xmlns:a16="http://schemas.microsoft.com/office/drawing/2014/main" id="{45524E1A-CCD5-6BDA-1EEE-D4F21B7ABA30}"/>
                    </a:ext>
                  </a:extLst>
                </p:cNvPr>
                <p:cNvPicPr/>
                <p:nvPr/>
              </p:nvPicPr>
              <p:blipFill>
                <a:blip r:embed="rId3664"/>
                <a:stretch>
                  <a:fillRect/>
                </a:stretch>
              </p:blipFill>
              <p:spPr>
                <a:xfrm>
                  <a:off x="3801580" y="5377734"/>
                  <a:ext cx="166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5">
              <p14:nvContentPartPr>
                <p14:cNvPr id="2018" name="Ink 2017">
                  <a:extLst>
                    <a:ext uri="{FF2B5EF4-FFF2-40B4-BE49-F238E27FC236}">
                      <a16:creationId xmlns:a16="http://schemas.microsoft.com/office/drawing/2014/main" id="{053E1F49-F3ED-6519-A8A5-FF146DB8EF86}"/>
                    </a:ext>
                  </a:extLst>
                </p14:cNvPr>
                <p14:cNvContentPartPr/>
                <p14:nvPr/>
              </p14:nvContentPartPr>
              <p14:xfrm>
                <a:off x="3770980" y="5528574"/>
                <a:ext cx="24840" cy="4320"/>
              </p14:xfrm>
            </p:contentPart>
          </mc:Choice>
          <mc:Fallback xmlns="">
            <p:pic>
              <p:nvPicPr>
                <p:cNvPr id="2018" name="Ink 2017">
                  <a:extLst>
                    <a:ext uri="{FF2B5EF4-FFF2-40B4-BE49-F238E27FC236}">
                      <a16:creationId xmlns:a16="http://schemas.microsoft.com/office/drawing/2014/main" id="{053E1F49-F3ED-6519-A8A5-FF146DB8EF86}"/>
                    </a:ext>
                  </a:extLst>
                </p:cNvPr>
                <p:cNvPicPr/>
                <p:nvPr/>
              </p:nvPicPr>
              <p:blipFill>
                <a:blip r:embed="rId3666"/>
                <a:stretch>
                  <a:fillRect/>
                </a:stretch>
              </p:blipFill>
              <p:spPr>
                <a:xfrm>
                  <a:off x="3735340" y="5492934"/>
                  <a:ext cx="96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7">
              <p14:nvContentPartPr>
                <p14:cNvPr id="2019" name="Ink 2018">
                  <a:extLst>
                    <a:ext uri="{FF2B5EF4-FFF2-40B4-BE49-F238E27FC236}">
                      <a16:creationId xmlns:a16="http://schemas.microsoft.com/office/drawing/2014/main" id="{7AA4CB48-D61C-1619-62E8-00611CFC4C3D}"/>
                    </a:ext>
                  </a:extLst>
                </p14:cNvPr>
                <p14:cNvContentPartPr/>
                <p14:nvPr/>
              </p14:nvContentPartPr>
              <p14:xfrm>
                <a:off x="3729580" y="5530734"/>
                <a:ext cx="83520" cy="5760"/>
              </p14:xfrm>
            </p:contentPart>
          </mc:Choice>
          <mc:Fallback xmlns="">
            <p:pic>
              <p:nvPicPr>
                <p:cNvPr id="2019" name="Ink 2018">
                  <a:extLst>
                    <a:ext uri="{FF2B5EF4-FFF2-40B4-BE49-F238E27FC236}">
                      <a16:creationId xmlns:a16="http://schemas.microsoft.com/office/drawing/2014/main" id="{7AA4CB48-D61C-1619-62E8-00611CFC4C3D}"/>
                    </a:ext>
                  </a:extLst>
                </p:cNvPr>
                <p:cNvPicPr/>
                <p:nvPr/>
              </p:nvPicPr>
              <p:blipFill>
                <a:blip r:embed="rId3668"/>
                <a:stretch>
                  <a:fillRect/>
                </a:stretch>
              </p:blipFill>
              <p:spPr>
                <a:xfrm>
                  <a:off x="3693580" y="5494734"/>
                  <a:ext cx="155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9">
              <p14:nvContentPartPr>
                <p14:cNvPr id="2020" name="Ink 2019">
                  <a:extLst>
                    <a:ext uri="{FF2B5EF4-FFF2-40B4-BE49-F238E27FC236}">
                      <a16:creationId xmlns:a16="http://schemas.microsoft.com/office/drawing/2014/main" id="{57408BA8-233C-6100-30EA-80F7D6D9EF57}"/>
                    </a:ext>
                  </a:extLst>
                </p14:cNvPr>
                <p14:cNvContentPartPr/>
                <p14:nvPr/>
              </p14:nvContentPartPr>
              <p14:xfrm>
                <a:off x="3827860" y="5511654"/>
                <a:ext cx="21240" cy="3960"/>
              </p14:xfrm>
            </p:contentPart>
          </mc:Choice>
          <mc:Fallback xmlns="">
            <p:pic>
              <p:nvPicPr>
                <p:cNvPr id="2020" name="Ink 2019">
                  <a:extLst>
                    <a:ext uri="{FF2B5EF4-FFF2-40B4-BE49-F238E27FC236}">
                      <a16:creationId xmlns:a16="http://schemas.microsoft.com/office/drawing/2014/main" id="{57408BA8-233C-6100-30EA-80F7D6D9EF57}"/>
                    </a:ext>
                  </a:extLst>
                </p:cNvPr>
                <p:cNvPicPr/>
                <p:nvPr/>
              </p:nvPicPr>
              <p:blipFill>
                <a:blip r:embed="rId3670"/>
                <a:stretch>
                  <a:fillRect/>
                </a:stretch>
              </p:blipFill>
              <p:spPr>
                <a:xfrm>
                  <a:off x="3792220" y="5476014"/>
                  <a:ext cx="928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1">
              <p14:nvContentPartPr>
                <p14:cNvPr id="2022" name="Ink 2021">
                  <a:extLst>
                    <a:ext uri="{FF2B5EF4-FFF2-40B4-BE49-F238E27FC236}">
                      <a16:creationId xmlns:a16="http://schemas.microsoft.com/office/drawing/2014/main" id="{0EEF37F2-C1FF-C663-D965-F97ED8CCCB43}"/>
                    </a:ext>
                  </a:extLst>
                </p14:cNvPr>
                <p14:cNvContentPartPr/>
                <p14:nvPr/>
              </p14:nvContentPartPr>
              <p14:xfrm>
                <a:off x="3793660" y="5454414"/>
                <a:ext cx="110520" cy="141480"/>
              </p14:xfrm>
            </p:contentPart>
          </mc:Choice>
          <mc:Fallback xmlns="">
            <p:pic>
              <p:nvPicPr>
                <p:cNvPr id="2022" name="Ink 2021">
                  <a:extLst>
                    <a:ext uri="{FF2B5EF4-FFF2-40B4-BE49-F238E27FC236}">
                      <a16:creationId xmlns:a16="http://schemas.microsoft.com/office/drawing/2014/main" id="{0EEF37F2-C1FF-C663-D965-F97ED8CCCB43}"/>
                    </a:ext>
                  </a:extLst>
                </p:cNvPr>
                <p:cNvPicPr/>
                <p:nvPr/>
              </p:nvPicPr>
              <p:blipFill>
                <a:blip r:embed="rId3672"/>
                <a:stretch>
                  <a:fillRect/>
                </a:stretch>
              </p:blipFill>
              <p:spPr>
                <a:xfrm>
                  <a:off x="3757660" y="5418774"/>
                  <a:ext cx="182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3">
              <p14:nvContentPartPr>
                <p14:cNvPr id="2023" name="Ink 2022">
                  <a:extLst>
                    <a:ext uri="{FF2B5EF4-FFF2-40B4-BE49-F238E27FC236}">
                      <a16:creationId xmlns:a16="http://schemas.microsoft.com/office/drawing/2014/main" id="{6CD1A17E-3BA0-5DE7-8C62-CA4507F8C3DF}"/>
                    </a:ext>
                  </a:extLst>
                </p14:cNvPr>
                <p14:cNvContentPartPr/>
                <p14:nvPr/>
              </p14:nvContentPartPr>
              <p14:xfrm>
                <a:off x="3625900" y="5629734"/>
                <a:ext cx="136440" cy="3600"/>
              </p14:xfrm>
            </p:contentPart>
          </mc:Choice>
          <mc:Fallback xmlns="">
            <p:pic>
              <p:nvPicPr>
                <p:cNvPr id="2023" name="Ink 2022">
                  <a:extLst>
                    <a:ext uri="{FF2B5EF4-FFF2-40B4-BE49-F238E27FC236}">
                      <a16:creationId xmlns:a16="http://schemas.microsoft.com/office/drawing/2014/main" id="{6CD1A17E-3BA0-5DE7-8C62-CA4507F8C3DF}"/>
                    </a:ext>
                  </a:extLst>
                </p:cNvPr>
                <p:cNvPicPr/>
                <p:nvPr/>
              </p:nvPicPr>
              <p:blipFill>
                <a:blip r:embed="rId3674"/>
                <a:stretch>
                  <a:fillRect/>
                </a:stretch>
              </p:blipFill>
              <p:spPr>
                <a:xfrm>
                  <a:off x="3590260" y="5594094"/>
                  <a:ext cx="20808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75">
            <p14:nvContentPartPr>
              <p14:cNvPr id="2026" name="Ink 2025">
                <a:extLst>
                  <a:ext uri="{FF2B5EF4-FFF2-40B4-BE49-F238E27FC236}">
                    <a16:creationId xmlns:a16="http://schemas.microsoft.com/office/drawing/2014/main" id="{41B81943-53ED-725E-5DE3-7E523B03E67B}"/>
                  </a:ext>
                </a:extLst>
              </p14:cNvPr>
              <p14:cNvContentPartPr/>
              <p14:nvPr/>
            </p14:nvContentPartPr>
            <p14:xfrm>
              <a:off x="3923980" y="5296014"/>
              <a:ext cx="128160" cy="150480"/>
            </p14:xfrm>
          </p:contentPart>
        </mc:Choice>
        <mc:Fallback xmlns="">
          <p:pic>
            <p:nvPicPr>
              <p:cNvPr id="2026" name="Ink 2025">
                <a:extLst>
                  <a:ext uri="{FF2B5EF4-FFF2-40B4-BE49-F238E27FC236}">
                    <a16:creationId xmlns:a16="http://schemas.microsoft.com/office/drawing/2014/main" id="{41B81943-53ED-725E-5DE3-7E523B03E67B}"/>
                  </a:ext>
                </a:extLst>
              </p:cNvPr>
              <p:cNvPicPr/>
              <p:nvPr/>
            </p:nvPicPr>
            <p:blipFill>
              <a:blip r:embed="rId3676"/>
              <a:stretch>
                <a:fillRect/>
              </a:stretch>
            </p:blipFill>
            <p:spPr>
              <a:xfrm>
                <a:off x="3905980" y="5278374"/>
                <a:ext cx="1638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7">
            <p14:nvContentPartPr>
              <p14:cNvPr id="2027" name="Ink 2026">
                <a:extLst>
                  <a:ext uri="{FF2B5EF4-FFF2-40B4-BE49-F238E27FC236}">
                    <a16:creationId xmlns:a16="http://schemas.microsoft.com/office/drawing/2014/main" id="{EA56C7AA-C480-A065-F486-D587D5DF7A55}"/>
                  </a:ext>
                </a:extLst>
              </p14:cNvPr>
              <p14:cNvContentPartPr/>
              <p14:nvPr/>
            </p14:nvContentPartPr>
            <p14:xfrm>
              <a:off x="3896620" y="5368374"/>
              <a:ext cx="81360" cy="148680"/>
            </p14:xfrm>
          </p:contentPart>
        </mc:Choice>
        <mc:Fallback xmlns="">
          <p:pic>
            <p:nvPicPr>
              <p:cNvPr id="2027" name="Ink 2026">
                <a:extLst>
                  <a:ext uri="{FF2B5EF4-FFF2-40B4-BE49-F238E27FC236}">
                    <a16:creationId xmlns:a16="http://schemas.microsoft.com/office/drawing/2014/main" id="{EA56C7AA-C480-A065-F486-D587D5DF7A55}"/>
                  </a:ext>
                </a:extLst>
              </p:cNvPr>
              <p:cNvPicPr/>
              <p:nvPr/>
            </p:nvPicPr>
            <p:blipFill>
              <a:blip r:embed="rId3678"/>
              <a:stretch>
                <a:fillRect/>
              </a:stretch>
            </p:blipFill>
            <p:spPr>
              <a:xfrm>
                <a:off x="3878620" y="5350374"/>
                <a:ext cx="1170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9">
            <p14:nvContentPartPr>
              <p14:cNvPr id="2028" name="Ink 2027">
                <a:extLst>
                  <a:ext uri="{FF2B5EF4-FFF2-40B4-BE49-F238E27FC236}">
                    <a16:creationId xmlns:a16="http://schemas.microsoft.com/office/drawing/2014/main" id="{3DAB2686-2067-B196-D996-18B8C0F96358}"/>
                  </a:ext>
                </a:extLst>
              </p14:cNvPr>
              <p14:cNvContentPartPr/>
              <p14:nvPr/>
            </p14:nvContentPartPr>
            <p14:xfrm>
              <a:off x="3933700" y="5480334"/>
              <a:ext cx="1800" cy="2520"/>
            </p14:xfrm>
          </p:contentPart>
        </mc:Choice>
        <mc:Fallback xmlns="">
          <p:pic>
            <p:nvPicPr>
              <p:cNvPr id="2028" name="Ink 2027">
                <a:extLst>
                  <a:ext uri="{FF2B5EF4-FFF2-40B4-BE49-F238E27FC236}">
                    <a16:creationId xmlns:a16="http://schemas.microsoft.com/office/drawing/2014/main" id="{3DAB2686-2067-B196-D996-18B8C0F96358}"/>
                  </a:ext>
                </a:extLst>
              </p:cNvPr>
              <p:cNvPicPr/>
              <p:nvPr/>
            </p:nvPicPr>
            <p:blipFill>
              <a:blip r:embed="rId3680"/>
              <a:stretch>
                <a:fillRect/>
              </a:stretch>
            </p:blipFill>
            <p:spPr>
              <a:xfrm>
                <a:off x="3916060" y="5462334"/>
                <a:ext cx="374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1">
            <p14:nvContentPartPr>
              <p14:cNvPr id="2029" name="Ink 2028">
                <a:extLst>
                  <a:ext uri="{FF2B5EF4-FFF2-40B4-BE49-F238E27FC236}">
                    <a16:creationId xmlns:a16="http://schemas.microsoft.com/office/drawing/2014/main" id="{D38A7B43-2812-F6D7-BD71-7C33930B5045}"/>
                  </a:ext>
                </a:extLst>
              </p14:cNvPr>
              <p14:cNvContentPartPr/>
              <p14:nvPr/>
            </p14:nvContentPartPr>
            <p14:xfrm>
              <a:off x="3866020" y="5495814"/>
              <a:ext cx="53640" cy="87120"/>
            </p14:xfrm>
          </p:contentPart>
        </mc:Choice>
        <mc:Fallback xmlns="">
          <p:pic>
            <p:nvPicPr>
              <p:cNvPr id="2029" name="Ink 2028">
                <a:extLst>
                  <a:ext uri="{FF2B5EF4-FFF2-40B4-BE49-F238E27FC236}">
                    <a16:creationId xmlns:a16="http://schemas.microsoft.com/office/drawing/2014/main" id="{D38A7B43-2812-F6D7-BD71-7C33930B5045}"/>
                  </a:ext>
                </a:extLst>
              </p:cNvPr>
              <p:cNvPicPr/>
              <p:nvPr/>
            </p:nvPicPr>
            <p:blipFill>
              <a:blip r:embed="rId3682"/>
              <a:stretch>
                <a:fillRect/>
              </a:stretch>
            </p:blipFill>
            <p:spPr>
              <a:xfrm>
                <a:off x="3848380" y="5477814"/>
                <a:ext cx="892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3">
            <p14:nvContentPartPr>
              <p14:cNvPr id="2030" name="Ink 2029">
                <a:extLst>
                  <a:ext uri="{FF2B5EF4-FFF2-40B4-BE49-F238E27FC236}">
                    <a16:creationId xmlns:a16="http://schemas.microsoft.com/office/drawing/2014/main" id="{E03C4CD1-5877-B459-29CF-EB954F905671}"/>
                  </a:ext>
                </a:extLst>
              </p14:cNvPr>
              <p14:cNvContentPartPr/>
              <p14:nvPr/>
            </p14:nvContentPartPr>
            <p14:xfrm>
              <a:off x="3849100" y="5587254"/>
              <a:ext cx="3600" cy="1800"/>
            </p14:xfrm>
          </p:contentPart>
        </mc:Choice>
        <mc:Fallback xmlns="">
          <p:pic>
            <p:nvPicPr>
              <p:cNvPr id="2030" name="Ink 2029">
                <a:extLst>
                  <a:ext uri="{FF2B5EF4-FFF2-40B4-BE49-F238E27FC236}">
                    <a16:creationId xmlns:a16="http://schemas.microsoft.com/office/drawing/2014/main" id="{E03C4CD1-5877-B459-29CF-EB954F905671}"/>
                  </a:ext>
                </a:extLst>
              </p:cNvPr>
              <p:cNvPicPr/>
              <p:nvPr/>
            </p:nvPicPr>
            <p:blipFill>
              <a:blip r:embed="rId3684"/>
              <a:stretch>
                <a:fillRect/>
              </a:stretch>
            </p:blipFill>
            <p:spPr>
              <a:xfrm>
                <a:off x="3831460" y="5569254"/>
                <a:ext cx="392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5">
            <p14:nvContentPartPr>
              <p14:cNvPr id="2031" name="Ink 2030">
                <a:extLst>
                  <a:ext uri="{FF2B5EF4-FFF2-40B4-BE49-F238E27FC236}">
                    <a16:creationId xmlns:a16="http://schemas.microsoft.com/office/drawing/2014/main" id="{5F63B825-E42A-4F19-A200-6CA49A97D40C}"/>
                  </a:ext>
                </a:extLst>
              </p14:cNvPr>
              <p14:cNvContentPartPr/>
              <p14:nvPr/>
            </p14:nvContentPartPr>
            <p14:xfrm>
              <a:off x="3841180" y="5586534"/>
              <a:ext cx="4680" cy="31680"/>
            </p14:xfrm>
          </p:contentPart>
        </mc:Choice>
        <mc:Fallback xmlns="">
          <p:pic>
            <p:nvPicPr>
              <p:cNvPr id="2031" name="Ink 2030">
                <a:extLst>
                  <a:ext uri="{FF2B5EF4-FFF2-40B4-BE49-F238E27FC236}">
                    <a16:creationId xmlns:a16="http://schemas.microsoft.com/office/drawing/2014/main" id="{5F63B825-E42A-4F19-A200-6CA49A97D40C}"/>
                  </a:ext>
                </a:extLst>
              </p:cNvPr>
              <p:cNvPicPr/>
              <p:nvPr/>
            </p:nvPicPr>
            <p:blipFill>
              <a:blip r:embed="rId3686"/>
              <a:stretch>
                <a:fillRect/>
              </a:stretch>
            </p:blipFill>
            <p:spPr>
              <a:xfrm>
                <a:off x="3823540" y="5568534"/>
                <a:ext cx="403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7">
            <p14:nvContentPartPr>
              <p14:cNvPr id="2032" name="Ink 2031">
                <a:extLst>
                  <a:ext uri="{FF2B5EF4-FFF2-40B4-BE49-F238E27FC236}">
                    <a16:creationId xmlns:a16="http://schemas.microsoft.com/office/drawing/2014/main" id="{A9CB11A4-CCBD-E4AB-FE93-920A2D80C98D}"/>
                  </a:ext>
                </a:extLst>
              </p14:cNvPr>
              <p14:cNvContentPartPr/>
              <p14:nvPr/>
            </p14:nvContentPartPr>
            <p14:xfrm>
              <a:off x="3852340" y="5474574"/>
              <a:ext cx="77760" cy="124200"/>
            </p14:xfrm>
          </p:contentPart>
        </mc:Choice>
        <mc:Fallback xmlns="">
          <p:pic>
            <p:nvPicPr>
              <p:cNvPr id="2032" name="Ink 2031">
                <a:extLst>
                  <a:ext uri="{FF2B5EF4-FFF2-40B4-BE49-F238E27FC236}">
                    <a16:creationId xmlns:a16="http://schemas.microsoft.com/office/drawing/2014/main" id="{A9CB11A4-CCBD-E4AB-FE93-920A2D80C98D}"/>
                  </a:ext>
                </a:extLst>
              </p:cNvPr>
              <p:cNvPicPr/>
              <p:nvPr/>
            </p:nvPicPr>
            <p:blipFill>
              <a:blip r:embed="rId3688"/>
              <a:stretch>
                <a:fillRect/>
              </a:stretch>
            </p:blipFill>
            <p:spPr>
              <a:xfrm>
                <a:off x="3834700" y="5456574"/>
                <a:ext cx="1134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9">
            <p14:nvContentPartPr>
              <p14:cNvPr id="2033" name="Ink 2032">
                <a:extLst>
                  <a:ext uri="{FF2B5EF4-FFF2-40B4-BE49-F238E27FC236}">
                    <a16:creationId xmlns:a16="http://schemas.microsoft.com/office/drawing/2014/main" id="{C10BBBC3-9948-853E-78DD-C0D6AFA5AE5C}"/>
                  </a:ext>
                </a:extLst>
              </p14:cNvPr>
              <p14:cNvContentPartPr/>
              <p14:nvPr/>
            </p14:nvContentPartPr>
            <p14:xfrm>
              <a:off x="3799060" y="5626854"/>
              <a:ext cx="168480" cy="16560"/>
            </p14:xfrm>
          </p:contentPart>
        </mc:Choice>
        <mc:Fallback xmlns="">
          <p:pic>
            <p:nvPicPr>
              <p:cNvPr id="2033" name="Ink 2032">
                <a:extLst>
                  <a:ext uri="{FF2B5EF4-FFF2-40B4-BE49-F238E27FC236}">
                    <a16:creationId xmlns:a16="http://schemas.microsoft.com/office/drawing/2014/main" id="{C10BBBC3-9948-853E-78DD-C0D6AFA5AE5C}"/>
                  </a:ext>
                </a:extLst>
              </p:cNvPr>
              <p:cNvPicPr/>
              <p:nvPr/>
            </p:nvPicPr>
            <p:blipFill>
              <a:blip r:embed="rId3690"/>
              <a:stretch>
                <a:fillRect/>
              </a:stretch>
            </p:blipFill>
            <p:spPr>
              <a:xfrm>
                <a:off x="3781420" y="5609214"/>
                <a:ext cx="2041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1">
            <p14:nvContentPartPr>
              <p14:cNvPr id="2034" name="Ink 2033">
                <a:extLst>
                  <a:ext uri="{FF2B5EF4-FFF2-40B4-BE49-F238E27FC236}">
                    <a16:creationId xmlns:a16="http://schemas.microsoft.com/office/drawing/2014/main" id="{19402F3F-A157-9E07-20E1-0DC7136AFA63}"/>
                  </a:ext>
                </a:extLst>
              </p14:cNvPr>
              <p14:cNvContentPartPr/>
              <p14:nvPr/>
            </p14:nvContentPartPr>
            <p14:xfrm>
              <a:off x="3863500" y="5586534"/>
              <a:ext cx="254520" cy="49680"/>
            </p14:xfrm>
          </p:contentPart>
        </mc:Choice>
        <mc:Fallback xmlns="">
          <p:pic>
            <p:nvPicPr>
              <p:cNvPr id="2034" name="Ink 2033">
                <a:extLst>
                  <a:ext uri="{FF2B5EF4-FFF2-40B4-BE49-F238E27FC236}">
                    <a16:creationId xmlns:a16="http://schemas.microsoft.com/office/drawing/2014/main" id="{19402F3F-A157-9E07-20E1-0DC7136AFA63}"/>
                  </a:ext>
                </a:extLst>
              </p:cNvPr>
              <p:cNvPicPr/>
              <p:nvPr/>
            </p:nvPicPr>
            <p:blipFill>
              <a:blip r:embed="rId3692"/>
              <a:stretch>
                <a:fillRect/>
              </a:stretch>
            </p:blipFill>
            <p:spPr>
              <a:xfrm>
                <a:off x="3845860" y="5568534"/>
                <a:ext cx="2901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3">
            <p14:nvContentPartPr>
              <p14:cNvPr id="2035" name="Ink 2034">
                <a:extLst>
                  <a:ext uri="{FF2B5EF4-FFF2-40B4-BE49-F238E27FC236}">
                    <a16:creationId xmlns:a16="http://schemas.microsoft.com/office/drawing/2014/main" id="{710C28C1-A2E2-7AC2-5E10-0FA2B6468EE0}"/>
                  </a:ext>
                </a:extLst>
              </p14:cNvPr>
              <p14:cNvContentPartPr/>
              <p14:nvPr/>
            </p14:nvContentPartPr>
            <p14:xfrm>
              <a:off x="4006420" y="5604894"/>
              <a:ext cx="2160" cy="720"/>
            </p14:xfrm>
          </p:contentPart>
        </mc:Choice>
        <mc:Fallback xmlns="">
          <p:pic>
            <p:nvPicPr>
              <p:cNvPr id="2035" name="Ink 2034">
                <a:extLst>
                  <a:ext uri="{FF2B5EF4-FFF2-40B4-BE49-F238E27FC236}">
                    <a16:creationId xmlns:a16="http://schemas.microsoft.com/office/drawing/2014/main" id="{710C28C1-A2E2-7AC2-5E10-0FA2B6468EE0}"/>
                  </a:ext>
                </a:extLst>
              </p:cNvPr>
              <p:cNvPicPr/>
              <p:nvPr/>
            </p:nvPicPr>
            <p:blipFill>
              <a:blip r:embed="rId3694"/>
              <a:stretch>
                <a:fillRect/>
              </a:stretch>
            </p:blipFill>
            <p:spPr>
              <a:xfrm>
                <a:off x="3988420" y="5587254"/>
                <a:ext cx="3780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0" name="Group 2049">
            <a:extLst>
              <a:ext uri="{FF2B5EF4-FFF2-40B4-BE49-F238E27FC236}">
                <a16:creationId xmlns:a16="http://schemas.microsoft.com/office/drawing/2014/main" id="{F77AD10E-B2DC-3A05-D5DE-76BCF419E38C}"/>
              </a:ext>
            </a:extLst>
          </p:cNvPr>
          <p:cNvGrpSpPr/>
          <p:nvPr/>
        </p:nvGrpSpPr>
        <p:grpSpPr>
          <a:xfrm>
            <a:off x="4009660" y="5113854"/>
            <a:ext cx="145440" cy="36720"/>
            <a:chOff x="4009660" y="5113854"/>
            <a:chExt cx="145440" cy="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5">
              <p14:nvContentPartPr>
                <p14:cNvPr id="2046" name="Ink 2045">
                  <a:extLst>
                    <a:ext uri="{FF2B5EF4-FFF2-40B4-BE49-F238E27FC236}">
                      <a16:creationId xmlns:a16="http://schemas.microsoft.com/office/drawing/2014/main" id="{11B05EBF-C8F6-D272-C1EF-D5B4F47A3180}"/>
                    </a:ext>
                  </a:extLst>
                </p14:cNvPr>
                <p14:cNvContentPartPr/>
                <p14:nvPr/>
              </p14:nvContentPartPr>
              <p14:xfrm>
                <a:off x="4010740" y="5128254"/>
                <a:ext cx="1080" cy="3960"/>
              </p14:xfrm>
            </p:contentPart>
          </mc:Choice>
          <mc:Fallback xmlns="">
            <p:pic>
              <p:nvPicPr>
                <p:cNvPr id="2046" name="Ink 2045">
                  <a:extLst>
                    <a:ext uri="{FF2B5EF4-FFF2-40B4-BE49-F238E27FC236}">
                      <a16:creationId xmlns:a16="http://schemas.microsoft.com/office/drawing/2014/main" id="{11B05EBF-C8F6-D272-C1EF-D5B4F47A3180}"/>
                    </a:ext>
                  </a:extLst>
                </p:cNvPr>
                <p:cNvPicPr/>
                <p:nvPr/>
              </p:nvPicPr>
              <p:blipFill>
                <a:blip r:embed="rId3696"/>
                <a:stretch>
                  <a:fillRect/>
                </a:stretch>
              </p:blipFill>
              <p:spPr>
                <a:xfrm>
                  <a:off x="3992740" y="5110254"/>
                  <a:ext cx="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7">
              <p14:nvContentPartPr>
                <p14:cNvPr id="2047" name="Ink 2046">
                  <a:extLst>
                    <a:ext uri="{FF2B5EF4-FFF2-40B4-BE49-F238E27FC236}">
                      <a16:creationId xmlns:a16="http://schemas.microsoft.com/office/drawing/2014/main" id="{4D9B9D78-5BE4-612E-2AAF-5B95A91467BA}"/>
                    </a:ext>
                  </a:extLst>
                </p14:cNvPr>
                <p14:cNvContentPartPr/>
                <p14:nvPr/>
              </p14:nvContentPartPr>
              <p14:xfrm>
                <a:off x="4009660" y="5113854"/>
                <a:ext cx="97200" cy="21960"/>
              </p14:xfrm>
            </p:contentPart>
          </mc:Choice>
          <mc:Fallback xmlns="">
            <p:pic>
              <p:nvPicPr>
                <p:cNvPr id="2047" name="Ink 2046">
                  <a:extLst>
                    <a:ext uri="{FF2B5EF4-FFF2-40B4-BE49-F238E27FC236}">
                      <a16:creationId xmlns:a16="http://schemas.microsoft.com/office/drawing/2014/main" id="{4D9B9D78-5BE4-612E-2AAF-5B95A91467BA}"/>
                    </a:ext>
                  </a:extLst>
                </p:cNvPr>
                <p:cNvPicPr/>
                <p:nvPr/>
              </p:nvPicPr>
              <p:blipFill>
                <a:blip r:embed="rId3698"/>
                <a:stretch>
                  <a:fillRect/>
                </a:stretch>
              </p:blipFill>
              <p:spPr>
                <a:xfrm>
                  <a:off x="3992020" y="5096214"/>
                  <a:ext cx="132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9">
              <p14:nvContentPartPr>
                <p14:cNvPr id="2048" name="Ink 2047">
                  <a:extLst>
                    <a:ext uri="{FF2B5EF4-FFF2-40B4-BE49-F238E27FC236}">
                      <a16:creationId xmlns:a16="http://schemas.microsoft.com/office/drawing/2014/main" id="{0C5AE81D-D075-2C17-D95C-F1556C2741C3}"/>
                    </a:ext>
                  </a:extLst>
                </p14:cNvPr>
                <p14:cNvContentPartPr/>
                <p14:nvPr/>
              </p14:nvContentPartPr>
              <p14:xfrm>
                <a:off x="4017940" y="5130774"/>
                <a:ext cx="85680" cy="13680"/>
              </p14:xfrm>
            </p:contentPart>
          </mc:Choice>
          <mc:Fallback xmlns="">
            <p:pic>
              <p:nvPicPr>
                <p:cNvPr id="2048" name="Ink 2047">
                  <a:extLst>
                    <a:ext uri="{FF2B5EF4-FFF2-40B4-BE49-F238E27FC236}">
                      <a16:creationId xmlns:a16="http://schemas.microsoft.com/office/drawing/2014/main" id="{0C5AE81D-D075-2C17-D95C-F1556C2741C3}"/>
                    </a:ext>
                  </a:extLst>
                </p:cNvPr>
                <p:cNvPicPr/>
                <p:nvPr/>
              </p:nvPicPr>
              <p:blipFill>
                <a:blip r:embed="rId3700"/>
                <a:stretch>
                  <a:fillRect/>
                </a:stretch>
              </p:blipFill>
              <p:spPr>
                <a:xfrm>
                  <a:off x="4000300" y="5113134"/>
                  <a:ext cx="121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1">
              <p14:nvContentPartPr>
                <p14:cNvPr id="2049" name="Ink 2048">
                  <a:extLst>
                    <a:ext uri="{FF2B5EF4-FFF2-40B4-BE49-F238E27FC236}">
                      <a16:creationId xmlns:a16="http://schemas.microsoft.com/office/drawing/2014/main" id="{D19945E4-8A07-0E0E-F3FE-4278A7DC4BE2}"/>
                    </a:ext>
                  </a:extLst>
                </p14:cNvPr>
                <p14:cNvContentPartPr/>
                <p14:nvPr/>
              </p14:nvContentPartPr>
              <p14:xfrm>
                <a:off x="4106140" y="5139414"/>
                <a:ext cx="48960" cy="11160"/>
              </p14:xfrm>
            </p:contentPart>
          </mc:Choice>
          <mc:Fallback xmlns="">
            <p:pic>
              <p:nvPicPr>
                <p:cNvPr id="2049" name="Ink 2048">
                  <a:extLst>
                    <a:ext uri="{FF2B5EF4-FFF2-40B4-BE49-F238E27FC236}">
                      <a16:creationId xmlns:a16="http://schemas.microsoft.com/office/drawing/2014/main" id="{D19945E4-8A07-0E0E-F3FE-4278A7DC4BE2}"/>
                    </a:ext>
                  </a:extLst>
                </p:cNvPr>
                <p:cNvPicPr/>
                <p:nvPr/>
              </p:nvPicPr>
              <p:blipFill>
                <a:blip r:embed="rId3702"/>
                <a:stretch>
                  <a:fillRect/>
                </a:stretch>
              </p:blipFill>
              <p:spPr>
                <a:xfrm>
                  <a:off x="4088140" y="5121774"/>
                  <a:ext cx="846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FDF02419-446A-5EE7-1EB7-2A48FC09CB7E}"/>
              </a:ext>
            </a:extLst>
          </p:cNvPr>
          <p:cNvGrpSpPr/>
          <p:nvPr/>
        </p:nvGrpSpPr>
        <p:grpSpPr>
          <a:xfrm>
            <a:off x="4564420" y="5197014"/>
            <a:ext cx="83520" cy="54360"/>
            <a:chOff x="4564420" y="5197014"/>
            <a:chExt cx="83520" cy="5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3">
              <p14:nvContentPartPr>
                <p14:cNvPr id="2051" name="Ink 2050">
                  <a:extLst>
                    <a:ext uri="{FF2B5EF4-FFF2-40B4-BE49-F238E27FC236}">
                      <a16:creationId xmlns:a16="http://schemas.microsoft.com/office/drawing/2014/main" id="{D03C4C60-1FC0-1E07-7F15-3A94910394C8}"/>
                    </a:ext>
                  </a:extLst>
                </p14:cNvPr>
                <p14:cNvContentPartPr/>
                <p14:nvPr/>
              </p14:nvContentPartPr>
              <p14:xfrm>
                <a:off x="4564420" y="5197014"/>
                <a:ext cx="60840" cy="29520"/>
              </p14:xfrm>
            </p:contentPart>
          </mc:Choice>
          <mc:Fallback xmlns="">
            <p:pic>
              <p:nvPicPr>
                <p:cNvPr id="2051" name="Ink 2050">
                  <a:extLst>
                    <a:ext uri="{FF2B5EF4-FFF2-40B4-BE49-F238E27FC236}">
                      <a16:creationId xmlns:a16="http://schemas.microsoft.com/office/drawing/2014/main" id="{D03C4C60-1FC0-1E07-7F15-3A94910394C8}"/>
                    </a:ext>
                  </a:extLst>
                </p:cNvPr>
                <p:cNvPicPr/>
                <p:nvPr/>
              </p:nvPicPr>
              <p:blipFill>
                <a:blip r:embed="rId3704"/>
                <a:stretch>
                  <a:fillRect/>
                </a:stretch>
              </p:blipFill>
              <p:spPr>
                <a:xfrm>
                  <a:off x="4546780" y="5179014"/>
                  <a:ext cx="96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5">
              <p14:nvContentPartPr>
                <p14:cNvPr id="2052" name="Ink 2051">
                  <a:extLst>
                    <a:ext uri="{FF2B5EF4-FFF2-40B4-BE49-F238E27FC236}">
                      <a16:creationId xmlns:a16="http://schemas.microsoft.com/office/drawing/2014/main" id="{782570BE-D4A2-CCAF-2364-82D1393AC822}"/>
                    </a:ext>
                  </a:extLst>
                </p14:cNvPr>
                <p14:cNvContentPartPr/>
                <p14:nvPr/>
              </p14:nvContentPartPr>
              <p14:xfrm>
                <a:off x="4603660" y="5220774"/>
                <a:ext cx="44280" cy="30600"/>
              </p14:xfrm>
            </p:contentPart>
          </mc:Choice>
          <mc:Fallback xmlns="">
            <p:pic>
              <p:nvPicPr>
                <p:cNvPr id="2052" name="Ink 2051">
                  <a:extLst>
                    <a:ext uri="{FF2B5EF4-FFF2-40B4-BE49-F238E27FC236}">
                      <a16:creationId xmlns:a16="http://schemas.microsoft.com/office/drawing/2014/main" id="{782570BE-D4A2-CCAF-2364-82D1393AC822}"/>
                    </a:ext>
                  </a:extLst>
                </p:cNvPr>
                <p:cNvPicPr/>
                <p:nvPr/>
              </p:nvPicPr>
              <p:blipFill>
                <a:blip r:embed="rId3706"/>
                <a:stretch>
                  <a:fillRect/>
                </a:stretch>
              </p:blipFill>
              <p:spPr>
                <a:xfrm>
                  <a:off x="4585660" y="5202774"/>
                  <a:ext cx="799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7">
              <p14:nvContentPartPr>
                <p14:cNvPr id="2053" name="Ink 2052">
                  <a:extLst>
                    <a:ext uri="{FF2B5EF4-FFF2-40B4-BE49-F238E27FC236}">
                      <a16:creationId xmlns:a16="http://schemas.microsoft.com/office/drawing/2014/main" id="{F700DAA9-2D0C-5DEF-9BE8-AC9D2643FCC9}"/>
                    </a:ext>
                  </a:extLst>
                </p14:cNvPr>
                <p14:cNvContentPartPr/>
                <p14:nvPr/>
              </p14:nvContentPartPr>
              <p14:xfrm>
                <a:off x="4584220" y="5203134"/>
                <a:ext cx="58320" cy="29520"/>
              </p14:xfrm>
            </p:contentPart>
          </mc:Choice>
          <mc:Fallback xmlns="">
            <p:pic>
              <p:nvPicPr>
                <p:cNvPr id="2053" name="Ink 2052">
                  <a:extLst>
                    <a:ext uri="{FF2B5EF4-FFF2-40B4-BE49-F238E27FC236}">
                      <a16:creationId xmlns:a16="http://schemas.microsoft.com/office/drawing/2014/main" id="{F700DAA9-2D0C-5DEF-9BE8-AC9D2643FCC9}"/>
                    </a:ext>
                  </a:extLst>
                </p:cNvPr>
                <p:cNvPicPr/>
                <p:nvPr/>
              </p:nvPicPr>
              <p:blipFill>
                <a:blip r:embed="rId3708"/>
                <a:stretch>
                  <a:fillRect/>
                </a:stretch>
              </p:blipFill>
              <p:spPr>
                <a:xfrm>
                  <a:off x="4566220" y="5185494"/>
                  <a:ext cx="93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9">
              <p14:nvContentPartPr>
                <p14:cNvPr id="2054" name="Ink 2053">
                  <a:extLst>
                    <a:ext uri="{FF2B5EF4-FFF2-40B4-BE49-F238E27FC236}">
                      <a16:creationId xmlns:a16="http://schemas.microsoft.com/office/drawing/2014/main" id="{B93E3059-FC77-C53B-C874-39C2001B1327}"/>
                    </a:ext>
                  </a:extLst>
                </p14:cNvPr>
                <p14:cNvContentPartPr/>
                <p14:nvPr/>
              </p14:nvContentPartPr>
              <p14:xfrm>
                <a:off x="4594660" y="5226534"/>
                <a:ext cx="42480" cy="16920"/>
              </p14:xfrm>
            </p:contentPart>
          </mc:Choice>
          <mc:Fallback xmlns="">
            <p:pic>
              <p:nvPicPr>
                <p:cNvPr id="2054" name="Ink 2053">
                  <a:extLst>
                    <a:ext uri="{FF2B5EF4-FFF2-40B4-BE49-F238E27FC236}">
                      <a16:creationId xmlns:a16="http://schemas.microsoft.com/office/drawing/2014/main" id="{B93E3059-FC77-C53B-C874-39C2001B1327}"/>
                    </a:ext>
                  </a:extLst>
                </p:cNvPr>
                <p:cNvPicPr/>
                <p:nvPr/>
              </p:nvPicPr>
              <p:blipFill>
                <a:blip r:embed="rId3710"/>
                <a:stretch>
                  <a:fillRect/>
                </a:stretch>
              </p:blipFill>
              <p:spPr>
                <a:xfrm>
                  <a:off x="4577020" y="5208894"/>
                  <a:ext cx="7812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839A9AB1-110A-B066-7064-1B0388F3A8A1}"/>
              </a:ext>
            </a:extLst>
          </p:cNvPr>
          <p:cNvGrpSpPr/>
          <p:nvPr/>
        </p:nvGrpSpPr>
        <p:grpSpPr>
          <a:xfrm>
            <a:off x="3912120" y="5212324"/>
            <a:ext cx="406080" cy="347760"/>
            <a:chOff x="3912120" y="5212324"/>
            <a:chExt cx="406080" cy="347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11">
              <p14:nvContentPartPr>
                <p14:cNvPr id="2056" name="Ink 2055">
                  <a:extLst>
                    <a:ext uri="{FF2B5EF4-FFF2-40B4-BE49-F238E27FC236}">
                      <a16:creationId xmlns:a16="http://schemas.microsoft.com/office/drawing/2014/main" id="{D7B8F243-2D22-42EA-303C-7659EF994BC1}"/>
                    </a:ext>
                  </a:extLst>
                </p14:cNvPr>
                <p14:cNvContentPartPr/>
                <p14:nvPr/>
              </p14:nvContentPartPr>
              <p14:xfrm>
                <a:off x="4038120" y="5373244"/>
                <a:ext cx="138240" cy="108360"/>
              </p14:xfrm>
            </p:contentPart>
          </mc:Choice>
          <mc:Fallback xmlns="">
            <p:pic>
              <p:nvPicPr>
                <p:cNvPr id="2056" name="Ink 2055">
                  <a:extLst>
                    <a:ext uri="{FF2B5EF4-FFF2-40B4-BE49-F238E27FC236}">
                      <a16:creationId xmlns:a16="http://schemas.microsoft.com/office/drawing/2014/main" id="{D7B8F243-2D22-42EA-303C-7659EF994BC1}"/>
                    </a:ext>
                  </a:extLst>
                </p:cNvPr>
                <p:cNvPicPr/>
                <p:nvPr/>
              </p:nvPicPr>
              <p:blipFill>
                <a:blip r:embed="rId3712"/>
                <a:stretch>
                  <a:fillRect/>
                </a:stretch>
              </p:blipFill>
              <p:spPr>
                <a:xfrm>
                  <a:off x="3975120" y="4995244"/>
                  <a:ext cx="26388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13">
              <p14:nvContentPartPr>
                <p14:cNvPr id="2057" name="Ink 2056">
                  <a:extLst>
                    <a:ext uri="{FF2B5EF4-FFF2-40B4-BE49-F238E27FC236}">
                      <a16:creationId xmlns:a16="http://schemas.microsoft.com/office/drawing/2014/main" id="{70BD39F3-74A5-4E42-0BAC-6274D2D61835}"/>
                    </a:ext>
                  </a:extLst>
                </p14:cNvPr>
                <p14:cNvContentPartPr/>
                <p14:nvPr/>
              </p14:nvContentPartPr>
              <p14:xfrm>
                <a:off x="4064400" y="5376124"/>
                <a:ext cx="96480" cy="130320"/>
              </p14:xfrm>
            </p:contentPart>
          </mc:Choice>
          <mc:Fallback xmlns="">
            <p:pic>
              <p:nvPicPr>
                <p:cNvPr id="2057" name="Ink 2056">
                  <a:extLst>
                    <a:ext uri="{FF2B5EF4-FFF2-40B4-BE49-F238E27FC236}">
                      <a16:creationId xmlns:a16="http://schemas.microsoft.com/office/drawing/2014/main" id="{70BD39F3-74A5-4E42-0BAC-6274D2D61835}"/>
                    </a:ext>
                  </a:extLst>
                </p:cNvPr>
                <p:cNvPicPr/>
                <p:nvPr/>
              </p:nvPicPr>
              <p:blipFill>
                <a:blip r:embed="rId3714"/>
                <a:stretch>
                  <a:fillRect/>
                </a:stretch>
              </p:blipFill>
              <p:spPr>
                <a:xfrm>
                  <a:off x="4001400" y="4998484"/>
                  <a:ext cx="222120" cy="88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15">
              <p14:nvContentPartPr>
                <p14:cNvPr id="2059" name="Ink 2058">
                  <a:extLst>
                    <a:ext uri="{FF2B5EF4-FFF2-40B4-BE49-F238E27FC236}">
                      <a16:creationId xmlns:a16="http://schemas.microsoft.com/office/drawing/2014/main" id="{B63F2084-528D-3F14-8E84-BBBD90F90856}"/>
                    </a:ext>
                  </a:extLst>
                </p14:cNvPr>
                <p14:cNvContentPartPr/>
                <p14:nvPr/>
              </p14:nvContentPartPr>
              <p14:xfrm>
                <a:off x="4217400" y="5252644"/>
                <a:ext cx="100800" cy="103680"/>
              </p14:xfrm>
            </p:contentPart>
          </mc:Choice>
          <mc:Fallback xmlns="">
            <p:pic>
              <p:nvPicPr>
                <p:cNvPr id="2059" name="Ink 2058">
                  <a:extLst>
                    <a:ext uri="{FF2B5EF4-FFF2-40B4-BE49-F238E27FC236}">
                      <a16:creationId xmlns:a16="http://schemas.microsoft.com/office/drawing/2014/main" id="{B63F2084-528D-3F14-8E84-BBBD90F90856}"/>
                    </a:ext>
                  </a:extLst>
                </p:cNvPr>
                <p:cNvPicPr/>
                <p:nvPr/>
              </p:nvPicPr>
              <p:blipFill>
                <a:blip r:embed="rId3716"/>
                <a:stretch>
                  <a:fillRect/>
                </a:stretch>
              </p:blipFill>
              <p:spPr>
                <a:xfrm>
                  <a:off x="4154760" y="4875004"/>
                  <a:ext cx="226440" cy="8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17">
              <p14:nvContentPartPr>
                <p14:cNvPr id="2060" name="Ink 2059">
                  <a:extLst>
                    <a:ext uri="{FF2B5EF4-FFF2-40B4-BE49-F238E27FC236}">
                      <a16:creationId xmlns:a16="http://schemas.microsoft.com/office/drawing/2014/main" id="{DCD8895C-6E44-D728-4932-376E4D2B1B71}"/>
                    </a:ext>
                  </a:extLst>
                </p14:cNvPr>
                <p14:cNvContentPartPr/>
                <p14:nvPr/>
              </p14:nvContentPartPr>
              <p14:xfrm>
                <a:off x="4206960" y="5262724"/>
                <a:ext cx="95760" cy="47160"/>
              </p14:xfrm>
            </p:contentPart>
          </mc:Choice>
          <mc:Fallback xmlns="">
            <p:pic>
              <p:nvPicPr>
                <p:cNvPr id="2060" name="Ink 2059">
                  <a:extLst>
                    <a:ext uri="{FF2B5EF4-FFF2-40B4-BE49-F238E27FC236}">
                      <a16:creationId xmlns:a16="http://schemas.microsoft.com/office/drawing/2014/main" id="{DCD8895C-6E44-D728-4932-376E4D2B1B71}"/>
                    </a:ext>
                  </a:extLst>
                </p:cNvPr>
                <p:cNvPicPr/>
                <p:nvPr/>
              </p:nvPicPr>
              <p:blipFill>
                <a:blip r:embed="rId3718"/>
                <a:stretch>
                  <a:fillRect/>
                </a:stretch>
              </p:blipFill>
              <p:spPr>
                <a:xfrm>
                  <a:off x="4144320" y="4885084"/>
                  <a:ext cx="22140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19">
              <p14:nvContentPartPr>
                <p14:cNvPr id="2062" name="Ink 2061">
                  <a:extLst>
                    <a:ext uri="{FF2B5EF4-FFF2-40B4-BE49-F238E27FC236}">
                      <a16:creationId xmlns:a16="http://schemas.microsoft.com/office/drawing/2014/main" id="{7A30CF63-493B-F9D3-D7B4-C533D11CD06A}"/>
                    </a:ext>
                  </a:extLst>
                </p14:cNvPr>
                <p14:cNvContentPartPr/>
                <p14:nvPr/>
              </p14:nvContentPartPr>
              <p14:xfrm>
                <a:off x="3912120" y="5494924"/>
                <a:ext cx="105120" cy="65160"/>
              </p14:xfrm>
            </p:contentPart>
          </mc:Choice>
          <mc:Fallback xmlns="">
            <p:pic>
              <p:nvPicPr>
                <p:cNvPr id="2062" name="Ink 2061">
                  <a:extLst>
                    <a:ext uri="{FF2B5EF4-FFF2-40B4-BE49-F238E27FC236}">
                      <a16:creationId xmlns:a16="http://schemas.microsoft.com/office/drawing/2014/main" id="{7A30CF63-493B-F9D3-D7B4-C533D11CD06A}"/>
                    </a:ext>
                  </a:extLst>
                </p:cNvPr>
                <p:cNvPicPr/>
                <p:nvPr/>
              </p:nvPicPr>
              <p:blipFill>
                <a:blip r:embed="rId3720"/>
                <a:stretch>
                  <a:fillRect/>
                </a:stretch>
              </p:blipFill>
              <p:spPr>
                <a:xfrm>
                  <a:off x="3849480" y="5116924"/>
                  <a:ext cx="23076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1">
              <p14:nvContentPartPr>
                <p14:cNvPr id="2064" name="Ink 2063">
                  <a:extLst>
                    <a:ext uri="{FF2B5EF4-FFF2-40B4-BE49-F238E27FC236}">
                      <a16:creationId xmlns:a16="http://schemas.microsoft.com/office/drawing/2014/main" id="{73CA8817-0758-38BD-16C9-1B232CD9453A}"/>
                    </a:ext>
                  </a:extLst>
                </p14:cNvPr>
                <p14:cNvContentPartPr/>
                <p14:nvPr/>
              </p14:nvContentPartPr>
              <p14:xfrm>
                <a:off x="4280040" y="5212324"/>
                <a:ext cx="35640" cy="54360"/>
              </p14:xfrm>
            </p:contentPart>
          </mc:Choice>
          <mc:Fallback xmlns="">
            <p:pic>
              <p:nvPicPr>
                <p:cNvPr id="2064" name="Ink 2063">
                  <a:extLst>
                    <a:ext uri="{FF2B5EF4-FFF2-40B4-BE49-F238E27FC236}">
                      <a16:creationId xmlns:a16="http://schemas.microsoft.com/office/drawing/2014/main" id="{73CA8817-0758-38BD-16C9-1B232CD9453A}"/>
                    </a:ext>
                  </a:extLst>
                </p:cNvPr>
                <p:cNvPicPr/>
                <p:nvPr/>
              </p:nvPicPr>
              <p:blipFill>
                <a:blip r:embed="rId3722"/>
                <a:stretch>
                  <a:fillRect/>
                </a:stretch>
              </p:blipFill>
              <p:spPr>
                <a:xfrm>
                  <a:off x="4217400" y="4834684"/>
                  <a:ext cx="161280" cy="8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3">
              <p14:nvContentPartPr>
                <p14:cNvPr id="2066" name="Ink 2065">
                  <a:extLst>
                    <a:ext uri="{FF2B5EF4-FFF2-40B4-BE49-F238E27FC236}">
                      <a16:creationId xmlns:a16="http://schemas.microsoft.com/office/drawing/2014/main" id="{B6BD9013-DFF7-1A87-7063-61DE4B68BC05}"/>
                    </a:ext>
                  </a:extLst>
                </p14:cNvPr>
                <p14:cNvContentPartPr/>
                <p14:nvPr/>
              </p14:nvContentPartPr>
              <p14:xfrm>
                <a:off x="4029120" y="5298724"/>
                <a:ext cx="118800" cy="106560"/>
              </p14:xfrm>
            </p:contentPart>
          </mc:Choice>
          <mc:Fallback xmlns="">
            <p:pic>
              <p:nvPicPr>
                <p:cNvPr id="2066" name="Ink 2065">
                  <a:extLst>
                    <a:ext uri="{FF2B5EF4-FFF2-40B4-BE49-F238E27FC236}">
                      <a16:creationId xmlns:a16="http://schemas.microsoft.com/office/drawing/2014/main" id="{B6BD9013-DFF7-1A87-7063-61DE4B68BC05}"/>
                    </a:ext>
                  </a:extLst>
                </p:cNvPr>
                <p:cNvPicPr/>
                <p:nvPr/>
              </p:nvPicPr>
              <p:blipFill>
                <a:blip r:embed="rId3724"/>
                <a:stretch>
                  <a:fillRect/>
                </a:stretch>
              </p:blipFill>
              <p:spPr>
                <a:xfrm>
                  <a:off x="3966480" y="4921084"/>
                  <a:ext cx="244440" cy="86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01D3DA7F-0C5D-850D-B211-0EB6E5D510CA}"/>
              </a:ext>
            </a:extLst>
          </p:cNvPr>
          <p:cNvGrpSpPr/>
          <p:nvPr/>
        </p:nvGrpSpPr>
        <p:grpSpPr>
          <a:xfrm>
            <a:off x="5352480" y="5043844"/>
            <a:ext cx="256680" cy="137880"/>
            <a:chOff x="5352480" y="5043844"/>
            <a:chExt cx="25668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5">
              <p14:nvContentPartPr>
                <p14:cNvPr id="2071" name="Ink 2070">
                  <a:extLst>
                    <a:ext uri="{FF2B5EF4-FFF2-40B4-BE49-F238E27FC236}">
                      <a16:creationId xmlns:a16="http://schemas.microsoft.com/office/drawing/2014/main" id="{5D0AA1C4-AEE3-06A8-7C64-209D16220D7E}"/>
                    </a:ext>
                  </a:extLst>
                </p14:cNvPr>
                <p14:cNvContentPartPr/>
                <p14:nvPr/>
              </p14:nvContentPartPr>
              <p14:xfrm>
                <a:off x="5352480" y="5043844"/>
                <a:ext cx="247680" cy="133920"/>
              </p14:xfrm>
            </p:contentPart>
          </mc:Choice>
          <mc:Fallback xmlns="">
            <p:pic>
              <p:nvPicPr>
                <p:cNvPr id="2071" name="Ink 2070">
                  <a:extLst>
                    <a:ext uri="{FF2B5EF4-FFF2-40B4-BE49-F238E27FC236}">
                      <a16:creationId xmlns:a16="http://schemas.microsoft.com/office/drawing/2014/main" id="{5D0AA1C4-AEE3-06A8-7C64-209D16220D7E}"/>
                    </a:ext>
                  </a:extLst>
                </p:cNvPr>
                <p:cNvPicPr/>
                <p:nvPr/>
              </p:nvPicPr>
              <p:blipFill>
                <a:blip r:embed="rId3726"/>
                <a:stretch>
                  <a:fillRect/>
                </a:stretch>
              </p:blipFill>
              <p:spPr>
                <a:xfrm>
                  <a:off x="5334480" y="5026204"/>
                  <a:ext cx="283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7">
              <p14:nvContentPartPr>
                <p14:cNvPr id="2072" name="Ink 2071">
                  <a:extLst>
                    <a:ext uri="{FF2B5EF4-FFF2-40B4-BE49-F238E27FC236}">
                      <a16:creationId xmlns:a16="http://schemas.microsoft.com/office/drawing/2014/main" id="{10224108-EDC5-3E8C-0DD5-F10E37307C54}"/>
                    </a:ext>
                  </a:extLst>
                </p14:cNvPr>
                <p14:cNvContentPartPr/>
                <p14:nvPr/>
              </p14:nvContentPartPr>
              <p14:xfrm>
                <a:off x="5358240" y="5162644"/>
                <a:ext cx="250920" cy="19080"/>
              </p14:xfrm>
            </p:contentPart>
          </mc:Choice>
          <mc:Fallback xmlns="">
            <p:pic>
              <p:nvPicPr>
                <p:cNvPr id="2072" name="Ink 2071">
                  <a:extLst>
                    <a:ext uri="{FF2B5EF4-FFF2-40B4-BE49-F238E27FC236}">
                      <a16:creationId xmlns:a16="http://schemas.microsoft.com/office/drawing/2014/main" id="{10224108-EDC5-3E8C-0DD5-F10E37307C54}"/>
                    </a:ext>
                  </a:extLst>
                </p:cNvPr>
                <p:cNvPicPr/>
                <p:nvPr/>
              </p:nvPicPr>
              <p:blipFill>
                <a:blip r:embed="rId3728"/>
                <a:stretch>
                  <a:fillRect/>
                </a:stretch>
              </p:blipFill>
              <p:spPr>
                <a:xfrm>
                  <a:off x="5340600" y="5144644"/>
                  <a:ext cx="28656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6" name="Group 2075">
            <a:extLst>
              <a:ext uri="{FF2B5EF4-FFF2-40B4-BE49-F238E27FC236}">
                <a16:creationId xmlns:a16="http://schemas.microsoft.com/office/drawing/2014/main" id="{FB72ED4E-881C-FBAA-CCFE-DF73455664FB}"/>
              </a:ext>
            </a:extLst>
          </p:cNvPr>
          <p:cNvGrpSpPr/>
          <p:nvPr/>
        </p:nvGrpSpPr>
        <p:grpSpPr>
          <a:xfrm>
            <a:off x="5389560" y="5063644"/>
            <a:ext cx="184320" cy="98640"/>
            <a:chOff x="5389560" y="5063644"/>
            <a:chExt cx="184320" cy="9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9">
              <p14:nvContentPartPr>
                <p14:cNvPr id="2074" name="Ink 2073">
                  <a:extLst>
                    <a:ext uri="{FF2B5EF4-FFF2-40B4-BE49-F238E27FC236}">
                      <a16:creationId xmlns:a16="http://schemas.microsoft.com/office/drawing/2014/main" id="{59D8564D-6721-5A7A-AA71-59846CC95F26}"/>
                    </a:ext>
                  </a:extLst>
                </p14:cNvPr>
                <p14:cNvContentPartPr/>
                <p14:nvPr/>
              </p14:nvContentPartPr>
              <p14:xfrm>
                <a:off x="5389560" y="5084524"/>
                <a:ext cx="182160" cy="71280"/>
              </p14:xfrm>
            </p:contentPart>
          </mc:Choice>
          <mc:Fallback xmlns="">
            <p:pic>
              <p:nvPicPr>
                <p:cNvPr id="2074" name="Ink 2073">
                  <a:extLst>
                    <a:ext uri="{FF2B5EF4-FFF2-40B4-BE49-F238E27FC236}">
                      <a16:creationId xmlns:a16="http://schemas.microsoft.com/office/drawing/2014/main" id="{59D8564D-6721-5A7A-AA71-59846CC95F26}"/>
                    </a:ext>
                  </a:extLst>
                </p:cNvPr>
                <p:cNvPicPr/>
                <p:nvPr/>
              </p:nvPicPr>
              <p:blipFill>
                <a:blip r:embed="rId3730"/>
                <a:stretch>
                  <a:fillRect/>
                </a:stretch>
              </p:blipFill>
              <p:spPr>
                <a:xfrm>
                  <a:off x="5326920" y="4706524"/>
                  <a:ext cx="307800" cy="8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31">
              <p14:nvContentPartPr>
                <p14:cNvPr id="2075" name="Ink 2074">
                  <a:extLst>
                    <a:ext uri="{FF2B5EF4-FFF2-40B4-BE49-F238E27FC236}">
                      <a16:creationId xmlns:a16="http://schemas.microsoft.com/office/drawing/2014/main" id="{AD5D9BF1-168C-6147-3E3A-45CAE0B584A4}"/>
                    </a:ext>
                  </a:extLst>
                </p14:cNvPr>
                <p14:cNvContentPartPr/>
                <p14:nvPr/>
              </p14:nvContentPartPr>
              <p14:xfrm>
                <a:off x="5500080" y="5063644"/>
                <a:ext cx="73800" cy="98640"/>
              </p14:xfrm>
            </p:contentPart>
          </mc:Choice>
          <mc:Fallback xmlns="">
            <p:pic>
              <p:nvPicPr>
                <p:cNvPr id="2075" name="Ink 2074">
                  <a:extLst>
                    <a:ext uri="{FF2B5EF4-FFF2-40B4-BE49-F238E27FC236}">
                      <a16:creationId xmlns:a16="http://schemas.microsoft.com/office/drawing/2014/main" id="{AD5D9BF1-168C-6147-3E3A-45CAE0B584A4}"/>
                    </a:ext>
                  </a:extLst>
                </p:cNvPr>
                <p:cNvPicPr/>
                <p:nvPr/>
              </p:nvPicPr>
              <p:blipFill>
                <a:blip r:embed="rId3732"/>
                <a:stretch>
                  <a:fillRect/>
                </a:stretch>
              </p:blipFill>
              <p:spPr>
                <a:xfrm>
                  <a:off x="5437080" y="4686004"/>
                  <a:ext cx="199440" cy="85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1F27CBCA-CD26-6B47-0DF5-D1F066A37F27}"/>
              </a:ext>
            </a:extLst>
          </p:cNvPr>
          <p:cNvGrpSpPr/>
          <p:nvPr/>
        </p:nvGrpSpPr>
        <p:grpSpPr>
          <a:xfrm>
            <a:off x="5200920" y="4979044"/>
            <a:ext cx="494640" cy="253800"/>
            <a:chOff x="5200920" y="4979044"/>
            <a:chExt cx="49464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3">
              <p14:nvContentPartPr>
                <p14:cNvPr id="2077" name="Ink 2076">
                  <a:extLst>
                    <a:ext uri="{FF2B5EF4-FFF2-40B4-BE49-F238E27FC236}">
                      <a16:creationId xmlns:a16="http://schemas.microsoft.com/office/drawing/2014/main" id="{7354B67F-F603-15D2-627D-4028587FC837}"/>
                    </a:ext>
                  </a:extLst>
                </p14:cNvPr>
                <p14:cNvContentPartPr/>
                <p14:nvPr/>
              </p14:nvContentPartPr>
              <p14:xfrm>
                <a:off x="5514840" y="5016124"/>
                <a:ext cx="163800" cy="83160"/>
              </p14:xfrm>
            </p:contentPart>
          </mc:Choice>
          <mc:Fallback xmlns="">
            <p:pic>
              <p:nvPicPr>
                <p:cNvPr id="2077" name="Ink 2076">
                  <a:extLst>
                    <a:ext uri="{FF2B5EF4-FFF2-40B4-BE49-F238E27FC236}">
                      <a16:creationId xmlns:a16="http://schemas.microsoft.com/office/drawing/2014/main" id="{7354B67F-F603-15D2-627D-4028587FC837}"/>
                    </a:ext>
                  </a:extLst>
                </p:cNvPr>
                <p:cNvPicPr/>
                <p:nvPr/>
              </p:nvPicPr>
              <p:blipFill>
                <a:blip r:embed="rId3734"/>
                <a:stretch>
                  <a:fillRect/>
                </a:stretch>
              </p:blipFill>
              <p:spPr>
                <a:xfrm>
                  <a:off x="5497200" y="4998484"/>
                  <a:ext cx="199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5">
              <p14:nvContentPartPr>
                <p14:cNvPr id="2078" name="Ink 2077">
                  <a:extLst>
                    <a:ext uri="{FF2B5EF4-FFF2-40B4-BE49-F238E27FC236}">
                      <a16:creationId xmlns:a16="http://schemas.microsoft.com/office/drawing/2014/main" id="{42E27646-BE66-5B0B-72C4-9D17E95889C8}"/>
                    </a:ext>
                  </a:extLst>
                </p14:cNvPr>
                <p14:cNvContentPartPr/>
                <p14:nvPr/>
              </p14:nvContentPartPr>
              <p14:xfrm>
                <a:off x="5568840" y="5106124"/>
                <a:ext cx="126720" cy="84960"/>
              </p14:xfrm>
            </p:contentPart>
          </mc:Choice>
          <mc:Fallback xmlns="">
            <p:pic>
              <p:nvPicPr>
                <p:cNvPr id="2078" name="Ink 2077">
                  <a:extLst>
                    <a:ext uri="{FF2B5EF4-FFF2-40B4-BE49-F238E27FC236}">
                      <a16:creationId xmlns:a16="http://schemas.microsoft.com/office/drawing/2014/main" id="{42E27646-BE66-5B0B-72C4-9D17E95889C8}"/>
                    </a:ext>
                  </a:extLst>
                </p:cNvPr>
                <p:cNvPicPr/>
                <p:nvPr/>
              </p:nvPicPr>
              <p:blipFill>
                <a:blip r:embed="rId3736"/>
                <a:stretch>
                  <a:fillRect/>
                </a:stretch>
              </p:blipFill>
              <p:spPr>
                <a:xfrm>
                  <a:off x="5550840" y="5088484"/>
                  <a:ext cx="162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7">
              <p14:nvContentPartPr>
                <p14:cNvPr id="2080" name="Ink 2079">
                  <a:extLst>
                    <a:ext uri="{FF2B5EF4-FFF2-40B4-BE49-F238E27FC236}">
                      <a16:creationId xmlns:a16="http://schemas.microsoft.com/office/drawing/2014/main" id="{C7D95474-87EB-07DE-EECD-3030865A2CB0}"/>
                    </a:ext>
                  </a:extLst>
                </p14:cNvPr>
                <p14:cNvContentPartPr/>
                <p14:nvPr/>
              </p14:nvContentPartPr>
              <p14:xfrm>
                <a:off x="5418000" y="4979044"/>
                <a:ext cx="63000" cy="111960"/>
              </p14:xfrm>
            </p:contentPart>
          </mc:Choice>
          <mc:Fallback xmlns="">
            <p:pic>
              <p:nvPicPr>
                <p:cNvPr id="2080" name="Ink 2079">
                  <a:extLst>
                    <a:ext uri="{FF2B5EF4-FFF2-40B4-BE49-F238E27FC236}">
                      <a16:creationId xmlns:a16="http://schemas.microsoft.com/office/drawing/2014/main" id="{C7D95474-87EB-07DE-EECD-3030865A2CB0}"/>
                    </a:ext>
                  </a:extLst>
                </p:cNvPr>
                <p:cNvPicPr/>
                <p:nvPr/>
              </p:nvPicPr>
              <p:blipFill>
                <a:blip r:embed="rId3738"/>
                <a:stretch>
                  <a:fillRect/>
                </a:stretch>
              </p:blipFill>
              <p:spPr>
                <a:xfrm>
                  <a:off x="5400360" y="4961404"/>
                  <a:ext cx="98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9">
              <p14:nvContentPartPr>
                <p14:cNvPr id="2081" name="Ink 2080">
                  <a:extLst>
                    <a:ext uri="{FF2B5EF4-FFF2-40B4-BE49-F238E27FC236}">
                      <a16:creationId xmlns:a16="http://schemas.microsoft.com/office/drawing/2014/main" id="{9A90F29A-0334-DCE2-4A9F-34AB7055F021}"/>
                    </a:ext>
                  </a:extLst>
                </p14:cNvPr>
                <p14:cNvContentPartPr/>
                <p14:nvPr/>
              </p14:nvContentPartPr>
              <p14:xfrm>
                <a:off x="5502600" y="4987684"/>
                <a:ext cx="60120" cy="77400"/>
              </p14:xfrm>
            </p:contentPart>
          </mc:Choice>
          <mc:Fallback xmlns="">
            <p:pic>
              <p:nvPicPr>
                <p:cNvPr id="2081" name="Ink 2080">
                  <a:extLst>
                    <a:ext uri="{FF2B5EF4-FFF2-40B4-BE49-F238E27FC236}">
                      <a16:creationId xmlns:a16="http://schemas.microsoft.com/office/drawing/2014/main" id="{9A90F29A-0334-DCE2-4A9F-34AB7055F021}"/>
                    </a:ext>
                  </a:extLst>
                </p:cNvPr>
                <p:cNvPicPr/>
                <p:nvPr/>
              </p:nvPicPr>
              <p:blipFill>
                <a:blip r:embed="rId3740"/>
                <a:stretch>
                  <a:fillRect/>
                </a:stretch>
              </p:blipFill>
              <p:spPr>
                <a:xfrm>
                  <a:off x="5484600" y="4970044"/>
                  <a:ext cx="95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1">
              <p14:nvContentPartPr>
                <p14:cNvPr id="2082" name="Ink 2081">
                  <a:extLst>
                    <a:ext uri="{FF2B5EF4-FFF2-40B4-BE49-F238E27FC236}">
                      <a16:creationId xmlns:a16="http://schemas.microsoft.com/office/drawing/2014/main" id="{16525B9C-FE4C-3FF9-D0A5-E2815B845AC1}"/>
                    </a:ext>
                  </a:extLst>
                </p14:cNvPr>
                <p14:cNvContentPartPr/>
                <p14:nvPr/>
              </p14:nvContentPartPr>
              <p14:xfrm>
                <a:off x="5286600" y="5026564"/>
                <a:ext cx="139680" cy="76320"/>
              </p14:xfrm>
            </p:contentPart>
          </mc:Choice>
          <mc:Fallback xmlns="">
            <p:pic>
              <p:nvPicPr>
                <p:cNvPr id="2082" name="Ink 2081">
                  <a:extLst>
                    <a:ext uri="{FF2B5EF4-FFF2-40B4-BE49-F238E27FC236}">
                      <a16:creationId xmlns:a16="http://schemas.microsoft.com/office/drawing/2014/main" id="{16525B9C-FE4C-3FF9-D0A5-E2815B845AC1}"/>
                    </a:ext>
                  </a:extLst>
                </p:cNvPr>
                <p:cNvPicPr/>
                <p:nvPr/>
              </p:nvPicPr>
              <p:blipFill>
                <a:blip r:embed="rId3742"/>
                <a:stretch>
                  <a:fillRect/>
                </a:stretch>
              </p:blipFill>
              <p:spPr>
                <a:xfrm>
                  <a:off x="5268960" y="5008564"/>
                  <a:ext cx="175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3">
              <p14:nvContentPartPr>
                <p14:cNvPr id="2083" name="Ink 2082">
                  <a:extLst>
                    <a:ext uri="{FF2B5EF4-FFF2-40B4-BE49-F238E27FC236}">
                      <a16:creationId xmlns:a16="http://schemas.microsoft.com/office/drawing/2014/main" id="{6342A612-2BC8-7BA2-B6E5-A5699028B66E}"/>
                    </a:ext>
                  </a:extLst>
                </p14:cNvPr>
                <p14:cNvContentPartPr/>
                <p14:nvPr/>
              </p14:nvContentPartPr>
              <p14:xfrm>
                <a:off x="5247720" y="5102164"/>
                <a:ext cx="151200" cy="81000"/>
              </p14:xfrm>
            </p:contentPart>
          </mc:Choice>
          <mc:Fallback xmlns="">
            <p:pic>
              <p:nvPicPr>
                <p:cNvPr id="2083" name="Ink 2082">
                  <a:extLst>
                    <a:ext uri="{FF2B5EF4-FFF2-40B4-BE49-F238E27FC236}">
                      <a16:creationId xmlns:a16="http://schemas.microsoft.com/office/drawing/2014/main" id="{6342A612-2BC8-7BA2-B6E5-A5699028B66E}"/>
                    </a:ext>
                  </a:extLst>
                </p:cNvPr>
                <p:cNvPicPr/>
                <p:nvPr/>
              </p:nvPicPr>
              <p:blipFill>
                <a:blip r:embed="rId3744"/>
                <a:stretch>
                  <a:fillRect/>
                </a:stretch>
              </p:blipFill>
              <p:spPr>
                <a:xfrm>
                  <a:off x="5230080" y="5084164"/>
                  <a:ext cx="186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5">
              <p14:nvContentPartPr>
                <p14:cNvPr id="2084" name="Ink 2083">
                  <a:extLst>
                    <a:ext uri="{FF2B5EF4-FFF2-40B4-BE49-F238E27FC236}">
                      <a16:creationId xmlns:a16="http://schemas.microsoft.com/office/drawing/2014/main" id="{8D6D9A2E-D4FE-822F-5609-F75DACAA9340}"/>
                    </a:ext>
                  </a:extLst>
                </p14:cNvPr>
                <p14:cNvContentPartPr/>
                <p14:nvPr/>
              </p14:nvContentPartPr>
              <p14:xfrm>
                <a:off x="5200920" y="5137444"/>
                <a:ext cx="185760" cy="54720"/>
              </p14:xfrm>
            </p:contentPart>
          </mc:Choice>
          <mc:Fallback xmlns="">
            <p:pic>
              <p:nvPicPr>
                <p:cNvPr id="2084" name="Ink 2083">
                  <a:extLst>
                    <a:ext uri="{FF2B5EF4-FFF2-40B4-BE49-F238E27FC236}">
                      <a16:creationId xmlns:a16="http://schemas.microsoft.com/office/drawing/2014/main" id="{8D6D9A2E-D4FE-822F-5609-F75DACAA9340}"/>
                    </a:ext>
                  </a:extLst>
                </p:cNvPr>
                <p:cNvPicPr/>
                <p:nvPr/>
              </p:nvPicPr>
              <p:blipFill>
                <a:blip r:embed="rId3746"/>
                <a:stretch>
                  <a:fillRect/>
                </a:stretch>
              </p:blipFill>
              <p:spPr>
                <a:xfrm>
                  <a:off x="5182920" y="5119804"/>
                  <a:ext cx="22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7">
              <p14:nvContentPartPr>
                <p14:cNvPr id="2086" name="Ink 2085">
                  <a:extLst>
                    <a:ext uri="{FF2B5EF4-FFF2-40B4-BE49-F238E27FC236}">
                      <a16:creationId xmlns:a16="http://schemas.microsoft.com/office/drawing/2014/main" id="{8E07E86D-662E-6962-4CCA-9EE2FD1160A3}"/>
                    </a:ext>
                  </a:extLst>
                </p14:cNvPr>
                <p14:cNvContentPartPr/>
                <p14:nvPr/>
              </p14:nvContentPartPr>
              <p14:xfrm>
                <a:off x="5394240" y="5105044"/>
                <a:ext cx="84240" cy="127800"/>
              </p14:xfrm>
            </p:contentPart>
          </mc:Choice>
          <mc:Fallback xmlns="">
            <p:pic>
              <p:nvPicPr>
                <p:cNvPr id="2086" name="Ink 2085">
                  <a:extLst>
                    <a:ext uri="{FF2B5EF4-FFF2-40B4-BE49-F238E27FC236}">
                      <a16:creationId xmlns:a16="http://schemas.microsoft.com/office/drawing/2014/main" id="{8E07E86D-662E-6962-4CCA-9EE2FD1160A3}"/>
                    </a:ext>
                  </a:extLst>
                </p:cNvPr>
                <p:cNvPicPr/>
                <p:nvPr/>
              </p:nvPicPr>
              <p:blipFill>
                <a:blip r:embed="rId3748"/>
                <a:stretch>
                  <a:fillRect/>
                </a:stretch>
              </p:blipFill>
              <p:spPr>
                <a:xfrm>
                  <a:off x="5376600" y="5087404"/>
                  <a:ext cx="119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9">
              <p14:nvContentPartPr>
                <p14:cNvPr id="2087" name="Ink 2086">
                  <a:extLst>
                    <a:ext uri="{FF2B5EF4-FFF2-40B4-BE49-F238E27FC236}">
                      <a16:creationId xmlns:a16="http://schemas.microsoft.com/office/drawing/2014/main" id="{23AD2181-984F-FF16-78CF-6C5BD4127547}"/>
                    </a:ext>
                  </a:extLst>
                </p14:cNvPr>
                <p14:cNvContentPartPr/>
                <p14:nvPr/>
              </p14:nvContentPartPr>
              <p14:xfrm>
                <a:off x="5503680" y="5111164"/>
                <a:ext cx="129240" cy="103320"/>
              </p14:xfrm>
            </p:contentPart>
          </mc:Choice>
          <mc:Fallback xmlns="">
            <p:pic>
              <p:nvPicPr>
                <p:cNvPr id="2087" name="Ink 2086">
                  <a:extLst>
                    <a:ext uri="{FF2B5EF4-FFF2-40B4-BE49-F238E27FC236}">
                      <a16:creationId xmlns:a16="http://schemas.microsoft.com/office/drawing/2014/main" id="{23AD2181-984F-FF16-78CF-6C5BD4127547}"/>
                    </a:ext>
                  </a:extLst>
                </p:cNvPr>
                <p:cNvPicPr/>
                <p:nvPr/>
              </p:nvPicPr>
              <p:blipFill>
                <a:blip r:embed="rId3750"/>
                <a:stretch>
                  <a:fillRect/>
                </a:stretch>
              </p:blipFill>
              <p:spPr>
                <a:xfrm>
                  <a:off x="5485680" y="5093524"/>
                  <a:ext cx="164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1">
              <p14:nvContentPartPr>
                <p14:cNvPr id="2088" name="Ink 2087">
                  <a:extLst>
                    <a:ext uri="{FF2B5EF4-FFF2-40B4-BE49-F238E27FC236}">
                      <a16:creationId xmlns:a16="http://schemas.microsoft.com/office/drawing/2014/main" id="{56B1247D-2882-D0A0-0DE7-EFEFD4A57891}"/>
                    </a:ext>
                  </a:extLst>
                </p14:cNvPr>
                <p14:cNvContentPartPr/>
                <p14:nvPr/>
              </p14:nvContentPartPr>
              <p14:xfrm>
                <a:off x="5570640" y="5111884"/>
                <a:ext cx="124200" cy="62280"/>
              </p14:xfrm>
            </p:contentPart>
          </mc:Choice>
          <mc:Fallback xmlns="">
            <p:pic>
              <p:nvPicPr>
                <p:cNvPr id="2088" name="Ink 2087">
                  <a:extLst>
                    <a:ext uri="{FF2B5EF4-FFF2-40B4-BE49-F238E27FC236}">
                      <a16:creationId xmlns:a16="http://schemas.microsoft.com/office/drawing/2014/main" id="{56B1247D-2882-D0A0-0DE7-EFEFD4A57891}"/>
                    </a:ext>
                  </a:extLst>
                </p:cNvPr>
                <p:cNvPicPr/>
                <p:nvPr/>
              </p:nvPicPr>
              <p:blipFill>
                <a:blip r:embed="rId3752"/>
                <a:stretch>
                  <a:fillRect/>
                </a:stretch>
              </p:blipFill>
              <p:spPr>
                <a:xfrm>
                  <a:off x="5553000" y="5093884"/>
                  <a:ext cx="15984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5" name="Group 2114">
            <a:extLst>
              <a:ext uri="{FF2B5EF4-FFF2-40B4-BE49-F238E27FC236}">
                <a16:creationId xmlns:a16="http://schemas.microsoft.com/office/drawing/2014/main" id="{4D8B20DA-304C-1F01-8A07-39A4C302ACAF}"/>
              </a:ext>
            </a:extLst>
          </p:cNvPr>
          <p:cNvGrpSpPr/>
          <p:nvPr/>
        </p:nvGrpSpPr>
        <p:grpSpPr>
          <a:xfrm>
            <a:off x="5059800" y="5178124"/>
            <a:ext cx="996480" cy="123120"/>
            <a:chOff x="5059800" y="5178124"/>
            <a:chExt cx="996480" cy="1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3">
              <p14:nvContentPartPr>
                <p14:cNvPr id="2090" name="Ink 2089">
                  <a:extLst>
                    <a:ext uri="{FF2B5EF4-FFF2-40B4-BE49-F238E27FC236}">
                      <a16:creationId xmlns:a16="http://schemas.microsoft.com/office/drawing/2014/main" id="{D405BD12-BE1F-C60F-6404-1B869FA361FB}"/>
                    </a:ext>
                  </a:extLst>
                </p14:cNvPr>
                <p14:cNvContentPartPr/>
                <p14:nvPr/>
              </p14:nvContentPartPr>
              <p14:xfrm>
                <a:off x="5310360" y="5211964"/>
                <a:ext cx="5040" cy="1800"/>
              </p14:xfrm>
            </p:contentPart>
          </mc:Choice>
          <mc:Fallback xmlns="">
            <p:pic>
              <p:nvPicPr>
                <p:cNvPr id="2090" name="Ink 2089">
                  <a:extLst>
                    <a:ext uri="{FF2B5EF4-FFF2-40B4-BE49-F238E27FC236}">
                      <a16:creationId xmlns:a16="http://schemas.microsoft.com/office/drawing/2014/main" id="{D405BD12-BE1F-C60F-6404-1B869FA361FB}"/>
                    </a:ext>
                  </a:extLst>
                </p:cNvPr>
                <p:cNvPicPr/>
                <p:nvPr/>
              </p:nvPicPr>
              <p:blipFill>
                <a:blip r:embed="rId3754"/>
                <a:stretch>
                  <a:fillRect/>
                </a:stretch>
              </p:blipFill>
              <p:spPr>
                <a:xfrm>
                  <a:off x="5292720" y="5194324"/>
                  <a:ext cx="40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5">
              <p14:nvContentPartPr>
                <p14:cNvPr id="2091" name="Ink 2090">
                  <a:extLst>
                    <a:ext uri="{FF2B5EF4-FFF2-40B4-BE49-F238E27FC236}">
                      <a16:creationId xmlns:a16="http://schemas.microsoft.com/office/drawing/2014/main" id="{A7C46560-D0F8-9613-F638-81EF8B18DCCE}"/>
                    </a:ext>
                  </a:extLst>
                </p14:cNvPr>
                <p14:cNvContentPartPr/>
                <p14:nvPr/>
              </p14:nvContentPartPr>
              <p14:xfrm>
                <a:off x="5318640" y="5199364"/>
                <a:ext cx="19080" cy="5760"/>
              </p14:xfrm>
            </p:contentPart>
          </mc:Choice>
          <mc:Fallback xmlns="">
            <p:pic>
              <p:nvPicPr>
                <p:cNvPr id="2091" name="Ink 2090">
                  <a:extLst>
                    <a:ext uri="{FF2B5EF4-FFF2-40B4-BE49-F238E27FC236}">
                      <a16:creationId xmlns:a16="http://schemas.microsoft.com/office/drawing/2014/main" id="{A7C46560-D0F8-9613-F638-81EF8B18DCCE}"/>
                    </a:ext>
                  </a:extLst>
                </p:cNvPr>
                <p:cNvPicPr/>
                <p:nvPr/>
              </p:nvPicPr>
              <p:blipFill>
                <a:blip r:embed="rId3756"/>
                <a:stretch>
                  <a:fillRect/>
                </a:stretch>
              </p:blipFill>
              <p:spPr>
                <a:xfrm>
                  <a:off x="5300640" y="5181364"/>
                  <a:ext cx="54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7">
              <p14:nvContentPartPr>
                <p14:cNvPr id="2092" name="Ink 2091">
                  <a:extLst>
                    <a:ext uri="{FF2B5EF4-FFF2-40B4-BE49-F238E27FC236}">
                      <a16:creationId xmlns:a16="http://schemas.microsoft.com/office/drawing/2014/main" id="{B3338163-2B56-ED2C-06F7-5C4646E8B824}"/>
                    </a:ext>
                  </a:extLst>
                </p14:cNvPr>
                <p14:cNvContentPartPr/>
                <p14:nvPr/>
              </p14:nvContentPartPr>
              <p14:xfrm>
                <a:off x="5059800" y="5204044"/>
                <a:ext cx="293400" cy="29160"/>
              </p14:xfrm>
            </p:contentPart>
          </mc:Choice>
          <mc:Fallback xmlns="">
            <p:pic>
              <p:nvPicPr>
                <p:cNvPr id="2092" name="Ink 2091">
                  <a:extLst>
                    <a:ext uri="{FF2B5EF4-FFF2-40B4-BE49-F238E27FC236}">
                      <a16:creationId xmlns:a16="http://schemas.microsoft.com/office/drawing/2014/main" id="{B3338163-2B56-ED2C-06F7-5C4646E8B824}"/>
                    </a:ext>
                  </a:extLst>
                </p:cNvPr>
                <p:cNvPicPr/>
                <p:nvPr/>
              </p:nvPicPr>
              <p:blipFill>
                <a:blip r:embed="rId3758"/>
                <a:stretch>
                  <a:fillRect/>
                </a:stretch>
              </p:blipFill>
              <p:spPr>
                <a:xfrm>
                  <a:off x="5042160" y="5186404"/>
                  <a:ext cx="329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9">
              <p14:nvContentPartPr>
                <p14:cNvPr id="2093" name="Ink 2092">
                  <a:extLst>
                    <a:ext uri="{FF2B5EF4-FFF2-40B4-BE49-F238E27FC236}">
                      <a16:creationId xmlns:a16="http://schemas.microsoft.com/office/drawing/2014/main" id="{790E3946-2F78-36ED-A900-5CA5ED0BDF49}"/>
                    </a:ext>
                  </a:extLst>
                </p14:cNvPr>
                <p14:cNvContentPartPr/>
                <p14:nvPr/>
              </p14:nvContentPartPr>
              <p14:xfrm>
                <a:off x="5342760" y="5188564"/>
                <a:ext cx="51840" cy="4680"/>
              </p14:xfrm>
            </p:contentPart>
          </mc:Choice>
          <mc:Fallback xmlns="">
            <p:pic>
              <p:nvPicPr>
                <p:cNvPr id="2093" name="Ink 2092">
                  <a:extLst>
                    <a:ext uri="{FF2B5EF4-FFF2-40B4-BE49-F238E27FC236}">
                      <a16:creationId xmlns:a16="http://schemas.microsoft.com/office/drawing/2014/main" id="{790E3946-2F78-36ED-A900-5CA5ED0BDF49}"/>
                    </a:ext>
                  </a:extLst>
                </p:cNvPr>
                <p:cNvPicPr/>
                <p:nvPr/>
              </p:nvPicPr>
              <p:blipFill>
                <a:blip r:embed="rId3760"/>
                <a:stretch>
                  <a:fillRect/>
                </a:stretch>
              </p:blipFill>
              <p:spPr>
                <a:xfrm>
                  <a:off x="5325120" y="5170924"/>
                  <a:ext cx="87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1">
              <p14:nvContentPartPr>
                <p14:cNvPr id="2094" name="Ink 2093">
                  <a:extLst>
                    <a:ext uri="{FF2B5EF4-FFF2-40B4-BE49-F238E27FC236}">
                      <a16:creationId xmlns:a16="http://schemas.microsoft.com/office/drawing/2014/main" id="{21D4C47F-2717-3691-9E18-E9EF1BEF5563}"/>
                    </a:ext>
                  </a:extLst>
                </p14:cNvPr>
                <p14:cNvContentPartPr/>
                <p14:nvPr/>
              </p14:nvContentPartPr>
              <p14:xfrm>
                <a:off x="5311080" y="5238964"/>
                <a:ext cx="9360" cy="3960"/>
              </p14:xfrm>
            </p:contentPart>
          </mc:Choice>
          <mc:Fallback xmlns="">
            <p:pic>
              <p:nvPicPr>
                <p:cNvPr id="2094" name="Ink 2093">
                  <a:extLst>
                    <a:ext uri="{FF2B5EF4-FFF2-40B4-BE49-F238E27FC236}">
                      <a16:creationId xmlns:a16="http://schemas.microsoft.com/office/drawing/2014/main" id="{21D4C47F-2717-3691-9E18-E9EF1BEF5563}"/>
                    </a:ext>
                  </a:extLst>
                </p:cNvPr>
                <p:cNvPicPr/>
                <p:nvPr/>
              </p:nvPicPr>
              <p:blipFill>
                <a:blip r:embed="rId3762"/>
                <a:stretch>
                  <a:fillRect/>
                </a:stretch>
              </p:blipFill>
              <p:spPr>
                <a:xfrm>
                  <a:off x="5293440" y="5221324"/>
                  <a:ext cx="45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3">
              <p14:nvContentPartPr>
                <p14:cNvPr id="2095" name="Ink 2094">
                  <a:extLst>
                    <a:ext uri="{FF2B5EF4-FFF2-40B4-BE49-F238E27FC236}">
                      <a16:creationId xmlns:a16="http://schemas.microsoft.com/office/drawing/2014/main" id="{DA78C90B-6EB4-0D16-5027-444A40ABF30D}"/>
                    </a:ext>
                  </a:extLst>
                </p14:cNvPr>
                <p14:cNvContentPartPr/>
                <p14:nvPr/>
              </p14:nvContentPartPr>
              <p14:xfrm>
                <a:off x="5138280" y="5266324"/>
                <a:ext cx="51120" cy="14760"/>
              </p14:xfrm>
            </p:contentPart>
          </mc:Choice>
          <mc:Fallback xmlns="">
            <p:pic>
              <p:nvPicPr>
                <p:cNvPr id="2095" name="Ink 2094">
                  <a:extLst>
                    <a:ext uri="{FF2B5EF4-FFF2-40B4-BE49-F238E27FC236}">
                      <a16:creationId xmlns:a16="http://schemas.microsoft.com/office/drawing/2014/main" id="{DA78C90B-6EB4-0D16-5027-444A40ABF30D}"/>
                    </a:ext>
                  </a:extLst>
                </p:cNvPr>
                <p:cNvPicPr/>
                <p:nvPr/>
              </p:nvPicPr>
              <p:blipFill>
                <a:blip r:embed="rId3764"/>
                <a:stretch>
                  <a:fillRect/>
                </a:stretch>
              </p:blipFill>
              <p:spPr>
                <a:xfrm>
                  <a:off x="5120280" y="5248324"/>
                  <a:ext cx="867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5">
              <p14:nvContentPartPr>
                <p14:cNvPr id="2096" name="Ink 2095">
                  <a:extLst>
                    <a:ext uri="{FF2B5EF4-FFF2-40B4-BE49-F238E27FC236}">
                      <a16:creationId xmlns:a16="http://schemas.microsoft.com/office/drawing/2014/main" id="{420CF356-7059-418B-D6D0-4E7B8EC8A84F}"/>
                    </a:ext>
                  </a:extLst>
                </p14:cNvPr>
                <p14:cNvContentPartPr/>
                <p14:nvPr/>
              </p14:nvContentPartPr>
              <p14:xfrm>
                <a:off x="5322240" y="5263804"/>
                <a:ext cx="83160" cy="1080"/>
              </p14:xfrm>
            </p:contentPart>
          </mc:Choice>
          <mc:Fallback xmlns="">
            <p:pic>
              <p:nvPicPr>
                <p:cNvPr id="2096" name="Ink 2095">
                  <a:extLst>
                    <a:ext uri="{FF2B5EF4-FFF2-40B4-BE49-F238E27FC236}">
                      <a16:creationId xmlns:a16="http://schemas.microsoft.com/office/drawing/2014/main" id="{420CF356-7059-418B-D6D0-4E7B8EC8A84F}"/>
                    </a:ext>
                  </a:extLst>
                </p:cNvPr>
                <p:cNvPicPr/>
                <p:nvPr/>
              </p:nvPicPr>
              <p:blipFill>
                <a:blip r:embed="rId3766"/>
                <a:stretch>
                  <a:fillRect/>
                </a:stretch>
              </p:blipFill>
              <p:spPr>
                <a:xfrm>
                  <a:off x="5304600" y="5245804"/>
                  <a:ext cx="118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7">
              <p14:nvContentPartPr>
                <p14:cNvPr id="2097" name="Ink 2096">
                  <a:extLst>
                    <a:ext uri="{FF2B5EF4-FFF2-40B4-BE49-F238E27FC236}">
                      <a16:creationId xmlns:a16="http://schemas.microsoft.com/office/drawing/2014/main" id="{9D03FD9A-7703-9066-F20F-E06582A22E89}"/>
                    </a:ext>
                  </a:extLst>
                </p14:cNvPr>
                <p14:cNvContentPartPr/>
                <p14:nvPr/>
              </p14:nvContentPartPr>
              <p14:xfrm>
                <a:off x="5428080" y="5184604"/>
                <a:ext cx="82440" cy="39960"/>
              </p14:xfrm>
            </p:contentPart>
          </mc:Choice>
          <mc:Fallback xmlns="">
            <p:pic>
              <p:nvPicPr>
                <p:cNvPr id="2097" name="Ink 2096">
                  <a:extLst>
                    <a:ext uri="{FF2B5EF4-FFF2-40B4-BE49-F238E27FC236}">
                      <a16:creationId xmlns:a16="http://schemas.microsoft.com/office/drawing/2014/main" id="{9D03FD9A-7703-9066-F20F-E06582A22E89}"/>
                    </a:ext>
                  </a:extLst>
                </p:cNvPr>
                <p:cNvPicPr/>
                <p:nvPr/>
              </p:nvPicPr>
              <p:blipFill>
                <a:blip r:embed="rId3768"/>
                <a:stretch>
                  <a:fillRect/>
                </a:stretch>
              </p:blipFill>
              <p:spPr>
                <a:xfrm>
                  <a:off x="5410440" y="5166604"/>
                  <a:ext cx="1180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9">
              <p14:nvContentPartPr>
                <p14:cNvPr id="2098" name="Ink 2097">
                  <a:extLst>
                    <a:ext uri="{FF2B5EF4-FFF2-40B4-BE49-F238E27FC236}">
                      <a16:creationId xmlns:a16="http://schemas.microsoft.com/office/drawing/2014/main" id="{2F8F28EA-7662-97C1-CBEA-059DFF950AAB}"/>
                    </a:ext>
                  </a:extLst>
                </p14:cNvPr>
                <p14:cNvContentPartPr/>
                <p14:nvPr/>
              </p14:nvContentPartPr>
              <p14:xfrm>
                <a:off x="5461920" y="5232124"/>
                <a:ext cx="148320" cy="10800"/>
              </p14:xfrm>
            </p:contentPart>
          </mc:Choice>
          <mc:Fallback xmlns="">
            <p:pic>
              <p:nvPicPr>
                <p:cNvPr id="2098" name="Ink 2097">
                  <a:extLst>
                    <a:ext uri="{FF2B5EF4-FFF2-40B4-BE49-F238E27FC236}">
                      <a16:creationId xmlns:a16="http://schemas.microsoft.com/office/drawing/2014/main" id="{2F8F28EA-7662-97C1-CBEA-059DFF950AAB}"/>
                    </a:ext>
                  </a:extLst>
                </p:cNvPr>
                <p:cNvPicPr/>
                <p:nvPr/>
              </p:nvPicPr>
              <p:blipFill>
                <a:blip r:embed="rId3770"/>
                <a:stretch>
                  <a:fillRect/>
                </a:stretch>
              </p:blipFill>
              <p:spPr>
                <a:xfrm>
                  <a:off x="5444280" y="5214484"/>
                  <a:ext cx="183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1">
              <p14:nvContentPartPr>
                <p14:cNvPr id="2099" name="Ink 2098">
                  <a:extLst>
                    <a:ext uri="{FF2B5EF4-FFF2-40B4-BE49-F238E27FC236}">
                      <a16:creationId xmlns:a16="http://schemas.microsoft.com/office/drawing/2014/main" id="{47BAA588-36F2-4BDF-0CF3-223A94B8E82F}"/>
                    </a:ext>
                  </a:extLst>
                </p14:cNvPr>
                <p14:cNvContentPartPr/>
                <p14:nvPr/>
              </p14:nvContentPartPr>
              <p14:xfrm>
                <a:off x="5490000" y="5209084"/>
                <a:ext cx="19800" cy="3960"/>
              </p14:xfrm>
            </p:contentPart>
          </mc:Choice>
          <mc:Fallback xmlns="">
            <p:pic>
              <p:nvPicPr>
                <p:cNvPr id="2099" name="Ink 2098">
                  <a:extLst>
                    <a:ext uri="{FF2B5EF4-FFF2-40B4-BE49-F238E27FC236}">
                      <a16:creationId xmlns:a16="http://schemas.microsoft.com/office/drawing/2014/main" id="{47BAA588-36F2-4BDF-0CF3-223A94B8E82F}"/>
                    </a:ext>
                  </a:extLst>
                </p:cNvPr>
                <p:cNvPicPr/>
                <p:nvPr/>
              </p:nvPicPr>
              <p:blipFill>
                <a:blip r:embed="rId3772"/>
                <a:stretch>
                  <a:fillRect/>
                </a:stretch>
              </p:blipFill>
              <p:spPr>
                <a:xfrm>
                  <a:off x="5472360" y="5191444"/>
                  <a:ext cx="55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3">
              <p14:nvContentPartPr>
                <p14:cNvPr id="2100" name="Ink 2099">
                  <a:extLst>
                    <a:ext uri="{FF2B5EF4-FFF2-40B4-BE49-F238E27FC236}">
                      <a16:creationId xmlns:a16="http://schemas.microsoft.com/office/drawing/2014/main" id="{3CE8A190-0931-C7EE-6DD3-F32258AA5DEF}"/>
                    </a:ext>
                  </a:extLst>
                </p14:cNvPr>
                <p14:cNvContentPartPr/>
                <p14:nvPr/>
              </p14:nvContentPartPr>
              <p14:xfrm>
                <a:off x="5604120" y="5178124"/>
                <a:ext cx="182160" cy="9720"/>
              </p14:xfrm>
            </p:contentPart>
          </mc:Choice>
          <mc:Fallback xmlns="">
            <p:pic>
              <p:nvPicPr>
                <p:cNvPr id="2100" name="Ink 2099">
                  <a:extLst>
                    <a:ext uri="{FF2B5EF4-FFF2-40B4-BE49-F238E27FC236}">
                      <a16:creationId xmlns:a16="http://schemas.microsoft.com/office/drawing/2014/main" id="{3CE8A190-0931-C7EE-6DD3-F32258AA5DEF}"/>
                    </a:ext>
                  </a:extLst>
                </p:cNvPr>
                <p:cNvPicPr/>
                <p:nvPr/>
              </p:nvPicPr>
              <p:blipFill>
                <a:blip r:embed="rId3774"/>
                <a:stretch>
                  <a:fillRect/>
                </a:stretch>
              </p:blipFill>
              <p:spPr>
                <a:xfrm>
                  <a:off x="5586120" y="5160484"/>
                  <a:ext cx="217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5">
              <p14:nvContentPartPr>
                <p14:cNvPr id="2101" name="Ink 2100">
                  <a:extLst>
                    <a:ext uri="{FF2B5EF4-FFF2-40B4-BE49-F238E27FC236}">
                      <a16:creationId xmlns:a16="http://schemas.microsoft.com/office/drawing/2014/main" id="{AC53B344-10B1-D4B9-DD8E-48B308439CD3}"/>
                    </a:ext>
                  </a:extLst>
                </p14:cNvPr>
                <p14:cNvContentPartPr/>
                <p14:nvPr/>
              </p14:nvContentPartPr>
              <p14:xfrm>
                <a:off x="5717160" y="5182804"/>
                <a:ext cx="193680" cy="33840"/>
              </p14:xfrm>
            </p:contentPart>
          </mc:Choice>
          <mc:Fallback xmlns="">
            <p:pic>
              <p:nvPicPr>
                <p:cNvPr id="2101" name="Ink 2100">
                  <a:extLst>
                    <a:ext uri="{FF2B5EF4-FFF2-40B4-BE49-F238E27FC236}">
                      <a16:creationId xmlns:a16="http://schemas.microsoft.com/office/drawing/2014/main" id="{AC53B344-10B1-D4B9-DD8E-48B308439CD3}"/>
                    </a:ext>
                  </a:extLst>
                </p:cNvPr>
                <p:cNvPicPr/>
                <p:nvPr/>
              </p:nvPicPr>
              <p:blipFill>
                <a:blip r:embed="rId3776"/>
                <a:stretch>
                  <a:fillRect/>
                </a:stretch>
              </p:blipFill>
              <p:spPr>
                <a:xfrm>
                  <a:off x="5699160" y="5164804"/>
                  <a:ext cx="2293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7">
              <p14:nvContentPartPr>
                <p14:cNvPr id="2102" name="Ink 2101">
                  <a:extLst>
                    <a:ext uri="{FF2B5EF4-FFF2-40B4-BE49-F238E27FC236}">
                      <a16:creationId xmlns:a16="http://schemas.microsoft.com/office/drawing/2014/main" id="{154E0C1B-9066-4908-3509-0BF4BC6F8353}"/>
                    </a:ext>
                  </a:extLst>
                </p14:cNvPr>
                <p14:cNvContentPartPr/>
                <p14:nvPr/>
              </p14:nvContentPartPr>
              <p14:xfrm>
                <a:off x="5665680" y="5224924"/>
                <a:ext cx="138600" cy="39960"/>
              </p14:xfrm>
            </p:contentPart>
          </mc:Choice>
          <mc:Fallback xmlns="">
            <p:pic>
              <p:nvPicPr>
                <p:cNvPr id="2102" name="Ink 2101">
                  <a:extLst>
                    <a:ext uri="{FF2B5EF4-FFF2-40B4-BE49-F238E27FC236}">
                      <a16:creationId xmlns:a16="http://schemas.microsoft.com/office/drawing/2014/main" id="{154E0C1B-9066-4908-3509-0BF4BC6F8353}"/>
                    </a:ext>
                  </a:extLst>
                </p:cNvPr>
                <p:cNvPicPr/>
                <p:nvPr/>
              </p:nvPicPr>
              <p:blipFill>
                <a:blip r:embed="rId3778"/>
                <a:stretch>
                  <a:fillRect/>
                </a:stretch>
              </p:blipFill>
              <p:spPr>
                <a:xfrm>
                  <a:off x="5647680" y="5207284"/>
                  <a:ext cx="174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9">
              <p14:nvContentPartPr>
                <p14:cNvPr id="2103" name="Ink 2102">
                  <a:extLst>
                    <a:ext uri="{FF2B5EF4-FFF2-40B4-BE49-F238E27FC236}">
                      <a16:creationId xmlns:a16="http://schemas.microsoft.com/office/drawing/2014/main" id="{E24A5A03-9F89-FA6E-37E3-C4598A667234}"/>
                    </a:ext>
                  </a:extLst>
                </p14:cNvPr>
                <p14:cNvContentPartPr/>
                <p14:nvPr/>
              </p14:nvContentPartPr>
              <p14:xfrm>
                <a:off x="6051600" y="5299084"/>
                <a:ext cx="4320" cy="2160"/>
              </p14:xfrm>
            </p:contentPart>
          </mc:Choice>
          <mc:Fallback xmlns="">
            <p:pic>
              <p:nvPicPr>
                <p:cNvPr id="2103" name="Ink 2102">
                  <a:extLst>
                    <a:ext uri="{FF2B5EF4-FFF2-40B4-BE49-F238E27FC236}">
                      <a16:creationId xmlns:a16="http://schemas.microsoft.com/office/drawing/2014/main" id="{E24A5A03-9F89-FA6E-37E3-C4598A667234}"/>
                    </a:ext>
                  </a:extLst>
                </p:cNvPr>
                <p:cNvPicPr/>
                <p:nvPr/>
              </p:nvPicPr>
              <p:blipFill>
                <a:blip r:embed="rId3780"/>
                <a:stretch>
                  <a:fillRect/>
                </a:stretch>
              </p:blipFill>
              <p:spPr>
                <a:xfrm>
                  <a:off x="6033960" y="5281444"/>
                  <a:ext cx="399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1">
              <p14:nvContentPartPr>
                <p14:cNvPr id="2104" name="Ink 2103">
                  <a:extLst>
                    <a:ext uri="{FF2B5EF4-FFF2-40B4-BE49-F238E27FC236}">
                      <a16:creationId xmlns:a16="http://schemas.microsoft.com/office/drawing/2014/main" id="{79BC3BA5-981E-239E-4704-FF1A0F16676D}"/>
                    </a:ext>
                  </a:extLst>
                </p14:cNvPr>
                <p14:cNvContentPartPr/>
                <p14:nvPr/>
              </p14:nvContentPartPr>
              <p14:xfrm>
                <a:off x="5601960" y="5268844"/>
                <a:ext cx="308160" cy="9360"/>
              </p14:xfrm>
            </p:contentPart>
          </mc:Choice>
          <mc:Fallback xmlns="">
            <p:pic>
              <p:nvPicPr>
                <p:cNvPr id="2104" name="Ink 2103">
                  <a:extLst>
                    <a:ext uri="{FF2B5EF4-FFF2-40B4-BE49-F238E27FC236}">
                      <a16:creationId xmlns:a16="http://schemas.microsoft.com/office/drawing/2014/main" id="{79BC3BA5-981E-239E-4704-FF1A0F16676D}"/>
                    </a:ext>
                  </a:extLst>
                </p:cNvPr>
                <p:cNvPicPr/>
                <p:nvPr/>
              </p:nvPicPr>
              <p:blipFill>
                <a:blip r:embed="rId3782"/>
                <a:stretch>
                  <a:fillRect/>
                </a:stretch>
              </p:blipFill>
              <p:spPr>
                <a:xfrm>
                  <a:off x="5583960" y="5250844"/>
                  <a:ext cx="343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3">
              <p14:nvContentPartPr>
                <p14:cNvPr id="2105" name="Ink 2104">
                  <a:extLst>
                    <a:ext uri="{FF2B5EF4-FFF2-40B4-BE49-F238E27FC236}">
                      <a16:creationId xmlns:a16="http://schemas.microsoft.com/office/drawing/2014/main" id="{2BA2E98B-5860-AC1C-6F9B-13748A89A813}"/>
                    </a:ext>
                  </a:extLst>
                </p14:cNvPr>
                <p14:cNvContentPartPr/>
                <p14:nvPr/>
              </p14:nvContentPartPr>
              <p14:xfrm>
                <a:off x="5993280" y="5259124"/>
                <a:ext cx="63000" cy="10800"/>
              </p14:xfrm>
            </p:contentPart>
          </mc:Choice>
          <mc:Fallback xmlns="">
            <p:pic>
              <p:nvPicPr>
                <p:cNvPr id="2105" name="Ink 2104">
                  <a:extLst>
                    <a:ext uri="{FF2B5EF4-FFF2-40B4-BE49-F238E27FC236}">
                      <a16:creationId xmlns:a16="http://schemas.microsoft.com/office/drawing/2014/main" id="{2BA2E98B-5860-AC1C-6F9B-13748A89A813}"/>
                    </a:ext>
                  </a:extLst>
                </p:cNvPr>
                <p:cNvPicPr/>
                <p:nvPr/>
              </p:nvPicPr>
              <p:blipFill>
                <a:blip r:embed="rId3784"/>
                <a:stretch>
                  <a:fillRect/>
                </a:stretch>
              </p:blipFill>
              <p:spPr>
                <a:xfrm>
                  <a:off x="5975280" y="5241484"/>
                  <a:ext cx="98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5">
              <p14:nvContentPartPr>
                <p14:cNvPr id="2106" name="Ink 2105">
                  <a:extLst>
                    <a:ext uri="{FF2B5EF4-FFF2-40B4-BE49-F238E27FC236}">
                      <a16:creationId xmlns:a16="http://schemas.microsoft.com/office/drawing/2014/main" id="{C95FC87D-9A98-14C0-AE1D-ABF492AD7090}"/>
                    </a:ext>
                  </a:extLst>
                </p14:cNvPr>
                <p14:cNvContentPartPr/>
                <p14:nvPr/>
              </p14:nvContentPartPr>
              <p14:xfrm>
                <a:off x="5694840" y="5251564"/>
                <a:ext cx="278280" cy="8280"/>
              </p14:xfrm>
            </p:contentPart>
          </mc:Choice>
          <mc:Fallback xmlns="">
            <p:pic>
              <p:nvPicPr>
                <p:cNvPr id="2106" name="Ink 2105">
                  <a:extLst>
                    <a:ext uri="{FF2B5EF4-FFF2-40B4-BE49-F238E27FC236}">
                      <a16:creationId xmlns:a16="http://schemas.microsoft.com/office/drawing/2014/main" id="{C95FC87D-9A98-14C0-AE1D-ABF492AD7090}"/>
                    </a:ext>
                  </a:extLst>
                </p:cNvPr>
                <p:cNvPicPr/>
                <p:nvPr/>
              </p:nvPicPr>
              <p:blipFill>
                <a:blip r:embed="rId3786"/>
                <a:stretch>
                  <a:fillRect/>
                </a:stretch>
              </p:blipFill>
              <p:spPr>
                <a:xfrm>
                  <a:off x="5676840" y="5233924"/>
                  <a:ext cx="313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7">
              <p14:nvContentPartPr>
                <p14:cNvPr id="2107" name="Ink 2106">
                  <a:extLst>
                    <a:ext uri="{FF2B5EF4-FFF2-40B4-BE49-F238E27FC236}">
                      <a16:creationId xmlns:a16="http://schemas.microsoft.com/office/drawing/2014/main" id="{B554109A-021A-EEB5-3B33-BC6BBB5388F9}"/>
                    </a:ext>
                  </a:extLst>
                </p14:cNvPr>
                <p14:cNvContentPartPr/>
                <p14:nvPr/>
              </p14:nvContentPartPr>
              <p14:xfrm>
                <a:off x="5487480" y="5253004"/>
                <a:ext cx="221400" cy="6840"/>
              </p14:xfrm>
            </p:contentPart>
          </mc:Choice>
          <mc:Fallback xmlns="">
            <p:pic>
              <p:nvPicPr>
                <p:cNvPr id="2107" name="Ink 2106">
                  <a:extLst>
                    <a:ext uri="{FF2B5EF4-FFF2-40B4-BE49-F238E27FC236}">
                      <a16:creationId xmlns:a16="http://schemas.microsoft.com/office/drawing/2014/main" id="{B554109A-021A-EEB5-3B33-BC6BBB5388F9}"/>
                    </a:ext>
                  </a:extLst>
                </p:cNvPr>
                <p:cNvPicPr/>
                <p:nvPr/>
              </p:nvPicPr>
              <p:blipFill>
                <a:blip r:embed="rId3788"/>
                <a:stretch>
                  <a:fillRect/>
                </a:stretch>
              </p:blipFill>
              <p:spPr>
                <a:xfrm>
                  <a:off x="5469480" y="5235004"/>
                  <a:ext cx="257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9">
              <p14:nvContentPartPr>
                <p14:cNvPr id="2108" name="Ink 2107">
                  <a:extLst>
                    <a:ext uri="{FF2B5EF4-FFF2-40B4-BE49-F238E27FC236}">
                      <a16:creationId xmlns:a16="http://schemas.microsoft.com/office/drawing/2014/main" id="{E3ABADBF-409B-76C2-9258-34F1C4C41E89}"/>
                    </a:ext>
                  </a:extLst>
                </p14:cNvPr>
                <p14:cNvContentPartPr/>
                <p14:nvPr/>
              </p14:nvContentPartPr>
              <p14:xfrm>
                <a:off x="5811840" y="5228164"/>
                <a:ext cx="41760" cy="720"/>
              </p14:xfrm>
            </p:contentPart>
          </mc:Choice>
          <mc:Fallback xmlns="">
            <p:pic>
              <p:nvPicPr>
                <p:cNvPr id="2108" name="Ink 2107">
                  <a:extLst>
                    <a:ext uri="{FF2B5EF4-FFF2-40B4-BE49-F238E27FC236}">
                      <a16:creationId xmlns:a16="http://schemas.microsoft.com/office/drawing/2014/main" id="{E3ABADBF-409B-76C2-9258-34F1C4C41E89}"/>
                    </a:ext>
                  </a:extLst>
                </p:cNvPr>
                <p:cNvPicPr/>
                <p:nvPr/>
              </p:nvPicPr>
              <p:blipFill>
                <a:blip r:embed="rId3790"/>
                <a:stretch>
                  <a:fillRect/>
                </a:stretch>
              </p:blipFill>
              <p:spPr>
                <a:xfrm>
                  <a:off x="5793840" y="5210164"/>
                  <a:ext cx="77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1">
              <p14:nvContentPartPr>
                <p14:cNvPr id="2109" name="Ink 2108">
                  <a:extLst>
                    <a:ext uri="{FF2B5EF4-FFF2-40B4-BE49-F238E27FC236}">
                      <a16:creationId xmlns:a16="http://schemas.microsoft.com/office/drawing/2014/main" id="{65C248E5-0073-E7AB-3EB4-6EB98F44B26A}"/>
                    </a:ext>
                  </a:extLst>
                </p14:cNvPr>
                <p14:cNvContentPartPr/>
                <p14:nvPr/>
              </p14:nvContentPartPr>
              <p14:xfrm>
                <a:off x="5764680" y="5202964"/>
                <a:ext cx="218880" cy="27720"/>
              </p14:xfrm>
            </p:contentPart>
          </mc:Choice>
          <mc:Fallback xmlns="">
            <p:pic>
              <p:nvPicPr>
                <p:cNvPr id="2109" name="Ink 2108">
                  <a:extLst>
                    <a:ext uri="{FF2B5EF4-FFF2-40B4-BE49-F238E27FC236}">
                      <a16:creationId xmlns:a16="http://schemas.microsoft.com/office/drawing/2014/main" id="{65C248E5-0073-E7AB-3EB4-6EB98F44B26A}"/>
                    </a:ext>
                  </a:extLst>
                </p:cNvPr>
                <p:cNvPicPr/>
                <p:nvPr/>
              </p:nvPicPr>
              <p:blipFill>
                <a:blip r:embed="rId3792"/>
                <a:stretch>
                  <a:fillRect/>
                </a:stretch>
              </p:blipFill>
              <p:spPr>
                <a:xfrm>
                  <a:off x="5746680" y="5185324"/>
                  <a:ext cx="254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3">
              <p14:nvContentPartPr>
                <p14:cNvPr id="2111" name="Ink 2110">
                  <a:extLst>
                    <a:ext uri="{FF2B5EF4-FFF2-40B4-BE49-F238E27FC236}">
                      <a16:creationId xmlns:a16="http://schemas.microsoft.com/office/drawing/2014/main" id="{2F4F75F3-B1AA-D8B5-7F98-D6585E1DEE73}"/>
                    </a:ext>
                  </a:extLst>
                </p14:cNvPr>
                <p14:cNvContentPartPr/>
                <p14:nvPr/>
              </p14:nvContentPartPr>
              <p14:xfrm>
                <a:off x="5234040" y="5196484"/>
                <a:ext cx="84240" cy="2880"/>
              </p14:xfrm>
            </p:contentPart>
          </mc:Choice>
          <mc:Fallback xmlns="">
            <p:pic>
              <p:nvPicPr>
                <p:cNvPr id="2111" name="Ink 2110">
                  <a:extLst>
                    <a:ext uri="{FF2B5EF4-FFF2-40B4-BE49-F238E27FC236}">
                      <a16:creationId xmlns:a16="http://schemas.microsoft.com/office/drawing/2014/main" id="{2F4F75F3-B1AA-D8B5-7F98-D6585E1DEE73}"/>
                    </a:ext>
                  </a:extLst>
                </p:cNvPr>
                <p:cNvPicPr/>
                <p:nvPr/>
              </p:nvPicPr>
              <p:blipFill>
                <a:blip r:embed="rId3794"/>
                <a:stretch>
                  <a:fillRect/>
                </a:stretch>
              </p:blipFill>
              <p:spPr>
                <a:xfrm>
                  <a:off x="5216040" y="5178484"/>
                  <a:ext cx="119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5">
              <p14:nvContentPartPr>
                <p14:cNvPr id="2112" name="Ink 2111">
                  <a:extLst>
                    <a:ext uri="{FF2B5EF4-FFF2-40B4-BE49-F238E27FC236}">
                      <a16:creationId xmlns:a16="http://schemas.microsoft.com/office/drawing/2014/main" id="{813814E0-D662-53C4-979C-99B681D190AC}"/>
                    </a:ext>
                  </a:extLst>
                </p14:cNvPr>
                <p14:cNvContentPartPr/>
                <p14:nvPr/>
              </p14:nvContentPartPr>
              <p14:xfrm>
                <a:off x="5261760" y="5197564"/>
                <a:ext cx="101160" cy="20160"/>
              </p14:xfrm>
            </p:contentPart>
          </mc:Choice>
          <mc:Fallback xmlns="">
            <p:pic>
              <p:nvPicPr>
                <p:cNvPr id="2112" name="Ink 2111">
                  <a:extLst>
                    <a:ext uri="{FF2B5EF4-FFF2-40B4-BE49-F238E27FC236}">
                      <a16:creationId xmlns:a16="http://schemas.microsoft.com/office/drawing/2014/main" id="{813814E0-D662-53C4-979C-99B681D190AC}"/>
                    </a:ext>
                  </a:extLst>
                </p:cNvPr>
                <p:cNvPicPr/>
                <p:nvPr/>
              </p:nvPicPr>
              <p:blipFill>
                <a:blip r:embed="rId3796"/>
                <a:stretch>
                  <a:fillRect/>
                </a:stretch>
              </p:blipFill>
              <p:spPr>
                <a:xfrm>
                  <a:off x="5244120" y="5179564"/>
                  <a:ext cx="1368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7">
              <p14:nvContentPartPr>
                <p14:cNvPr id="2113" name="Ink 2112">
                  <a:extLst>
                    <a:ext uri="{FF2B5EF4-FFF2-40B4-BE49-F238E27FC236}">
                      <a16:creationId xmlns:a16="http://schemas.microsoft.com/office/drawing/2014/main" id="{959F5667-4496-7E7C-1807-18D522AB18E1}"/>
                    </a:ext>
                  </a:extLst>
                </p14:cNvPr>
                <p14:cNvContentPartPr/>
                <p14:nvPr/>
              </p14:nvContentPartPr>
              <p14:xfrm>
                <a:off x="5323680" y="5222764"/>
                <a:ext cx="82440" cy="9000"/>
              </p14:xfrm>
            </p:contentPart>
          </mc:Choice>
          <mc:Fallback xmlns="">
            <p:pic>
              <p:nvPicPr>
                <p:cNvPr id="2113" name="Ink 2112">
                  <a:extLst>
                    <a:ext uri="{FF2B5EF4-FFF2-40B4-BE49-F238E27FC236}">
                      <a16:creationId xmlns:a16="http://schemas.microsoft.com/office/drawing/2014/main" id="{959F5667-4496-7E7C-1807-18D522AB18E1}"/>
                    </a:ext>
                  </a:extLst>
                </p:cNvPr>
                <p:cNvPicPr/>
                <p:nvPr/>
              </p:nvPicPr>
              <p:blipFill>
                <a:blip r:embed="rId3798"/>
                <a:stretch>
                  <a:fillRect/>
                </a:stretch>
              </p:blipFill>
              <p:spPr>
                <a:xfrm>
                  <a:off x="5305680" y="5204764"/>
                  <a:ext cx="118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9">
              <p14:nvContentPartPr>
                <p14:cNvPr id="2114" name="Ink 2113">
                  <a:extLst>
                    <a:ext uri="{FF2B5EF4-FFF2-40B4-BE49-F238E27FC236}">
                      <a16:creationId xmlns:a16="http://schemas.microsoft.com/office/drawing/2014/main" id="{786BCD68-DDCA-7F22-B983-59F34CE338CC}"/>
                    </a:ext>
                  </a:extLst>
                </p14:cNvPr>
                <p14:cNvContentPartPr/>
                <p14:nvPr/>
              </p14:nvContentPartPr>
              <p14:xfrm>
                <a:off x="5293800" y="5229244"/>
                <a:ext cx="61920" cy="6480"/>
              </p14:xfrm>
            </p:contentPart>
          </mc:Choice>
          <mc:Fallback xmlns="">
            <p:pic>
              <p:nvPicPr>
                <p:cNvPr id="2114" name="Ink 2113">
                  <a:extLst>
                    <a:ext uri="{FF2B5EF4-FFF2-40B4-BE49-F238E27FC236}">
                      <a16:creationId xmlns:a16="http://schemas.microsoft.com/office/drawing/2014/main" id="{786BCD68-DDCA-7F22-B983-59F34CE338CC}"/>
                    </a:ext>
                  </a:extLst>
                </p:cNvPr>
                <p:cNvPicPr/>
                <p:nvPr/>
              </p:nvPicPr>
              <p:blipFill>
                <a:blip r:embed="rId3800"/>
                <a:stretch>
                  <a:fillRect/>
                </a:stretch>
              </p:blipFill>
              <p:spPr>
                <a:xfrm>
                  <a:off x="5276160" y="5211244"/>
                  <a:ext cx="9756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8" name="Group 2137">
            <a:extLst>
              <a:ext uri="{FF2B5EF4-FFF2-40B4-BE49-F238E27FC236}">
                <a16:creationId xmlns:a16="http://schemas.microsoft.com/office/drawing/2014/main" id="{ABD5A940-508E-CA65-C306-8DD708F07287}"/>
              </a:ext>
            </a:extLst>
          </p:cNvPr>
          <p:cNvGrpSpPr/>
          <p:nvPr/>
        </p:nvGrpSpPr>
        <p:grpSpPr>
          <a:xfrm>
            <a:off x="5118480" y="5174884"/>
            <a:ext cx="572400" cy="70200"/>
            <a:chOff x="5118480" y="5174884"/>
            <a:chExt cx="572400" cy="7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1">
              <p14:nvContentPartPr>
                <p14:cNvPr id="2122" name="Ink 2121">
                  <a:extLst>
                    <a:ext uri="{FF2B5EF4-FFF2-40B4-BE49-F238E27FC236}">
                      <a16:creationId xmlns:a16="http://schemas.microsoft.com/office/drawing/2014/main" id="{CE3BE9BD-5115-9BB0-B62F-63CFAAFC2C98}"/>
                    </a:ext>
                  </a:extLst>
                </p14:cNvPr>
                <p14:cNvContentPartPr/>
                <p14:nvPr/>
              </p14:nvContentPartPr>
              <p14:xfrm>
                <a:off x="5452200" y="5174884"/>
                <a:ext cx="65520" cy="42840"/>
              </p14:xfrm>
            </p:contentPart>
          </mc:Choice>
          <mc:Fallback xmlns="">
            <p:pic>
              <p:nvPicPr>
                <p:cNvPr id="2122" name="Ink 2121">
                  <a:extLst>
                    <a:ext uri="{FF2B5EF4-FFF2-40B4-BE49-F238E27FC236}">
                      <a16:creationId xmlns:a16="http://schemas.microsoft.com/office/drawing/2014/main" id="{CE3BE9BD-5115-9BB0-B62F-63CFAAFC2C98}"/>
                    </a:ext>
                  </a:extLst>
                </p:cNvPr>
                <p:cNvPicPr/>
                <p:nvPr/>
              </p:nvPicPr>
              <p:blipFill>
                <a:blip r:embed="rId3802"/>
                <a:stretch>
                  <a:fillRect/>
                </a:stretch>
              </p:blipFill>
              <p:spPr>
                <a:xfrm>
                  <a:off x="5434560" y="5156884"/>
                  <a:ext cx="101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3">
              <p14:nvContentPartPr>
                <p14:cNvPr id="2123" name="Ink 2122">
                  <a:extLst>
                    <a:ext uri="{FF2B5EF4-FFF2-40B4-BE49-F238E27FC236}">
                      <a16:creationId xmlns:a16="http://schemas.microsoft.com/office/drawing/2014/main" id="{F0DF8565-74FE-3A47-9E1F-45BDA667AB51}"/>
                    </a:ext>
                  </a:extLst>
                </p14:cNvPr>
                <p14:cNvContentPartPr/>
                <p14:nvPr/>
              </p14:nvContentPartPr>
              <p14:xfrm>
                <a:off x="5456160" y="5228524"/>
                <a:ext cx="42480" cy="10080"/>
              </p14:xfrm>
            </p:contentPart>
          </mc:Choice>
          <mc:Fallback xmlns="">
            <p:pic>
              <p:nvPicPr>
                <p:cNvPr id="2123" name="Ink 2122">
                  <a:extLst>
                    <a:ext uri="{FF2B5EF4-FFF2-40B4-BE49-F238E27FC236}">
                      <a16:creationId xmlns:a16="http://schemas.microsoft.com/office/drawing/2014/main" id="{F0DF8565-74FE-3A47-9E1F-45BDA667AB51}"/>
                    </a:ext>
                  </a:extLst>
                </p:cNvPr>
                <p:cNvPicPr/>
                <p:nvPr/>
              </p:nvPicPr>
              <p:blipFill>
                <a:blip r:embed="rId3804"/>
                <a:stretch>
                  <a:fillRect/>
                </a:stretch>
              </p:blipFill>
              <p:spPr>
                <a:xfrm>
                  <a:off x="5438160" y="5210884"/>
                  <a:ext cx="78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5">
              <p14:nvContentPartPr>
                <p14:cNvPr id="2124" name="Ink 2123">
                  <a:extLst>
                    <a:ext uri="{FF2B5EF4-FFF2-40B4-BE49-F238E27FC236}">
                      <a16:creationId xmlns:a16="http://schemas.microsoft.com/office/drawing/2014/main" id="{9929FB83-97B1-37A2-030D-9C3FDCF5B305}"/>
                    </a:ext>
                  </a:extLst>
                </p14:cNvPr>
                <p14:cNvContentPartPr/>
                <p14:nvPr/>
              </p14:nvContentPartPr>
              <p14:xfrm>
                <a:off x="5603400" y="5187844"/>
                <a:ext cx="87480" cy="6120"/>
              </p14:xfrm>
            </p:contentPart>
          </mc:Choice>
          <mc:Fallback xmlns="">
            <p:pic>
              <p:nvPicPr>
                <p:cNvPr id="2124" name="Ink 2123">
                  <a:extLst>
                    <a:ext uri="{FF2B5EF4-FFF2-40B4-BE49-F238E27FC236}">
                      <a16:creationId xmlns:a16="http://schemas.microsoft.com/office/drawing/2014/main" id="{9929FB83-97B1-37A2-030D-9C3FDCF5B305}"/>
                    </a:ext>
                  </a:extLst>
                </p:cNvPr>
                <p:cNvPicPr/>
                <p:nvPr/>
              </p:nvPicPr>
              <p:blipFill>
                <a:blip r:embed="rId3806"/>
                <a:stretch>
                  <a:fillRect/>
                </a:stretch>
              </p:blipFill>
              <p:spPr>
                <a:xfrm>
                  <a:off x="5585760" y="5170204"/>
                  <a:ext cx="123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7">
              <p14:nvContentPartPr>
                <p14:cNvPr id="2125" name="Ink 2124">
                  <a:extLst>
                    <a:ext uri="{FF2B5EF4-FFF2-40B4-BE49-F238E27FC236}">
                      <a16:creationId xmlns:a16="http://schemas.microsoft.com/office/drawing/2014/main" id="{CDED0F6D-8129-7CAA-F736-11283B4BF801}"/>
                    </a:ext>
                  </a:extLst>
                </p14:cNvPr>
                <p14:cNvContentPartPr/>
                <p14:nvPr/>
              </p14:nvContentPartPr>
              <p14:xfrm>
                <a:off x="5591160" y="5195764"/>
                <a:ext cx="57600" cy="6480"/>
              </p14:xfrm>
            </p:contentPart>
          </mc:Choice>
          <mc:Fallback xmlns="">
            <p:pic>
              <p:nvPicPr>
                <p:cNvPr id="2125" name="Ink 2124">
                  <a:extLst>
                    <a:ext uri="{FF2B5EF4-FFF2-40B4-BE49-F238E27FC236}">
                      <a16:creationId xmlns:a16="http://schemas.microsoft.com/office/drawing/2014/main" id="{CDED0F6D-8129-7CAA-F736-11283B4BF801}"/>
                    </a:ext>
                  </a:extLst>
                </p:cNvPr>
                <p:cNvPicPr/>
                <p:nvPr/>
              </p:nvPicPr>
              <p:blipFill>
                <a:blip r:embed="rId3808"/>
                <a:stretch>
                  <a:fillRect/>
                </a:stretch>
              </p:blipFill>
              <p:spPr>
                <a:xfrm>
                  <a:off x="5573520" y="5177764"/>
                  <a:ext cx="93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9">
              <p14:nvContentPartPr>
                <p14:cNvPr id="2126" name="Ink 2125">
                  <a:extLst>
                    <a:ext uri="{FF2B5EF4-FFF2-40B4-BE49-F238E27FC236}">
                      <a16:creationId xmlns:a16="http://schemas.microsoft.com/office/drawing/2014/main" id="{DAB6A05E-6C91-83F1-EF5E-C39AD68CB412}"/>
                    </a:ext>
                  </a:extLst>
                </p14:cNvPr>
                <p14:cNvContentPartPr/>
                <p14:nvPr/>
              </p14:nvContentPartPr>
              <p14:xfrm>
                <a:off x="5333040" y="5190004"/>
                <a:ext cx="66960" cy="11160"/>
              </p14:xfrm>
            </p:contentPart>
          </mc:Choice>
          <mc:Fallback xmlns="">
            <p:pic>
              <p:nvPicPr>
                <p:cNvPr id="2126" name="Ink 2125">
                  <a:extLst>
                    <a:ext uri="{FF2B5EF4-FFF2-40B4-BE49-F238E27FC236}">
                      <a16:creationId xmlns:a16="http://schemas.microsoft.com/office/drawing/2014/main" id="{DAB6A05E-6C91-83F1-EF5E-C39AD68CB412}"/>
                    </a:ext>
                  </a:extLst>
                </p:cNvPr>
                <p:cNvPicPr/>
                <p:nvPr/>
              </p:nvPicPr>
              <p:blipFill>
                <a:blip r:embed="rId3810"/>
                <a:stretch>
                  <a:fillRect/>
                </a:stretch>
              </p:blipFill>
              <p:spPr>
                <a:xfrm>
                  <a:off x="5315040" y="5172364"/>
                  <a:ext cx="102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1">
              <p14:nvContentPartPr>
                <p14:cNvPr id="2127" name="Ink 2126">
                  <a:extLst>
                    <a:ext uri="{FF2B5EF4-FFF2-40B4-BE49-F238E27FC236}">
                      <a16:creationId xmlns:a16="http://schemas.microsoft.com/office/drawing/2014/main" id="{13A996D6-23AD-716B-6306-A79C26157D25}"/>
                    </a:ext>
                  </a:extLst>
                </p14:cNvPr>
                <p14:cNvContentPartPr/>
                <p14:nvPr/>
              </p14:nvContentPartPr>
              <p14:xfrm>
                <a:off x="5308200" y="5200084"/>
                <a:ext cx="11520" cy="2520"/>
              </p14:xfrm>
            </p:contentPart>
          </mc:Choice>
          <mc:Fallback xmlns="">
            <p:pic>
              <p:nvPicPr>
                <p:cNvPr id="2127" name="Ink 2126">
                  <a:extLst>
                    <a:ext uri="{FF2B5EF4-FFF2-40B4-BE49-F238E27FC236}">
                      <a16:creationId xmlns:a16="http://schemas.microsoft.com/office/drawing/2014/main" id="{13A996D6-23AD-716B-6306-A79C26157D25}"/>
                    </a:ext>
                  </a:extLst>
                </p:cNvPr>
                <p:cNvPicPr/>
                <p:nvPr/>
              </p:nvPicPr>
              <p:blipFill>
                <a:blip r:embed="rId3812"/>
                <a:stretch>
                  <a:fillRect/>
                </a:stretch>
              </p:blipFill>
              <p:spPr>
                <a:xfrm>
                  <a:off x="5290200" y="5182084"/>
                  <a:ext cx="47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3">
              <p14:nvContentPartPr>
                <p14:cNvPr id="2128" name="Ink 2127">
                  <a:extLst>
                    <a:ext uri="{FF2B5EF4-FFF2-40B4-BE49-F238E27FC236}">
                      <a16:creationId xmlns:a16="http://schemas.microsoft.com/office/drawing/2014/main" id="{B35B366A-966F-C821-625B-60A5B8BE8258}"/>
                    </a:ext>
                  </a:extLst>
                </p14:cNvPr>
                <p14:cNvContentPartPr/>
                <p14:nvPr/>
              </p14:nvContentPartPr>
              <p14:xfrm>
                <a:off x="5223240" y="5198284"/>
                <a:ext cx="140040" cy="15480"/>
              </p14:xfrm>
            </p:contentPart>
          </mc:Choice>
          <mc:Fallback xmlns="">
            <p:pic>
              <p:nvPicPr>
                <p:cNvPr id="2128" name="Ink 2127">
                  <a:extLst>
                    <a:ext uri="{FF2B5EF4-FFF2-40B4-BE49-F238E27FC236}">
                      <a16:creationId xmlns:a16="http://schemas.microsoft.com/office/drawing/2014/main" id="{B35B366A-966F-C821-625B-60A5B8BE8258}"/>
                    </a:ext>
                  </a:extLst>
                </p:cNvPr>
                <p:cNvPicPr/>
                <p:nvPr/>
              </p:nvPicPr>
              <p:blipFill>
                <a:blip r:embed="rId3814"/>
                <a:stretch>
                  <a:fillRect/>
                </a:stretch>
              </p:blipFill>
              <p:spPr>
                <a:xfrm>
                  <a:off x="5205600" y="5180644"/>
                  <a:ext cx="175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5">
              <p14:nvContentPartPr>
                <p14:cNvPr id="2129" name="Ink 2128">
                  <a:extLst>
                    <a:ext uri="{FF2B5EF4-FFF2-40B4-BE49-F238E27FC236}">
                      <a16:creationId xmlns:a16="http://schemas.microsoft.com/office/drawing/2014/main" id="{D82D1022-31C7-A16A-3487-3450CAFF01A4}"/>
                    </a:ext>
                  </a:extLst>
                </p14:cNvPr>
                <p14:cNvContentPartPr/>
                <p14:nvPr/>
              </p14:nvContentPartPr>
              <p14:xfrm>
                <a:off x="5217840" y="5205484"/>
                <a:ext cx="144000" cy="9000"/>
              </p14:xfrm>
            </p:contentPart>
          </mc:Choice>
          <mc:Fallback xmlns="">
            <p:pic>
              <p:nvPicPr>
                <p:cNvPr id="2129" name="Ink 2128">
                  <a:extLst>
                    <a:ext uri="{FF2B5EF4-FFF2-40B4-BE49-F238E27FC236}">
                      <a16:creationId xmlns:a16="http://schemas.microsoft.com/office/drawing/2014/main" id="{D82D1022-31C7-A16A-3487-3450CAFF01A4}"/>
                    </a:ext>
                  </a:extLst>
                </p:cNvPr>
                <p:cNvPicPr/>
                <p:nvPr/>
              </p:nvPicPr>
              <p:blipFill>
                <a:blip r:embed="rId3816"/>
                <a:stretch>
                  <a:fillRect/>
                </a:stretch>
              </p:blipFill>
              <p:spPr>
                <a:xfrm>
                  <a:off x="5199840" y="5187844"/>
                  <a:ext cx="179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7">
              <p14:nvContentPartPr>
                <p14:cNvPr id="2130" name="Ink 2129">
                  <a:extLst>
                    <a:ext uri="{FF2B5EF4-FFF2-40B4-BE49-F238E27FC236}">
                      <a16:creationId xmlns:a16="http://schemas.microsoft.com/office/drawing/2014/main" id="{C95D8AA5-0C94-8F83-DDB9-7F0FB12E1E36}"/>
                    </a:ext>
                  </a:extLst>
                </p14:cNvPr>
                <p14:cNvContentPartPr/>
                <p14:nvPr/>
              </p14:nvContentPartPr>
              <p14:xfrm>
                <a:off x="5118480" y="5215924"/>
                <a:ext cx="23040" cy="4320"/>
              </p14:xfrm>
            </p:contentPart>
          </mc:Choice>
          <mc:Fallback xmlns="">
            <p:pic>
              <p:nvPicPr>
                <p:cNvPr id="2130" name="Ink 2129">
                  <a:extLst>
                    <a:ext uri="{FF2B5EF4-FFF2-40B4-BE49-F238E27FC236}">
                      <a16:creationId xmlns:a16="http://schemas.microsoft.com/office/drawing/2014/main" id="{C95D8AA5-0C94-8F83-DDB9-7F0FB12E1E36}"/>
                    </a:ext>
                  </a:extLst>
                </p:cNvPr>
                <p:cNvPicPr/>
                <p:nvPr/>
              </p:nvPicPr>
              <p:blipFill>
                <a:blip r:embed="rId3818"/>
                <a:stretch>
                  <a:fillRect/>
                </a:stretch>
              </p:blipFill>
              <p:spPr>
                <a:xfrm>
                  <a:off x="5100480" y="5197924"/>
                  <a:ext cx="58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9">
              <p14:nvContentPartPr>
                <p14:cNvPr id="2131" name="Ink 2130">
                  <a:extLst>
                    <a:ext uri="{FF2B5EF4-FFF2-40B4-BE49-F238E27FC236}">
                      <a16:creationId xmlns:a16="http://schemas.microsoft.com/office/drawing/2014/main" id="{0A0F6C4D-8D9A-B3F2-0C66-FBD4F4E99685}"/>
                    </a:ext>
                  </a:extLst>
                </p14:cNvPr>
                <p14:cNvContentPartPr/>
                <p14:nvPr/>
              </p14:nvContentPartPr>
              <p14:xfrm>
                <a:off x="5293800" y="5234284"/>
                <a:ext cx="2520" cy="2160"/>
              </p14:xfrm>
            </p:contentPart>
          </mc:Choice>
          <mc:Fallback xmlns="">
            <p:pic>
              <p:nvPicPr>
                <p:cNvPr id="2131" name="Ink 2130">
                  <a:extLst>
                    <a:ext uri="{FF2B5EF4-FFF2-40B4-BE49-F238E27FC236}">
                      <a16:creationId xmlns:a16="http://schemas.microsoft.com/office/drawing/2014/main" id="{0A0F6C4D-8D9A-B3F2-0C66-FBD4F4E99685}"/>
                    </a:ext>
                  </a:extLst>
                </p:cNvPr>
                <p:cNvPicPr/>
                <p:nvPr/>
              </p:nvPicPr>
              <p:blipFill>
                <a:blip r:embed="rId3820"/>
                <a:stretch>
                  <a:fillRect/>
                </a:stretch>
              </p:blipFill>
              <p:spPr>
                <a:xfrm>
                  <a:off x="5276160" y="5216284"/>
                  <a:ext cx="381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1">
              <p14:nvContentPartPr>
                <p14:cNvPr id="2133" name="Ink 2132">
                  <a:extLst>
                    <a:ext uri="{FF2B5EF4-FFF2-40B4-BE49-F238E27FC236}">
                      <a16:creationId xmlns:a16="http://schemas.microsoft.com/office/drawing/2014/main" id="{7BE0347A-2463-8D84-7AAF-3F2311F4FB51}"/>
                    </a:ext>
                  </a:extLst>
                </p14:cNvPr>
                <p14:cNvContentPartPr/>
                <p14:nvPr/>
              </p14:nvContentPartPr>
              <p14:xfrm>
                <a:off x="5417640" y="5238964"/>
                <a:ext cx="1800" cy="2520"/>
              </p14:xfrm>
            </p:contentPart>
          </mc:Choice>
          <mc:Fallback xmlns="">
            <p:pic>
              <p:nvPicPr>
                <p:cNvPr id="2133" name="Ink 2132">
                  <a:extLst>
                    <a:ext uri="{FF2B5EF4-FFF2-40B4-BE49-F238E27FC236}">
                      <a16:creationId xmlns:a16="http://schemas.microsoft.com/office/drawing/2014/main" id="{7BE0347A-2463-8D84-7AAF-3F2311F4FB51}"/>
                    </a:ext>
                  </a:extLst>
                </p:cNvPr>
                <p:cNvPicPr/>
                <p:nvPr/>
              </p:nvPicPr>
              <p:blipFill>
                <a:blip r:embed="rId3822"/>
                <a:stretch>
                  <a:fillRect/>
                </a:stretch>
              </p:blipFill>
              <p:spPr>
                <a:xfrm>
                  <a:off x="5400000" y="5221324"/>
                  <a:ext cx="37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3">
              <p14:nvContentPartPr>
                <p14:cNvPr id="2134" name="Ink 2133">
                  <a:extLst>
                    <a:ext uri="{FF2B5EF4-FFF2-40B4-BE49-F238E27FC236}">
                      <a16:creationId xmlns:a16="http://schemas.microsoft.com/office/drawing/2014/main" id="{22B81486-FA80-EBAC-6392-7C603D93DD8F}"/>
                    </a:ext>
                  </a:extLst>
                </p14:cNvPr>
                <p14:cNvContentPartPr/>
                <p14:nvPr/>
              </p14:nvContentPartPr>
              <p14:xfrm>
                <a:off x="5415480" y="5232124"/>
                <a:ext cx="14400" cy="6480"/>
              </p14:xfrm>
            </p:contentPart>
          </mc:Choice>
          <mc:Fallback xmlns="">
            <p:pic>
              <p:nvPicPr>
                <p:cNvPr id="2134" name="Ink 2133">
                  <a:extLst>
                    <a:ext uri="{FF2B5EF4-FFF2-40B4-BE49-F238E27FC236}">
                      <a16:creationId xmlns:a16="http://schemas.microsoft.com/office/drawing/2014/main" id="{22B81486-FA80-EBAC-6392-7C603D93DD8F}"/>
                    </a:ext>
                  </a:extLst>
                </p:cNvPr>
                <p:cNvPicPr/>
                <p:nvPr/>
              </p:nvPicPr>
              <p:blipFill>
                <a:blip r:embed="rId3824"/>
                <a:stretch>
                  <a:fillRect/>
                </a:stretch>
              </p:blipFill>
              <p:spPr>
                <a:xfrm>
                  <a:off x="5397840" y="5214124"/>
                  <a:ext cx="50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5">
              <p14:nvContentPartPr>
                <p14:cNvPr id="2136" name="Ink 2135">
                  <a:extLst>
                    <a:ext uri="{FF2B5EF4-FFF2-40B4-BE49-F238E27FC236}">
                      <a16:creationId xmlns:a16="http://schemas.microsoft.com/office/drawing/2014/main" id="{3A833F2A-73D7-A298-169C-A661A175B2EA}"/>
                    </a:ext>
                  </a:extLst>
                </p14:cNvPr>
                <p14:cNvContentPartPr/>
                <p14:nvPr/>
              </p14:nvContentPartPr>
              <p14:xfrm>
                <a:off x="5578560" y="5233924"/>
                <a:ext cx="19800" cy="2520"/>
              </p14:xfrm>
            </p:contentPart>
          </mc:Choice>
          <mc:Fallback xmlns="">
            <p:pic>
              <p:nvPicPr>
                <p:cNvPr id="2136" name="Ink 2135">
                  <a:extLst>
                    <a:ext uri="{FF2B5EF4-FFF2-40B4-BE49-F238E27FC236}">
                      <a16:creationId xmlns:a16="http://schemas.microsoft.com/office/drawing/2014/main" id="{3A833F2A-73D7-A298-169C-A661A175B2EA}"/>
                    </a:ext>
                  </a:extLst>
                </p:cNvPr>
                <p:cNvPicPr/>
                <p:nvPr/>
              </p:nvPicPr>
              <p:blipFill>
                <a:blip r:embed="rId3826"/>
                <a:stretch>
                  <a:fillRect/>
                </a:stretch>
              </p:blipFill>
              <p:spPr>
                <a:xfrm>
                  <a:off x="5560560" y="5215924"/>
                  <a:ext cx="55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7">
              <p14:nvContentPartPr>
                <p14:cNvPr id="2137" name="Ink 2136">
                  <a:extLst>
                    <a:ext uri="{FF2B5EF4-FFF2-40B4-BE49-F238E27FC236}">
                      <a16:creationId xmlns:a16="http://schemas.microsoft.com/office/drawing/2014/main" id="{98AA01E6-75FB-46FC-D6F0-AA1DC00BBC48}"/>
                    </a:ext>
                  </a:extLst>
                </p14:cNvPr>
                <p14:cNvContentPartPr/>
                <p14:nvPr/>
              </p14:nvContentPartPr>
              <p14:xfrm>
                <a:off x="5636160" y="5241844"/>
                <a:ext cx="7920" cy="3240"/>
              </p14:xfrm>
            </p:contentPart>
          </mc:Choice>
          <mc:Fallback xmlns="">
            <p:pic>
              <p:nvPicPr>
                <p:cNvPr id="2137" name="Ink 2136">
                  <a:extLst>
                    <a:ext uri="{FF2B5EF4-FFF2-40B4-BE49-F238E27FC236}">
                      <a16:creationId xmlns:a16="http://schemas.microsoft.com/office/drawing/2014/main" id="{98AA01E6-75FB-46FC-D6F0-AA1DC00BBC48}"/>
                    </a:ext>
                  </a:extLst>
                </p:cNvPr>
                <p:cNvPicPr/>
                <p:nvPr/>
              </p:nvPicPr>
              <p:blipFill>
                <a:blip r:embed="rId3828"/>
                <a:stretch>
                  <a:fillRect/>
                </a:stretch>
              </p:blipFill>
              <p:spPr>
                <a:xfrm>
                  <a:off x="5618520" y="5223844"/>
                  <a:ext cx="43560" cy="3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2013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White</dc:creator>
  <cp:lastModifiedBy>Ryan White</cp:lastModifiedBy>
  <cp:revision>1</cp:revision>
  <dcterms:created xsi:type="dcterms:W3CDTF">2025-09-14T10:45:24Z</dcterms:created>
  <dcterms:modified xsi:type="dcterms:W3CDTF">2025-09-14T10:46:32Z</dcterms:modified>
</cp:coreProperties>
</file>